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88" r:id="rId2"/>
    <p:sldId id="293" r:id="rId3"/>
    <p:sldId id="294" r:id="rId4"/>
    <p:sldId id="295" r:id="rId5"/>
    <p:sldId id="296" r:id="rId6"/>
    <p:sldId id="297" r:id="rId7"/>
    <p:sldId id="261" r:id="rId8"/>
    <p:sldId id="291" r:id="rId9"/>
    <p:sldId id="292" r:id="rId10"/>
    <p:sldId id="290" r:id="rId11"/>
    <p:sldId id="289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52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1768" y="-2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interSettings" Target="printerSettings/printerSettings1.bin"/><Relationship Id="rId15" Type="http://schemas.openxmlformats.org/officeDocument/2006/relationships/presProps" Target="presProps.xml"/><Relationship Id="rId16" Type="http://schemas.openxmlformats.org/officeDocument/2006/relationships/viewProps" Target="viewProps.xml"/><Relationship Id="rId17" Type="http://schemas.openxmlformats.org/officeDocument/2006/relationships/theme" Target="theme/theme1.xml"/><Relationship Id="rId1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35F527-E44D-45C2-B14A-065787340555}" type="datetimeFigureOut">
              <a:rPr lang="es-ES" smtClean="0"/>
              <a:t>2/11/17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7B9B90-9046-469B-BEC4-827BD6C9DED4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47564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1379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altLang="es-ES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88C0002-4AF1-4F71-893A-416171991B9C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6522" y="8686288"/>
            <a:ext cx="2971478" cy="45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42" tIns="45220" rIns="90442" bIns="45220" anchor="b"/>
          <a:lstStyle/>
          <a:p>
            <a:pPr algn="r" defTabSz="903771"/>
            <a:fld id="{2396F8A0-5121-4E03-869E-FE522D7006D4}" type="slidenum">
              <a:rPr lang="es-ES" sz="1100">
                <a:latin typeface="Times New Roman" pitchFamily="18" charset="0"/>
              </a:rPr>
              <a:pPr algn="r" defTabSz="903771"/>
              <a:t>8</a:t>
            </a:fld>
            <a:endParaRPr lang="es-ES" sz="1100" dirty="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886522" y="8686288"/>
            <a:ext cx="2971478" cy="457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42" tIns="45220" rIns="90442" bIns="45220" anchor="b"/>
          <a:lstStyle/>
          <a:p>
            <a:pPr algn="r" defTabSz="903771"/>
            <a:fld id="{2396F8A0-5121-4E03-869E-FE522D7006D4}" type="slidenum">
              <a:rPr lang="es-ES" sz="1100">
                <a:latin typeface="Times New Roman" pitchFamily="18" charset="0"/>
              </a:rPr>
              <a:pPr algn="r" defTabSz="903771"/>
              <a:t>10</a:t>
            </a:fld>
            <a:endParaRPr lang="es-ES" sz="1100" dirty="0">
              <a:latin typeface="Times New Roman" pitchFamily="18" charset="0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ES" smtClean="0">
              <a:latin typeface="Arial" pitchFamily="34" charset="0"/>
              <a:ea typeface="ＭＳ Ｐゴシック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974846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658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3325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46373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73478768"/>
      </p:ext>
    </p:extLst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image" Target="../media/image5.png"/><Relationship Id="rId12" Type="http://schemas.openxmlformats.org/officeDocument/2006/relationships/image" Target="../media/image6.png"/><Relationship Id="rId13" Type="http://schemas.openxmlformats.org/officeDocument/2006/relationships/image" Target="../media/image7.png"/><Relationship Id="rId14" Type="http://schemas.openxmlformats.org/officeDocument/2006/relationships/image" Target="../media/image8.png"/><Relationship Id="rId15" Type="http://schemas.openxmlformats.org/officeDocument/2006/relationships/image" Target="../media/image9.png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theme" Target="../theme/theme1.xml"/><Relationship Id="rId6" Type="http://schemas.openxmlformats.org/officeDocument/2006/relationships/image" Target="../media/image1.png"/><Relationship Id="rId7" Type="http://schemas.microsoft.com/office/2007/relationships/hdphoto" Target="../media/hdphoto1.wdp"/><Relationship Id="rId8" Type="http://schemas.openxmlformats.org/officeDocument/2006/relationships/image" Target="../media/image2.jpeg"/><Relationship Id="rId9" Type="http://schemas.openxmlformats.org/officeDocument/2006/relationships/image" Target="../media/image3.png"/><Relationship Id="rId10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3 Grupo"/>
          <p:cNvGrpSpPr>
            <a:grpSpLocks/>
          </p:cNvGrpSpPr>
          <p:nvPr userDrawn="1"/>
        </p:nvGrpSpPr>
        <p:grpSpPr bwMode="auto">
          <a:xfrm>
            <a:off x="1108" y="5475290"/>
            <a:ext cx="9179404" cy="1383005"/>
            <a:chOff x="1587" y="5475775"/>
            <a:chExt cx="9178923" cy="1382233"/>
          </a:xfrm>
        </p:grpSpPr>
        <p:pic>
          <p:nvPicPr>
            <p:cNvPr id="9" name="Imagen 1" descr="cesped_1.jpg"/>
            <p:cNvPicPr>
              <a:picLocks noChangeAspect="1"/>
            </p:cNvPicPr>
            <p:nvPr userDrawn="1"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artisticCrisscrossEtching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7" y="5475775"/>
              <a:ext cx="9142413" cy="1382233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12 Rectángulo redondeado"/>
            <p:cNvSpPr/>
            <p:nvPr userDrawn="1"/>
          </p:nvSpPr>
          <p:spPr>
            <a:xfrm>
              <a:off x="1872589" y="6165404"/>
              <a:ext cx="7307921" cy="606600"/>
            </a:xfrm>
            <a:prstGeom prst="roundRect">
              <a:avLst/>
            </a:prstGeom>
            <a:noFill/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  <a:softEdge rad="63500"/>
            </a:effec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_tradnl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Seminario Internacional “Rol de los Registros </a:t>
              </a:r>
              <a:r>
                <a:rPr kumimoji="0" lang="es-ES_tradnl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 Emisiones y Transferencias de Contaminantes (RETC</a:t>
              </a:r>
              <a:r>
                <a:rPr kumimoji="0" lang="es-ES_tradnl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) en el marco del Crecimiento Verde; 3 </a:t>
              </a:r>
              <a:r>
                <a:rPr kumimoji="0" lang="es-ES_tradnl" sz="14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EEECE1">
                      <a:lumMod val="10000"/>
                    </a:srgbClr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de noviembre de 2017. Lima. Perú.</a:t>
              </a:r>
              <a:endParaRPr kumimoji="0" lang="es-ES" sz="1200" b="1" i="0" u="none" strike="noStrike" kern="0" cap="none" spc="0" normalizeH="0" baseline="0" noProof="0" dirty="0" smtClean="0">
                <a:ln>
                  <a:noFill/>
                </a:ln>
                <a:solidFill>
                  <a:srgbClr val="EEECE1">
                    <a:lumMod val="1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16" name="Agrupar 15"/>
          <p:cNvGrpSpPr/>
          <p:nvPr userDrawn="1"/>
        </p:nvGrpSpPr>
        <p:grpSpPr>
          <a:xfrm>
            <a:off x="0" y="116632"/>
            <a:ext cx="9016471" cy="972138"/>
            <a:chOff x="107504" y="1988840"/>
            <a:chExt cx="9016471" cy="972138"/>
          </a:xfrm>
        </p:grpSpPr>
        <p:pic>
          <p:nvPicPr>
            <p:cNvPr id="7" name="0 Imagen"/>
            <p:cNvPicPr/>
            <p:nvPr userDrawn="1"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23528" y="1988840"/>
              <a:ext cx="2849245" cy="638810"/>
            </a:xfrm>
            <a:prstGeom prst="rect">
              <a:avLst/>
            </a:prstGeom>
          </p:spPr>
        </p:pic>
        <p:grpSp>
          <p:nvGrpSpPr>
            <p:cNvPr id="12" name="2 Grupo"/>
            <p:cNvGrpSpPr>
              <a:grpSpLocks/>
            </p:cNvGrpSpPr>
            <p:nvPr userDrawn="1"/>
          </p:nvGrpSpPr>
          <p:grpSpPr bwMode="auto">
            <a:xfrm>
              <a:off x="107504" y="1988840"/>
              <a:ext cx="9016471" cy="972138"/>
              <a:chOff x="53158" y="132525"/>
              <a:chExt cx="9016415" cy="695795"/>
            </a:xfrm>
          </p:grpSpPr>
          <p:pic>
            <p:nvPicPr>
              <p:cNvPr id="14" name="Imagen 3" descr="banda_superior.png"/>
              <p:cNvPicPr>
                <a:picLocks noChangeAspect="1"/>
              </p:cNvPicPr>
              <p:nvPr userDrawn="1"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2"/>
              <a:stretch>
                <a:fillRect/>
              </a:stretch>
            </p:blipFill>
            <p:spPr bwMode="auto">
              <a:xfrm>
                <a:off x="53158" y="548668"/>
                <a:ext cx="9016415" cy="2796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" name="Imagen 3" descr="banda_superior.png"/>
              <p:cNvPicPr>
                <a:picLocks noChangeAspect="1"/>
              </p:cNvPicPr>
              <p:nvPr userDrawn="1"/>
            </p:nvPicPr>
            <p:blipFill rotWithShape="1">
              <a:blip r:embed="rId10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b="-2276"/>
              <a:stretch/>
            </p:blipFill>
            <p:spPr bwMode="auto">
              <a:xfrm>
                <a:off x="3077475" y="132525"/>
                <a:ext cx="1753660" cy="4097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5004048" y="116632"/>
            <a:ext cx="2451843" cy="527337"/>
          </a:xfrm>
          <a:prstGeom prst="rect">
            <a:avLst/>
          </a:prstGeom>
        </p:spPr>
      </p:pic>
      <p:pic>
        <p:nvPicPr>
          <p:cNvPr id="18" name="Imagen 17"/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52320" y="116632"/>
            <a:ext cx="1401224" cy="476672"/>
          </a:xfrm>
          <a:prstGeom prst="rect">
            <a:avLst/>
          </a:prstGeom>
        </p:spPr>
      </p:pic>
      <p:pic>
        <p:nvPicPr>
          <p:cNvPr id="19" name="Imagen 18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7504" y="5714478"/>
            <a:ext cx="1440160" cy="475481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1547664" y="5696167"/>
            <a:ext cx="1512168" cy="469137"/>
          </a:xfrm>
          <a:prstGeom prst="rect">
            <a:avLst/>
          </a:prstGeom>
        </p:spPr>
      </p:pic>
      <p:pic>
        <p:nvPicPr>
          <p:cNvPr id="21" name="Imagen 20"/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671567" y="6237312"/>
            <a:ext cx="588065" cy="504056"/>
          </a:xfrm>
          <a:prstGeom prst="rect">
            <a:avLst/>
          </a:prstGeom>
        </p:spPr>
      </p:pic>
      <p:pic>
        <p:nvPicPr>
          <p:cNvPr id="22" name="Imagen 21"/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1377120" y="6155996"/>
            <a:ext cx="674600" cy="550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926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  <p:sldLayoutId id="2147483656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hyperlink" Target="mailto:info@prtr-es.es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Relationship Id="rId3" Type="http://schemas.openxmlformats.org/officeDocument/2006/relationships/hyperlink" Target="http://www.prtr-es.es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4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8.png"/><Relationship Id="rId7" Type="http://schemas.openxmlformats.org/officeDocument/2006/relationships/hyperlink" Target="http://www.ine.es/" TargetMode="External"/><Relationship Id="rId8" Type="http://schemas.openxmlformats.org/officeDocument/2006/relationships/image" Target="../media/image19.gif"/><Relationship Id="rId9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 bwMode="auto">
          <a:xfrm>
            <a:off x="621612" y="1412776"/>
            <a:ext cx="8111995" cy="2448272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 w="57150" algn="ctr">
            <a:noFill/>
            <a:miter lim="800000"/>
            <a:headEnd/>
            <a:tailEnd/>
          </a:ln>
          <a:effectLst>
            <a:softEdge rad="63500"/>
          </a:effectLst>
        </p:spPr>
        <p:txBody>
          <a:bodyPr anchor="ctr"/>
          <a:lstStyle>
            <a:lvl1pPr marL="342900" indent="-342900" algn="ctr" defTabSz="457200" eaLnBrk="0" hangingPunct="0">
              <a:spcBef>
                <a:spcPct val="20000"/>
              </a:spcBef>
              <a:buFont typeface="Arial" charset="0"/>
              <a:buNone/>
              <a:defRPr sz="3200" b="1">
                <a:solidFill>
                  <a:srgbClr val="F2F2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charset="-128"/>
                <a:cs typeface="Tahoma" pitchFamily="34" charset="0"/>
              </a:defRPr>
            </a:lvl1pPr>
            <a:lvl2pPr marL="742950" indent="-285750" defTabSz="457200" eaLnBrk="0" hangingPunct="0">
              <a:spcBef>
                <a:spcPct val="20000"/>
              </a:spcBef>
              <a:buFont typeface="Arial" charset="0"/>
              <a:buChar char="–"/>
              <a:defRPr sz="2800">
                <a:latin typeface="+mn-lt"/>
              </a:defRPr>
            </a:lvl2pPr>
            <a:lvl3pPr marL="1143000" indent="-228600" defTabSz="457200" eaLnBrk="0" hangingPunct="0">
              <a:spcBef>
                <a:spcPct val="20000"/>
              </a:spcBef>
              <a:buFont typeface="Arial" charset="0"/>
              <a:buChar char="•"/>
              <a:defRPr sz="2400">
                <a:latin typeface="+mn-lt"/>
              </a:defRPr>
            </a:lvl3pPr>
            <a:lvl4pPr marL="1600200" indent="-228600" defTabSz="457200" eaLnBrk="0" hangingPunct="0">
              <a:spcBef>
                <a:spcPct val="20000"/>
              </a:spcBef>
              <a:buFont typeface="Arial" charset="0"/>
              <a:buChar char="–"/>
              <a:defRPr sz="2000">
                <a:latin typeface="+mn-lt"/>
              </a:defRPr>
            </a:lvl4pPr>
            <a:lvl5pPr marL="2057400" indent="-228600" defTabSz="457200" eaLnBrk="0" hangingPunct="0">
              <a:spcBef>
                <a:spcPct val="20000"/>
              </a:spcBef>
              <a:buFont typeface="Arial" charset="0"/>
              <a:buChar char="»"/>
              <a:defRPr sz="2000">
                <a:latin typeface="+mn-lt"/>
              </a:defRPr>
            </a:lvl5pPr>
            <a:lvl6pPr marL="25146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6pPr>
            <a:lvl7pPr marL="29718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7pPr>
            <a:lvl8pPr marL="34290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8pPr>
            <a:lvl9pPr marL="3886200" indent="-228600" defTabSz="457200">
              <a:spcBef>
                <a:spcPct val="20000"/>
              </a:spcBef>
              <a:buFont typeface="Arial"/>
              <a:buChar char="•"/>
              <a:defRPr sz="2000">
                <a:latin typeface="+mn-lt"/>
                <a:ea typeface="+mn-ea"/>
              </a:defRPr>
            </a:lvl9pPr>
          </a:lstStyle>
          <a:p>
            <a:r>
              <a:rPr lang="en-US" dirty="0" err="1" smtClean="0"/>
              <a:t>Oportunidades</a:t>
            </a:r>
            <a:r>
              <a:rPr lang="en-US" dirty="0" smtClean="0"/>
              <a:t> de </a:t>
            </a:r>
            <a:r>
              <a:rPr lang="en-US" dirty="0" err="1" smtClean="0"/>
              <a:t>mejora</a:t>
            </a:r>
            <a:r>
              <a:rPr lang="en-US" dirty="0" smtClean="0"/>
              <a:t> en la </a:t>
            </a:r>
            <a:r>
              <a:rPr lang="en-US" dirty="0" err="1" smtClean="0"/>
              <a:t>competitividad</a:t>
            </a:r>
            <a:r>
              <a:rPr lang="en-US" dirty="0" smtClean="0"/>
              <a:t> a </a:t>
            </a:r>
            <a:r>
              <a:rPr lang="en-US" dirty="0" err="1" smtClean="0"/>
              <a:t>partir</a:t>
            </a:r>
            <a:r>
              <a:rPr lang="en-US" dirty="0" smtClean="0"/>
              <a:t> de los </a:t>
            </a:r>
            <a:r>
              <a:rPr lang="en-US" dirty="0" err="1" smtClean="0"/>
              <a:t>datos</a:t>
            </a:r>
            <a:r>
              <a:rPr lang="en-US" dirty="0" smtClean="0"/>
              <a:t> del RETC.</a:t>
            </a:r>
          </a:p>
          <a:p>
            <a:r>
              <a:rPr lang="es-ES_tradnl" dirty="0" smtClean="0"/>
              <a:t>Caso de España.</a:t>
            </a:r>
            <a:endParaRPr lang="en-US" dirty="0"/>
          </a:p>
        </p:txBody>
      </p:sp>
      <p:sp>
        <p:nvSpPr>
          <p:cNvPr id="3" name="Rectangle 16"/>
          <p:cNvSpPr>
            <a:spLocks noChangeArrowheads="1"/>
          </p:cNvSpPr>
          <p:nvPr/>
        </p:nvSpPr>
        <p:spPr bwMode="auto">
          <a:xfrm>
            <a:off x="611560" y="4221088"/>
            <a:ext cx="5688632" cy="769441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defTabSz="762000">
              <a:defRPr/>
            </a:pPr>
            <a:endParaRPr lang="en-GB" sz="11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defTabSz="762000">
              <a:defRPr/>
            </a:pPr>
            <a:r>
              <a:rPr lang="en-GB" sz="1100" b="1" dirty="0" smtClean="0"/>
              <a:t>Iñigo de Vicente-Mingarro</a:t>
            </a:r>
          </a:p>
          <a:p>
            <a:pPr defTabSz="762000">
              <a:defRPr/>
            </a:pPr>
            <a:r>
              <a:rPr lang="en-GB" sz="1100" i="1" dirty="0" err="1" smtClean="0"/>
              <a:t>Administrador</a:t>
            </a:r>
            <a:r>
              <a:rPr lang="en-GB" sz="1100" i="1" dirty="0" smtClean="0"/>
              <a:t> del </a:t>
            </a:r>
            <a:r>
              <a:rPr lang="en-GB" sz="1100" i="1" dirty="0" err="1" smtClean="0"/>
              <a:t>Registro</a:t>
            </a:r>
            <a:r>
              <a:rPr lang="en-GB" sz="1100" i="1" dirty="0" smtClean="0"/>
              <a:t> </a:t>
            </a:r>
            <a:r>
              <a:rPr lang="en-GB" sz="1100" i="1" dirty="0" err="1" smtClean="0"/>
              <a:t>Estatal</a:t>
            </a:r>
            <a:r>
              <a:rPr lang="en-GB" sz="1100" i="1" dirty="0" smtClean="0"/>
              <a:t> de  </a:t>
            </a:r>
            <a:r>
              <a:rPr lang="en-GB" sz="1100" i="1" dirty="0" err="1" smtClean="0"/>
              <a:t>Emisiones</a:t>
            </a:r>
            <a:r>
              <a:rPr lang="en-GB" sz="1100" i="1" dirty="0" smtClean="0"/>
              <a:t> y Fuentes </a:t>
            </a:r>
            <a:r>
              <a:rPr lang="en-GB" sz="1100" i="1" dirty="0" err="1" smtClean="0"/>
              <a:t>Contaminantes</a:t>
            </a:r>
            <a:r>
              <a:rPr lang="en-GB" sz="1100" i="1" dirty="0" smtClean="0"/>
              <a:t>, PRTR-</a:t>
            </a:r>
            <a:r>
              <a:rPr lang="en-GB" sz="1100" i="1" dirty="0" err="1" smtClean="0"/>
              <a:t>España</a:t>
            </a:r>
            <a:r>
              <a:rPr lang="en-GB" sz="1100" i="1" dirty="0" smtClean="0"/>
              <a:t>. </a:t>
            </a:r>
            <a:r>
              <a:rPr lang="en-GB" sz="1100" i="1" dirty="0" err="1" smtClean="0"/>
              <a:t>Ministerio</a:t>
            </a:r>
            <a:r>
              <a:rPr lang="en-GB" sz="1100" i="1" dirty="0" smtClean="0"/>
              <a:t> de </a:t>
            </a:r>
            <a:r>
              <a:rPr lang="en-GB" sz="1100" i="1" dirty="0" err="1" smtClean="0"/>
              <a:t>Agricultura</a:t>
            </a:r>
            <a:r>
              <a:rPr lang="en-GB" sz="1100" i="1" dirty="0" smtClean="0"/>
              <a:t> y </a:t>
            </a:r>
            <a:r>
              <a:rPr lang="en-GB" sz="1100" i="1" dirty="0" err="1" smtClean="0"/>
              <a:t>Pesca</a:t>
            </a:r>
            <a:r>
              <a:rPr lang="en-GB" sz="1100" i="1" dirty="0" smtClean="0"/>
              <a:t>, </a:t>
            </a:r>
            <a:r>
              <a:rPr lang="en-GB" sz="1100" i="1" dirty="0" err="1" smtClean="0"/>
              <a:t>Alimentación</a:t>
            </a:r>
            <a:r>
              <a:rPr lang="en-GB" sz="1100" i="1" dirty="0" smtClean="0"/>
              <a:t> y </a:t>
            </a:r>
            <a:r>
              <a:rPr lang="en-GB" sz="1100" i="1" dirty="0" err="1" smtClean="0"/>
              <a:t>Medio</a:t>
            </a:r>
            <a:r>
              <a:rPr lang="en-GB" sz="1100" i="1" dirty="0" smtClean="0"/>
              <a:t> </a:t>
            </a:r>
            <a:r>
              <a:rPr lang="en-GB" sz="1100" i="1" dirty="0" err="1" smtClean="0"/>
              <a:t>Ambiente</a:t>
            </a:r>
            <a:r>
              <a:rPr lang="en-GB" sz="1100" i="1" dirty="0" smtClean="0"/>
              <a:t>.</a:t>
            </a:r>
            <a:endParaRPr lang="en-GB" sz="1100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4124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64"/>
          <p:cNvSpPr>
            <a:spLocks noChangeArrowheads="1"/>
          </p:cNvSpPr>
          <p:nvPr/>
        </p:nvSpPr>
        <p:spPr bwMode="auto">
          <a:xfrm>
            <a:off x="2123728" y="1916832"/>
            <a:ext cx="6840760" cy="3888432"/>
          </a:xfrm>
          <a:prstGeom prst="snip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lIns="0" rIns="0" anchor="ctr"/>
          <a:lstStyle/>
          <a:p>
            <a:pPr marL="541338" lvl="5" indent="-193675">
              <a:lnSpc>
                <a:spcPct val="110000"/>
              </a:lnSpc>
              <a:buClr>
                <a:schemeClr val="tx2"/>
              </a:buClr>
              <a:buSzPct val="70000"/>
              <a:buFont typeface="Arial"/>
              <a:buChar char="•"/>
              <a:defRPr/>
            </a:pPr>
            <a:r>
              <a:rPr lang="es-ES" sz="1700" b="1" dirty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A</a:t>
            </a:r>
            <a:r>
              <a:rPr lang="es-ES" sz="1700" b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cceso a informaci</a:t>
            </a:r>
            <a:r>
              <a:rPr lang="es-ES" sz="1700" b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ón ambiental:</a:t>
            </a:r>
          </a:p>
          <a:p>
            <a:pPr marL="541338" lvl="5" indent="-193675">
              <a:lnSpc>
                <a:spcPct val="110000"/>
              </a:lnSpc>
              <a:buClr>
                <a:schemeClr val="tx2"/>
              </a:buClr>
              <a:buSzPct val="70000"/>
              <a:buFont typeface="Arial"/>
              <a:buChar char="•"/>
              <a:defRPr/>
            </a:pPr>
            <a:r>
              <a:rPr lang="es-ES" sz="1700" b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por tipo de actividad industrial, instalaciones, por tipo de sustancia contaminante y medio receptor (atmósfera, agua suelo) </a:t>
            </a:r>
            <a:r>
              <a:rPr lang="es-ES" sz="1700" b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(</a:t>
            </a:r>
            <a:r>
              <a:rPr lang="es-ES" sz="1700" b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CO</a:t>
            </a:r>
            <a:r>
              <a:rPr lang="es-ES" sz="1700" b="1" baseline="-25000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2</a:t>
            </a:r>
            <a:r>
              <a:rPr lang="es-ES" sz="1700" b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,HM</a:t>
            </a:r>
            <a:r>
              <a:rPr lang="es-ES" sz="1700" b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, </a:t>
            </a:r>
            <a:r>
              <a:rPr lang="es-ES" sz="1700" b="1" dirty="0" err="1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SOx</a:t>
            </a:r>
            <a:r>
              <a:rPr lang="es-ES" sz="1700" b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, </a:t>
            </a:r>
            <a:r>
              <a:rPr lang="es-ES" sz="1700" b="1" dirty="0" err="1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NOx</a:t>
            </a:r>
            <a:r>
              <a:rPr lang="es-ES" sz="1700" b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, </a:t>
            </a:r>
            <a:r>
              <a:rPr lang="es-ES" sz="1700" b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PM,)</a:t>
            </a:r>
            <a:r>
              <a:rPr lang="es-ES" sz="1700" b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;</a:t>
            </a:r>
          </a:p>
          <a:p>
            <a:pPr marL="541338" lvl="5" indent="-193675">
              <a:lnSpc>
                <a:spcPct val="110000"/>
              </a:lnSpc>
              <a:buClr>
                <a:schemeClr val="tx2"/>
              </a:buClr>
              <a:buSzPct val="70000"/>
              <a:buFont typeface="Arial"/>
              <a:buChar char="•"/>
              <a:defRPr/>
            </a:pPr>
            <a:r>
              <a:rPr lang="es-ES" sz="1700" b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acceso a fondo documental (legislaci</a:t>
            </a:r>
            <a:r>
              <a:rPr lang="es-ES" sz="1700" b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ón, documentos técnicos, guías, documentos de referencias sobre mejores técnicas disponibles, etc.).</a:t>
            </a:r>
          </a:p>
          <a:p>
            <a:pPr marL="541338" lvl="5" indent="-193675">
              <a:lnSpc>
                <a:spcPct val="110000"/>
              </a:lnSpc>
              <a:buClr>
                <a:schemeClr val="tx2"/>
              </a:buClr>
              <a:buSzPct val="70000"/>
              <a:buFont typeface="Arial"/>
              <a:buChar char="•"/>
              <a:defRPr/>
            </a:pPr>
            <a:r>
              <a:rPr lang="es-ES" sz="1700" b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consultas </a:t>
            </a:r>
            <a:r>
              <a:rPr lang="es-ES" sz="1700" b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personalizadas sobre aspectos concretos</a:t>
            </a:r>
            <a:endParaRPr lang="es-ES" sz="1700" b="1" u="sng" dirty="0">
              <a:solidFill>
                <a:schemeClr val="accent5">
                  <a:lumMod val="25000"/>
                </a:schemeClr>
              </a:solidFill>
              <a:latin typeface="Calibri" pitchFamily="34" charset="0"/>
            </a:endParaRPr>
          </a:p>
          <a:p>
            <a:pPr marL="541338" lvl="5" indent="-193675">
              <a:lnSpc>
                <a:spcPct val="110000"/>
              </a:lnSpc>
              <a:buClr>
                <a:schemeClr val="tx2"/>
              </a:buClr>
              <a:buSzPct val="70000"/>
              <a:buFont typeface="Arial"/>
              <a:buChar char="•"/>
              <a:defRPr/>
            </a:pPr>
            <a:r>
              <a:rPr lang="es-ES" sz="1700" b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disposici</a:t>
            </a:r>
            <a:r>
              <a:rPr lang="es-ES" sz="1700" b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ón de información ambiental para estudios y trabajos de carácter científico/técnico, tesis doctorales, proyectos de investigación, etc</a:t>
            </a:r>
            <a:r>
              <a:rPr lang="es-ES" sz="1700" b="1" dirty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.</a:t>
            </a:r>
            <a:r>
              <a:rPr lang="es-ES" sz="1700" b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 </a:t>
            </a:r>
            <a:r>
              <a:rPr lang="es-ES" sz="1700" b="1" i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(Universidades, instituciones tecnol</a:t>
            </a:r>
            <a:r>
              <a:rPr lang="es-ES" sz="1700" b="1" i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ógicas, ONG).</a:t>
            </a:r>
            <a:endParaRPr lang="es-ES" sz="1700" b="1" dirty="0">
              <a:solidFill>
                <a:schemeClr val="accent5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545832" name="Oval 40"/>
          <p:cNvSpPr>
            <a:spLocks noChangeArrowheads="1"/>
          </p:cNvSpPr>
          <p:nvPr/>
        </p:nvSpPr>
        <p:spPr bwMode="auto">
          <a:xfrm>
            <a:off x="2159224" y="1340768"/>
            <a:ext cx="6984776" cy="792088"/>
          </a:xfrm>
          <a:prstGeom prst="roundRect">
            <a:avLst/>
          </a:prstGeom>
          <a:solidFill>
            <a:srgbClr val="FF5B09"/>
          </a:solidFill>
          <a:ln w="9525" algn="ctr">
            <a:noFill/>
            <a:round/>
            <a:headEnd/>
            <a:tailEnd/>
          </a:ln>
          <a:effectLst>
            <a:softEdge rad="127000"/>
          </a:effectLst>
        </p:spPr>
        <p:txBody>
          <a:bodyPr wrap="none"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es-ES" sz="2000" b="1" dirty="0" smtClean="0">
                <a:solidFill>
                  <a:schemeClr val="bg1"/>
                </a:solidFill>
                <a:latin typeface="Trebuchet MS" pitchFamily="34" charset="0"/>
              </a:rPr>
              <a:t>P</a:t>
            </a:r>
            <a:r>
              <a:rPr lang="es-ES" sz="2000" b="1" dirty="0" smtClean="0">
                <a:solidFill>
                  <a:schemeClr val="bg1"/>
                </a:solidFill>
                <a:latin typeface="Trebuchet MS" pitchFamily="34" charset="0"/>
              </a:rPr>
              <a:t>ÚBLICO EN GENERAL Y OTRAS PARTES INTERESADAS</a:t>
            </a:r>
            <a:endParaRPr lang="es-ES" sz="20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  <p:pic>
        <p:nvPicPr>
          <p:cNvPr id="16386" name="Picture 48" descr="7703__54_a_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44824"/>
            <a:ext cx="2160240" cy="3522829"/>
          </a:xfrm>
          <a:prstGeom prst="rect">
            <a:avLst/>
          </a:prstGeom>
          <a:ln>
            <a:noFill/>
          </a:ln>
          <a:effectLst/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12" name="Text Box 8"/>
          <p:cNvSpPr txBox="1">
            <a:spLocks noChangeArrowheads="1"/>
          </p:cNvSpPr>
          <p:nvPr/>
        </p:nvSpPr>
        <p:spPr bwMode="auto">
          <a:xfrm>
            <a:off x="251520" y="4149080"/>
            <a:ext cx="1728191" cy="38369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defTabSz="762000" eaLnBrk="0" hangingPunct="0">
              <a:lnSpc>
                <a:spcPct val="120000"/>
              </a:lnSpc>
              <a:spcBef>
                <a:spcPct val="0"/>
              </a:spcBef>
              <a:buClrTx/>
              <a:buSzTx/>
              <a:buFont typeface="Monotype Sorts" pitchFamily="2" charset="2"/>
              <a:buNone/>
              <a:defRPr/>
            </a:pPr>
            <a:r>
              <a:rPr lang="es-ES" sz="800" dirty="0" smtClean="0">
                <a:solidFill>
                  <a:srgbClr val="59595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Banco </a:t>
            </a:r>
            <a:r>
              <a:rPr lang="es-ES" sz="800" dirty="0">
                <a:solidFill>
                  <a:srgbClr val="59595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 imágenes y sonidos. ITE. </a:t>
            </a:r>
            <a:r>
              <a:rPr lang="es-ES" sz="800" dirty="0" smtClean="0">
                <a:solidFill>
                  <a:srgbClr val="59595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M. </a:t>
            </a:r>
            <a:r>
              <a:rPr lang="es-ES" sz="800" dirty="0">
                <a:solidFill>
                  <a:srgbClr val="59595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Educación</a:t>
            </a:r>
            <a:endParaRPr lang="es-ES" sz="8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94096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1115616" y="1068734"/>
            <a:ext cx="6480720" cy="2091283"/>
          </a:xfrm>
          <a:prstGeom prst="roundRect">
            <a:avLst/>
          </a:prstGeom>
          <a:solidFill>
            <a:schemeClr val="tx2"/>
          </a:solidFill>
          <a:ln w="57150" algn="ctr">
            <a:noFill/>
            <a:miter lim="800000"/>
            <a:headEnd/>
            <a:tailEnd/>
          </a:ln>
          <a:effectLst>
            <a:softEdge rad="63500"/>
          </a:effectLst>
        </p:spPr>
        <p:txBody>
          <a:bodyPr anchor="ctr"/>
          <a:lstStyle/>
          <a:p>
            <a:pPr marL="342900" indent="-342900" algn="ctr" defTabSz="457200" eaLnBrk="0" hangingPunct="0">
              <a:spcBef>
                <a:spcPct val="20000"/>
              </a:spcBef>
              <a:buFont typeface="Arial" charset="0"/>
              <a:buNone/>
            </a:pPr>
            <a:r>
              <a:rPr lang="es-ES_tradnl" sz="3200" b="1" dirty="0" smtClean="0">
                <a:solidFill>
                  <a:srgbClr val="F2F2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charset="-128"/>
                <a:cs typeface="Tahoma" pitchFamily="34" charset="0"/>
              </a:rPr>
              <a:t>¡Muchas gracias!</a:t>
            </a:r>
            <a:endParaRPr lang="es-ES_tradnl" sz="3200" b="1" dirty="0">
              <a:solidFill>
                <a:srgbClr val="F2F2F2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ea typeface="ＭＳ Ｐゴシック" charset="-128"/>
              <a:cs typeface="Tahoma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259632" y="3701606"/>
            <a:ext cx="6192688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</a:pPr>
            <a:r>
              <a:rPr lang="es-ES_tradnl" sz="1200" b="1" dirty="0" smtClean="0"/>
              <a:t>Íñigo </a:t>
            </a:r>
            <a:r>
              <a:rPr lang="es-ES_tradnl" sz="1200" b="1" dirty="0"/>
              <a:t>de Vicente-Mingarro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s-ES_tradnl" sz="1200" b="1" dirty="0" smtClean="0"/>
              <a:t>Administrador PRTR</a:t>
            </a:r>
            <a:r>
              <a:rPr lang="es-ES_tradnl" sz="1200" b="1" dirty="0"/>
              <a:t>-España,  </a:t>
            </a:r>
            <a:r>
              <a:rPr lang="es-ES_tradnl" sz="1200" b="1" dirty="0" smtClean="0"/>
              <a:t>(asistencia técnica Ministerio de Agricultura y Pesca, Alimentación y Medio Ambiente). 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s-ES_tradnl" sz="1200" dirty="0" smtClean="0"/>
              <a:t>Calle  Téllez nº 24, 1ª </a:t>
            </a:r>
            <a:r>
              <a:rPr lang="es-ES_tradnl" sz="1200" dirty="0"/>
              <a:t>planta; </a:t>
            </a:r>
            <a:r>
              <a:rPr lang="es-ES_tradnl" sz="1200" dirty="0" smtClean="0"/>
              <a:t>28007 Madrid. España.</a:t>
            </a:r>
            <a:endParaRPr lang="es-ES_tradnl" sz="1200" dirty="0"/>
          </a:p>
          <a:p>
            <a:pPr marL="342900" indent="-342900" eaLnBrk="0" hangingPunct="0">
              <a:spcBef>
                <a:spcPct val="20000"/>
              </a:spcBef>
            </a:pPr>
            <a:r>
              <a:rPr lang="es-ES_tradnl" sz="1200" i="1" dirty="0" smtClean="0"/>
              <a:t>Teléfono: </a:t>
            </a:r>
            <a:r>
              <a:rPr lang="es-ES_tradnl" sz="1200" i="1" dirty="0"/>
              <a:t>+34 917499121; Fax: +34 917499140</a:t>
            </a:r>
          </a:p>
          <a:p>
            <a:pPr marL="342900" indent="-342900" eaLnBrk="0" hangingPunct="0">
              <a:spcBef>
                <a:spcPct val="20000"/>
              </a:spcBef>
            </a:pPr>
            <a:r>
              <a:rPr lang="es-ES_tradnl" sz="1200" i="1" dirty="0" smtClean="0"/>
              <a:t>correo </a:t>
            </a:r>
            <a:r>
              <a:rPr lang="es-ES_tradnl" sz="1200" i="1" smtClean="0"/>
              <a:t>eléctronico:</a:t>
            </a:r>
            <a:r>
              <a:rPr lang="es-ES_tradnl" sz="1200" smtClean="0">
                <a:solidFill>
                  <a:schemeClr val="bg1"/>
                </a:solidFill>
              </a:rPr>
              <a:t> </a:t>
            </a:r>
            <a:r>
              <a:rPr lang="es-ES_tradnl" sz="1200" b="1" dirty="0" smtClean="0">
                <a:solidFill>
                  <a:srgbClr val="002060"/>
                </a:solidFill>
                <a:hlinkClick r:id="rId3"/>
              </a:rPr>
              <a:t>info@prtr-es.es</a:t>
            </a:r>
            <a:r>
              <a:rPr lang="es-ES_tradnl" sz="1200" b="1" dirty="0" smtClean="0">
                <a:solidFill>
                  <a:srgbClr val="002060"/>
                </a:solidFill>
              </a:rPr>
              <a:t> </a:t>
            </a:r>
            <a:endParaRPr lang="es-ES_tradnl" sz="1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53864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539552" y="2492896"/>
            <a:ext cx="8208912" cy="2016224"/>
          </a:xfrm>
          <a:prstGeom prst="round2Diag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>
            <a:softEdge rad="63500"/>
          </a:effectLst>
        </p:spPr>
        <p:txBody>
          <a:bodyPr/>
          <a:lstStyle/>
          <a:p>
            <a:pPr marL="457200" indent="-457200">
              <a:spcAft>
                <a:spcPts val="600"/>
              </a:spcAft>
              <a:buClr>
                <a:schemeClr val="tx2">
                  <a:lumMod val="75000"/>
                </a:schemeClr>
              </a:buClr>
              <a:buSzPct val="130000"/>
              <a:buFont typeface="+mj-lt"/>
              <a:buAutoNum type="alphaLcParenR"/>
              <a:defRPr/>
            </a:pPr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¿Qu</a:t>
            </a:r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é es un RETC?</a:t>
            </a:r>
            <a:endParaRPr lang="es-ES" sz="2400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Tahoma" pitchFamily="34" charset="0"/>
            </a:endParaRPr>
          </a:p>
          <a:p>
            <a:pPr marL="457200" indent="-457200">
              <a:spcAft>
                <a:spcPts val="600"/>
              </a:spcAft>
              <a:buClr>
                <a:schemeClr val="tx2">
                  <a:lumMod val="75000"/>
                </a:schemeClr>
              </a:buClr>
              <a:buSzPct val="130000"/>
              <a:buFont typeface="+mj-lt"/>
              <a:buAutoNum type="alphaLcParenR"/>
              <a:defRPr/>
            </a:pPr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¿C</a:t>
            </a:r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ómo funciona un RETC?</a:t>
            </a:r>
            <a:endParaRPr lang="es-ES" sz="2400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Tahoma" pitchFamily="34" charset="0"/>
            </a:endParaRPr>
          </a:p>
          <a:p>
            <a:pPr marL="457200" indent="-457200">
              <a:spcAft>
                <a:spcPts val="600"/>
              </a:spcAft>
              <a:buClr>
                <a:schemeClr val="tx2">
                  <a:lumMod val="75000"/>
                </a:schemeClr>
              </a:buClr>
              <a:buSzPct val="130000"/>
              <a:buFont typeface="+mj-lt"/>
              <a:buAutoNum type="alphaLcParenR"/>
              <a:defRPr/>
            </a:pPr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¿Qui</a:t>
            </a:r>
            <a:r>
              <a:rPr lang="es-ES" sz="2400" b="1" dirty="0" smtClean="0">
                <a:solidFill>
                  <a:schemeClr val="accent1">
                    <a:lumMod val="50000"/>
                  </a:schemeClr>
                </a:solidFill>
                <a:latin typeface="Calibri" pitchFamily="34" charset="0"/>
                <a:cs typeface="Tahoma" pitchFamily="34" charset="0"/>
              </a:rPr>
              <a:t>én usa y para qué los datos de un RETC?</a:t>
            </a:r>
            <a:endParaRPr lang="es-ES" sz="2400" b="1" dirty="0" smtClean="0">
              <a:solidFill>
                <a:schemeClr val="accent1">
                  <a:lumMod val="50000"/>
                </a:schemeClr>
              </a:solidFill>
              <a:latin typeface="Calibri" pitchFamily="34" charset="0"/>
              <a:cs typeface="Tahoma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5724128" y="1412776"/>
            <a:ext cx="2952328" cy="792088"/>
          </a:xfrm>
          <a:prstGeom prst="rect">
            <a:avLst/>
          </a:prstGeom>
          <a:solidFill>
            <a:srgbClr val="254061"/>
          </a:solidFill>
          <a:ln w="57150" algn="ctr">
            <a:noFill/>
            <a:miter lim="800000"/>
            <a:headEnd/>
            <a:tailEnd/>
          </a:ln>
          <a:effectLst>
            <a:softEdge rad="63500"/>
          </a:effectLst>
        </p:spPr>
        <p:txBody>
          <a:bodyPr anchor="ctr"/>
          <a:lstStyle/>
          <a:p>
            <a:pPr marL="342900" indent="-342900" algn="ctr" defTabSz="457200" eaLnBrk="0" hangingPunct="0">
              <a:spcBef>
                <a:spcPct val="20000"/>
              </a:spcBef>
              <a:buFont typeface="Arial" charset="0"/>
              <a:buNone/>
            </a:pPr>
            <a:r>
              <a:rPr lang="es-ES_tradnl" sz="3200" b="1" dirty="0">
                <a:solidFill>
                  <a:srgbClr val="F2F2F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ea typeface="ＭＳ Ｐゴシック" charset="-128"/>
                <a:cs typeface="Tahoma" pitchFamily="34" charset="0"/>
              </a:rPr>
              <a:t>ÍNDICE </a:t>
            </a:r>
          </a:p>
        </p:txBody>
      </p:sp>
    </p:spTree>
    <p:extLst>
      <p:ext uri="{BB962C8B-B14F-4D97-AF65-F5344CB8AC3E}">
        <p14:creationId xmlns:p14="http://schemas.microsoft.com/office/powerpoint/2010/main" val="1338307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6"/>
          <p:cNvSpPr>
            <a:spLocks noChangeArrowheads="1"/>
          </p:cNvSpPr>
          <p:nvPr/>
        </p:nvSpPr>
        <p:spPr bwMode="auto">
          <a:xfrm>
            <a:off x="34361" y="836712"/>
            <a:ext cx="8784976" cy="720080"/>
          </a:xfrm>
          <a:prstGeom prst="rect">
            <a:avLst/>
          </a:prstGeom>
          <a:solidFill>
            <a:srgbClr val="002060"/>
          </a:solidFill>
          <a:ln w="9525" algn="ctr">
            <a:noFill/>
            <a:round/>
            <a:headEnd/>
            <a:tailEnd/>
          </a:ln>
          <a:effectLst>
            <a:softEdge rad="88900"/>
          </a:effectLst>
        </p:spPr>
        <p:txBody>
          <a:bodyPr wrap="none" anchor="ctr"/>
          <a:lstStyle/>
          <a:p>
            <a:pPr marL="457200" indent="-457200" algn="ctr">
              <a:spcAft>
                <a:spcPts val="600"/>
              </a:spcAft>
              <a:buClr>
                <a:schemeClr val="tx2">
                  <a:lumMod val="75000"/>
                </a:schemeClr>
              </a:buClr>
              <a:buSzPct val="130000"/>
              <a:buFont typeface="+mj-lt"/>
              <a:buAutoNum type="alphaLcParenR"/>
              <a:defRPr/>
            </a:pPr>
            <a:r>
              <a:rPr lang="es-ES_tradnl" sz="2800" b="1" dirty="0" smtClean="0">
                <a:solidFill>
                  <a:schemeClr val="bg1"/>
                </a:solidFill>
                <a:latin typeface="Calibri" pitchFamily="34" charset="0"/>
              </a:rPr>
              <a:t>a) ¿Qu</a:t>
            </a:r>
            <a:r>
              <a:rPr lang="es-ES_tradnl" sz="2800" b="1" dirty="0" smtClean="0">
                <a:solidFill>
                  <a:schemeClr val="bg1"/>
                </a:solidFill>
                <a:latin typeface="Calibri" pitchFamily="34" charset="0"/>
              </a:rPr>
              <a:t>é es un RETC/PRTR? (1)</a:t>
            </a:r>
            <a:endParaRPr lang="es-E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79512" y="1484784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b="1" dirty="0" smtClean="0"/>
              <a:t>OCDE</a:t>
            </a:r>
          </a:p>
          <a:p>
            <a:pPr algn="just"/>
            <a:r>
              <a:rPr lang="es-ES" dirty="0" smtClean="0"/>
              <a:t>Un Registro de Emisiones y Transferencias de Contaminantes (RETC) es un catálogo o registro de las emisiones y transferencias de contaminantes potencialmente dañinos para el ambiente, provenientes de una gran diversidad de fuentes. Un RETC incluye información sobre las emisiones a la atm</a:t>
            </a:r>
            <a:r>
              <a:rPr lang="es-ES" dirty="0" smtClean="0"/>
              <a:t>ósfera</a:t>
            </a:r>
            <a:r>
              <a:rPr lang="es-ES" dirty="0" smtClean="0"/>
              <a:t>, agua y suelos, así́ como sobre los transferencia de residuos hacia los sitios de tratamiento y disposición. </a:t>
            </a:r>
            <a:r>
              <a:rPr lang="es-ES" dirty="0"/>
              <a:t>Proporciona </a:t>
            </a:r>
            <a:r>
              <a:rPr lang="es-ES" dirty="0" smtClean="0"/>
              <a:t>fundamentalmente información </a:t>
            </a:r>
            <a:r>
              <a:rPr lang="es-ES" dirty="0"/>
              <a:t>acerca de la carga </a:t>
            </a:r>
            <a:r>
              <a:rPr lang="es-ES" dirty="0" smtClean="0"/>
              <a:t>contaminante que recibe el medio.</a:t>
            </a:r>
            <a:endParaRPr lang="es-ES" dirty="0"/>
          </a:p>
          <a:p>
            <a:pPr algn="just"/>
            <a:endParaRPr lang="es-ES" dirty="0"/>
          </a:p>
        </p:txBody>
      </p:sp>
      <p:sp>
        <p:nvSpPr>
          <p:cNvPr id="4" name="Oval 42"/>
          <p:cNvSpPr>
            <a:spLocks noChangeArrowheads="1"/>
          </p:cNvSpPr>
          <p:nvPr/>
        </p:nvSpPr>
        <p:spPr bwMode="auto">
          <a:xfrm>
            <a:off x="755576" y="4149080"/>
            <a:ext cx="7560840" cy="1008112"/>
          </a:xfrm>
          <a:prstGeom prst="roundRect">
            <a:avLst/>
          </a:prstGeom>
          <a:solidFill>
            <a:srgbClr val="FF5B09"/>
          </a:solidFill>
          <a:ln w="9525" algn="ctr">
            <a:noFill/>
            <a:round/>
            <a:headEnd/>
            <a:tailEnd/>
          </a:ln>
          <a:effectLst>
            <a:softEdge rad="63500"/>
          </a:effectLst>
        </p:spPr>
        <p:txBody>
          <a:bodyPr wrap="none" anchor="ctr"/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  <a:latin typeface="Trebuchet MS" pitchFamily="34" charset="0"/>
                <a:ea typeface="ＭＳ Ｐゴシック" charset="-128"/>
              </a:rPr>
              <a:t>ES UNA HERRAMIENTA DE INFORMACI</a:t>
            </a:r>
            <a:r>
              <a:rPr lang="es-ES" sz="2000" b="1" dirty="0" smtClean="0">
                <a:solidFill>
                  <a:schemeClr val="bg1"/>
                </a:solidFill>
                <a:latin typeface="Trebuchet MS" pitchFamily="34" charset="0"/>
                <a:ea typeface="ＭＳ Ｐゴシック" charset="-128"/>
              </a:rPr>
              <a:t>ÓN AMBIENTAL</a:t>
            </a:r>
            <a:endParaRPr lang="es-ES" sz="2000" b="1" dirty="0">
              <a:solidFill>
                <a:schemeClr val="bg1"/>
              </a:solidFill>
              <a:latin typeface="Trebuchet MS" pitchFamily="34" charset="0"/>
              <a:ea typeface="ＭＳ Ｐゴシック" charset="-128"/>
            </a:endParaRPr>
          </a:p>
        </p:txBody>
      </p:sp>
      <p:sp>
        <p:nvSpPr>
          <p:cNvPr id="6" name="24 Flecha a la derecha con bandas"/>
          <p:cNvSpPr/>
          <p:nvPr/>
        </p:nvSpPr>
        <p:spPr bwMode="auto">
          <a:xfrm rot="5400000">
            <a:off x="4093045" y="933821"/>
            <a:ext cx="453853" cy="5832648"/>
          </a:xfrm>
          <a:prstGeom prst="stripedRightArrow">
            <a:avLst>
              <a:gd name="adj1" fmla="val 100000"/>
              <a:gd name="adj2" fmla="val 84375"/>
            </a:avLst>
          </a:prstGeom>
          <a:solidFill>
            <a:schemeClr val="bg1">
              <a:lumMod val="6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innerShdw blurRad="63500" dist="50800" dir="10800000">
              <a:prstClr val="black">
                <a:alpha val="50000"/>
              </a:prstClr>
            </a:innerShdw>
            <a:softEdge rad="63500"/>
          </a:effectLst>
        </p:spPr>
        <p:txBody>
          <a:bodyPr/>
          <a:lstStyle/>
          <a:p>
            <a:pPr marL="342900" indent="-342900">
              <a:defRPr/>
            </a:pPr>
            <a:endParaRPr lang="es-ES" sz="1400" dirty="0"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71355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6"/>
          <p:cNvSpPr>
            <a:spLocks noChangeArrowheads="1"/>
          </p:cNvSpPr>
          <p:nvPr/>
        </p:nvSpPr>
        <p:spPr bwMode="auto">
          <a:xfrm>
            <a:off x="34361" y="836712"/>
            <a:ext cx="8784976" cy="720080"/>
          </a:xfrm>
          <a:prstGeom prst="rect">
            <a:avLst/>
          </a:prstGeom>
          <a:solidFill>
            <a:srgbClr val="002060"/>
          </a:solidFill>
          <a:ln w="9525" algn="ctr">
            <a:noFill/>
            <a:round/>
            <a:headEnd/>
            <a:tailEnd/>
          </a:ln>
          <a:effectLst>
            <a:softEdge rad="88900"/>
          </a:effectLst>
        </p:spPr>
        <p:txBody>
          <a:bodyPr wrap="none" anchor="ctr"/>
          <a:lstStyle/>
          <a:p>
            <a:pPr marL="457200" indent="-457200" algn="ctr">
              <a:spcAft>
                <a:spcPts val="600"/>
              </a:spcAft>
              <a:buClr>
                <a:schemeClr val="tx2">
                  <a:lumMod val="75000"/>
                </a:schemeClr>
              </a:buClr>
              <a:buSzPct val="130000"/>
              <a:buFont typeface="+mj-lt"/>
              <a:buAutoNum type="alphaLcParenR"/>
              <a:defRPr/>
            </a:pPr>
            <a:r>
              <a:rPr lang="es-ES_tradnl" sz="2800" b="1" dirty="0" smtClean="0">
                <a:solidFill>
                  <a:schemeClr val="bg1"/>
                </a:solidFill>
                <a:latin typeface="Calibri" pitchFamily="34" charset="0"/>
              </a:rPr>
              <a:t>a) ¿Qu</a:t>
            </a:r>
            <a:r>
              <a:rPr lang="es-ES_tradnl" sz="2800" b="1" dirty="0" smtClean="0">
                <a:solidFill>
                  <a:schemeClr val="bg1"/>
                </a:solidFill>
                <a:latin typeface="Calibri" pitchFamily="34" charset="0"/>
              </a:rPr>
              <a:t>é es un RETC/PRTR? (2)</a:t>
            </a:r>
            <a:endParaRPr lang="es-E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1521" y="1568464"/>
            <a:ext cx="8496944" cy="4092784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539552" y="2708920"/>
            <a:ext cx="8136904" cy="1477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s-ES" b="1" dirty="0"/>
              <a:t>PRTR-España</a:t>
            </a:r>
            <a:r>
              <a:rPr lang="es-ES" dirty="0"/>
              <a:t> es el </a:t>
            </a:r>
            <a:r>
              <a:rPr lang="es-ES" b="1" i="1" dirty="0"/>
              <a:t>Registro Estatal de Emisiones y Fuentes Contaminantes</a:t>
            </a:r>
            <a:r>
              <a:rPr lang="es-ES" b="1" dirty="0"/>
              <a:t>.</a:t>
            </a:r>
            <a:r>
              <a:rPr lang="es-ES" dirty="0"/>
              <a:t> En este registro se pone a disposición del público información sobre las </a:t>
            </a:r>
            <a:r>
              <a:rPr lang="es-ES" i="1" dirty="0"/>
              <a:t>emisiones a la atmósfera, al agua y al suelo de las sustancias contaminantes y datos de transferencias de residuos de las principales industrias y otras fuentes puntuales y difusas,</a:t>
            </a:r>
            <a:r>
              <a:rPr lang="es-ES" dirty="0"/>
              <a:t> de acuerdo a lo establecido en la </a:t>
            </a:r>
            <a:r>
              <a:rPr lang="es-ES" dirty="0" smtClean="0"/>
              <a:t>legislación. </a:t>
            </a:r>
          </a:p>
        </p:txBody>
      </p:sp>
    </p:spTree>
    <p:extLst>
      <p:ext uri="{BB962C8B-B14F-4D97-AF65-F5344CB8AC3E}">
        <p14:creationId xmlns:p14="http://schemas.microsoft.com/office/powerpoint/2010/main" val="2195422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6"/>
          <p:cNvSpPr>
            <a:spLocks noChangeArrowheads="1"/>
          </p:cNvSpPr>
          <p:nvPr/>
        </p:nvSpPr>
        <p:spPr bwMode="auto">
          <a:xfrm>
            <a:off x="34361" y="836712"/>
            <a:ext cx="8784976" cy="720080"/>
          </a:xfrm>
          <a:prstGeom prst="rect">
            <a:avLst/>
          </a:prstGeom>
          <a:solidFill>
            <a:srgbClr val="002060"/>
          </a:solidFill>
          <a:ln w="9525" algn="ctr">
            <a:noFill/>
            <a:round/>
            <a:headEnd/>
            <a:tailEnd/>
          </a:ln>
          <a:effectLst>
            <a:softEdge rad="88900"/>
          </a:effectLst>
        </p:spPr>
        <p:txBody>
          <a:bodyPr wrap="none" anchor="ctr"/>
          <a:lstStyle/>
          <a:p>
            <a:pPr marL="457200" indent="-457200" algn="ctr">
              <a:spcAft>
                <a:spcPts val="600"/>
              </a:spcAft>
              <a:buClr>
                <a:schemeClr val="tx2">
                  <a:lumMod val="75000"/>
                </a:schemeClr>
              </a:buClr>
              <a:buSzPct val="130000"/>
              <a:buFont typeface="+mj-lt"/>
              <a:buAutoNum type="alphaLcParenR"/>
              <a:defRPr/>
            </a:pPr>
            <a:r>
              <a:rPr lang="es-ES_tradnl" sz="2800" b="1" dirty="0" smtClean="0">
                <a:solidFill>
                  <a:schemeClr val="bg1"/>
                </a:solidFill>
                <a:latin typeface="Calibri" pitchFamily="34" charset="0"/>
              </a:rPr>
              <a:t>b) ¿C</a:t>
            </a:r>
            <a:r>
              <a:rPr lang="es-ES_tradnl" sz="2800" b="1" dirty="0" smtClean="0">
                <a:solidFill>
                  <a:schemeClr val="bg1"/>
                </a:solidFill>
                <a:latin typeface="Calibri" pitchFamily="34" charset="0"/>
              </a:rPr>
              <a:t>ómo funciona un RETC? (1)</a:t>
            </a:r>
            <a:endParaRPr lang="es-E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556792"/>
            <a:ext cx="8496944" cy="4077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3 CuadroTexto"/>
          <p:cNvSpPr txBox="1"/>
          <p:nvPr/>
        </p:nvSpPr>
        <p:spPr>
          <a:xfrm>
            <a:off x="539552" y="4653136"/>
            <a:ext cx="5040560" cy="646331"/>
          </a:xfrm>
          <a:custGeom>
            <a:avLst/>
            <a:gdLst>
              <a:gd name="connsiteX0" fmla="*/ 0 w 5184576"/>
              <a:gd name="connsiteY0" fmla="*/ 0 h 1785104"/>
              <a:gd name="connsiteX1" fmla="*/ 5184576 w 5184576"/>
              <a:gd name="connsiteY1" fmla="*/ 0 h 1785104"/>
              <a:gd name="connsiteX2" fmla="*/ 5184576 w 5184576"/>
              <a:gd name="connsiteY2" fmla="*/ 1785104 h 1785104"/>
              <a:gd name="connsiteX3" fmla="*/ 0 w 5184576"/>
              <a:gd name="connsiteY3" fmla="*/ 1785104 h 1785104"/>
              <a:gd name="connsiteX4" fmla="*/ 0 w 5184576"/>
              <a:gd name="connsiteY4" fmla="*/ 0 h 1785104"/>
              <a:gd name="connsiteX0" fmla="*/ 0 w 5184576"/>
              <a:gd name="connsiteY0" fmla="*/ 0 h 1994183"/>
              <a:gd name="connsiteX1" fmla="*/ 5184576 w 5184576"/>
              <a:gd name="connsiteY1" fmla="*/ 0 h 1994183"/>
              <a:gd name="connsiteX2" fmla="*/ 5184576 w 5184576"/>
              <a:gd name="connsiteY2" fmla="*/ 1785104 h 1994183"/>
              <a:gd name="connsiteX3" fmla="*/ 1581564 w 5184576"/>
              <a:gd name="connsiteY3" fmla="*/ 1994031 h 1994183"/>
              <a:gd name="connsiteX4" fmla="*/ 0 w 5184576"/>
              <a:gd name="connsiteY4" fmla="*/ 1785104 h 1994183"/>
              <a:gd name="connsiteX5" fmla="*/ 0 w 5184576"/>
              <a:gd name="connsiteY5" fmla="*/ 0 h 1994183"/>
              <a:gd name="connsiteX0" fmla="*/ 123478 w 5184576"/>
              <a:gd name="connsiteY0" fmla="*/ 105847 h 1994183"/>
              <a:gd name="connsiteX1" fmla="*/ 5184576 w 5184576"/>
              <a:gd name="connsiteY1" fmla="*/ 0 h 1994183"/>
              <a:gd name="connsiteX2" fmla="*/ 5184576 w 5184576"/>
              <a:gd name="connsiteY2" fmla="*/ 1785104 h 1994183"/>
              <a:gd name="connsiteX3" fmla="*/ 1581564 w 5184576"/>
              <a:gd name="connsiteY3" fmla="*/ 1994031 h 1994183"/>
              <a:gd name="connsiteX4" fmla="*/ 0 w 5184576"/>
              <a:gd name="connsiteY4" fmla="*/ 1785104 h 1994183"/>
              <a:gd name="connsiteX5" fmla="*/ 123478 w 5184576"/>
              <a:gd name="connsiteY5" fmla="*/ 105847 h 1994183"/>
              <a:gd name="connsiteX0" fmla="*/ 123478 w 5184576"/>
              <a:gd name="connsiteY0" fmla="*/ 0 h 1888336"/>
              <a:gd name="connsiteX1" fmla="*/ 5043458 w 5184576"/>
              <a:gd name="connsiteY1" fmla="*/ 70565 h 1888336"/>
              <a:gd name="connsiteX2" fmla="*/ 5184576 w 5184576"/>
              <a:gd name="connsiteY2" fmla="*/ 1679257 h 1888336"/>
              <a:gd name="connsiteX3" fmla="*/ 1581564 w 5184576"/>
              <a:gd name="connsiteY3" fmla="*/ 1888184 h 1888336"/>
              <a:gd name="connsiteX4" fmla="*/ 0 w 5184576"/>
              <a:gd name="connsiteY4" fmla="*/ 1679257 h 1888336"/>
              <a:gd name="connsiteX5" fmla="*/ 123478 w 5184576"/>
              <a:gd name="connsiteY5" fmla="*/ 0 h 1888336"/>
              <a:gd name="connsiteX0" fmla="*/ 123478 w 5184576"/>
              <a:gd name="connsiteY0" fmla="*/ 70306 h 1958642"/>
              <a:gd name="connsiteX1" fmla="*/ 2392992 w 5184576"/>
              <a:gd name="connsiteY1" fmla="*/ 321 h 1958642"/>
              <a:gd name="connsiteX2" fmla="*/ 5043458 w 5184576"/>
              <a:gd name="connsiteY2" fmla="*/ 140871 h 1958642"/>
              <a:gd name="connsiteX3" fmla="*/ 5184576 w 5184576"/>
              <a:gd name="connsiteY3" fmla="*/ 1749563 h 1958642"/>
              <a:gd name="connsiteX4" fmla="*/ 1581564 w 5184576"/>
              <a:gd name="connsiteY4" fmla="*/ 1958490 h 1958642"/>
              <a:gd name="connsiteX5" fmla="*/ 0 w 5184576"/>
              <a:gd name="connsiteY5" fmla="*/ 1749563 h 1958642"/>
              <a:gd name="connsiteX6" fmla="*/ 123478 w 5184576"/>
              <a:gd name="connsiteY6" fmla="*/ 70306 h 1958642"/>
              <a:gd name="connsiteX0" fmla="*/ 123478 w 5184576"/>
              <a:gd name="connsiteY0" fmla="*/ 70306 h 1958642"/>
              <a:gd name="connsiteX1" fmla="*/ 2392992 w 5184576"/>
              <a:gd name="connsiteY1" fmla="*/ 321 h 1958642"/>
              <a:gd name="connsiteX2" fmla="*/ 5043458 w 5184576"/>
              <a:gd name="connsiteY2" fmla="*/ 140871 h 1958642"/>
              <a:gd name="connsiteX3" fmla="*/ 5184576 w 5184576"/>
              <a:gd name="connsiteY3" fmla="*/ 1749563 h 1958642"/>
              <a:gd name="connsiteX4" fmla="*/ 1581564 w 5184576"/>
              <a:gd name="connsiteY4" fmla="*/ 1958490 h 1958642"/>
              <a:gd name="connsiteX5" fmla="*/ 0 w 5184576"/>
              <a:gd name="connsiteY5" fmla="*/ 1749563 h 1958642"/>
              <a:gd name="connsiteX6" fmla="*/ 123478 w 5184576"/>
              <a:gd name="connsiteY6" fmla="*/ 70306 h 1958642"/>
              <a:gd name="connsiteX0" fmla="*/ 123478 w 5149297"/>
              <a:gd name="connsiteY0" fmla="*/ 70306 h 1958622"/>
              <a:gd name="connsiteX1" fmla="*/ 2392992 w 5149297"/>
              <a:gd name="connsiteY1" fmla="*/ 321 h 1958622"/>
              <a:gd name="connsiteX2" fmla="*/ 5043458 w 5149297"/>
              <a:gd name="connsiteY2" fmla="*/ 140871 h 1958622"/>
              <a:gd name="connsiteX3" fmla="*/ 5149297 w 5149297"/>
              <a:gd name="connsiteY3" fmla="*/ 1714281 h 1958622"/>
              <a:gd name="connsiteX4" fmla="*/ 1581564 w 5149297"/>
              <a:gd name="connsiteY4" fmla="*/ 1958490 h 1958622"/>
              <a:gd name="connsiteX5" fmla="*/ 0 w 5149297"/>
              <a:gd name="connsiteY5" fmla="*/ 1749563 h 1958622"/>
              <a:gd name="connsiteX6" fmla="*/ 123478 w 5149297"/>
              <a:gd name="connsiteY6" fmla="*/ 70306 h 1958622"/>
              <a:gd name="connsiteX0" fmla="*/ 123478 w 5149297"/>
              <a:gd name="connsiteY0" fmla="*/ 70306 h 2043896"/>
              <a:gd name="connsiteX1" fmla="*/ 2392992 w 5149297"/>
              <a:gd name="connsiteY1" fmla="*/ 321 h 2043896"/>
              <a:gd name="connsiteX2" fmla="*/ 5043458 w 5149297"/>
              <a:gd name="connsiteY2" fmla="*/ 140871 h 2043896"/>
              <a:gd name="connsiteX3" fmla="*/ 5149297 w 5149297"/>
              <a:gd name="connsiteY3" fmla="*/ 1714281 h 2043896"/>
              <a:gd name="connsiteX4" fmla="*/ 1581564 w 5149297"/>
              <a:gd name="connsiteY4" fmla="*/ 1958490 h 2043896"/>
              <a:gd name="connsiteX5" fmla="*/ 276224 w 5149297"/>
              <a:gd name="connsiteY5" fmla="*/ 2034313 h 2043896"/>
              <a:gd name="connsiteX6" fmla="*/ 0 w 5149297"/>
              <a:gd name="connsiteY6" fmla="*/ 1749563 h 2043896"/>
              <a:gd name="connsiteX7" fmla="*/ 123478 w 5149297"/>
              <a:gd name="connsiteY7" fmla="*/ 70306 h 2043896"/>
              <a:gd name="connsiteX0" fmla="*/ 123478 w 5149297"/>
              <a:gd name="connsiteY0" fmla="*/ 70306 h 2043896"/>
              <a:gd name="connsiteX1" fmla="*/ 2392992 w 5149297"/>
              <a:gd name="connsiteY1" fmla="*/ 321 h 2043896"/>
              <a:gd name="connsiteX2" fmla="*/ 5043458 w 5149297"/>
              <a:gd name="connsiteY2" fmla="*/ 140871 h 2043896"/>
              <a:gd name="connsiteX3" fmla="*/ 5149297 w 5149297"/>
              <a:gd name="connsiteY3" fmla="*/ 1714281 h 2043896"/>
              <a:gd name="connsiteX4" fmla="*/ 3574855 w 5149297"/>
              <a:gd name="connsiteY4" fmla="*/ 1937533 h 2043896"/>
              <a:gd name="connsiteX5" fmla="*/ 1581564 w 5149297"/>
              <a:gd name="connsiteY5" fmla="*/ 1958490 h 2043896"/>
              <a:gd name="connsiteX6" fmla="*/ 276224 w 5149297"/>
              <a:gd name="connsiteY6" fmla="*/ 2034313 h 2043896"/>
              <a:gd name="connsiteX7" fmla="*/ 0 w 5149297"/>
              <a:gd name="connsiteY7" fmla="*/ 1749563 h 2043896"/>
              <a:gd name="connsiteX8" fmla="*/ 123478 w 5149297"/>
              <a:gd name="connsiteY8" fmla="*/ 70306 h 2043896"/>
              <a:gd name="connsiteX0" fmla="*/ 123478 w 5149297"/>
              <a:gd name="connsiteY0" fmla="*/ 70306 h 2043896"/>
              <a:gd name="connsiteX1" fmla="*/ 2392992 w 5149297"/>
              <a:gd name="connsiteY1" fmla="*/ 321 h 2043896"/>
              <a:gd name="connsiteX2" fmla="*/ 4650879 w 5149297"/>
              <a:gd name="connsiteY2" fmla="*/ 79363 h 2043896"/>
              <a:gd name="connsiteX3" fmla="*/ 5043458 w 5149297"/>
              <a:gd name="connsiteY3" fmla="*/ 140871 h 2043896"/>
              <a:gd name="connsiteX4" fmla="*/ 5149297 w 5149297"/>
              <a:gd name="connsiteY4" fmla="*/ 1714281 h 2043896"/>
              <a:gd name="connsiteX5" fmla="*/ 3574855 w 5149297"/>
              <a:gd name="connsiteY5" fmla="*/ 1937533 h 2043896"/>
              <a:gd name="connsiteX6" fmla="*/ 1581564 w 5149297"/>
              <a:gd name="connsiteY6" fmla="*/ 1958490 h 2043896"/>
              <a:gd name="connsiteX7" fmla="*/ 276224 w 5149297"/>
              <a:gd name="connsiteY7" fmla="*/ 2034313 h 2043896"/>
              <a:gd name="connsiteX8" fmla="*/ 0 w 5149297"/>
              <a:gd name="connsiteY8" fmla="*/ 1749563 h 2043896"/>
              <a:gd name="connsiteX9" fmla="*/ 123478 w 5149297"/>
              <a:gd name="connsiteY9" fmla="*/ 70306 h 2043896"/>
              <a:gd name="connsiteX0" fmla="*/ 123478 w 5149297"/>
              <a:gd name="connsiteY0" fmla="*/ 70306 h 2043896"/>
              <a:gd name="connsiteX1" fmla="*/ 2392992 w 5149297"/>
              <a:gd name="connsiteY1" fmla="*/ 321 h 2043896"/>
              <a:gd name="connsiteX2" fmla="*/ 4650879 w 5149297"/>
              <a:gd name="connsiteY2" fmla="*/ 79363 h 2043896"/>
              <a:gd name="connsiteX3" fmla="*/ 4831781 w 5149297"/>
              <a:gd name="connsiteY3" fmla="*/ 218294 h 2043896"/>
              <a:gd name="connsiteX4" fmla="*/ 5149297 w 5149297"/>
              <a:gd name="connsiteY4" fmla="*/ 1714281 h 2043896"/>
              <a:gd name="connsiteX5" fmla="*/ 3574855 w 5149297"/>
              <a:gd name="connsiteY5" fmla="*/ 1937533 h 2043896"/>
              <a:gd name="connsiteX6" fmla="*/ 1581564 w 5149297"/>
              <a:gd name="connsiteY6" fmla="*/ 1958490 h 2043896"/>
              <a:gd name="connsiteX7" fmla="*/ 276224 w 5149297"/>
              <a:gd name="connsiteY7" fmla="*/ 2034313 h 2043896"/>
              <a:gd name="connsiteX8" fmla="*/ 0 w 5149297"/>
              <a:gd name="connsiteY8" fmla="*/ 1749563 h 2043896"/>
              <a:gd name="connsiteX9" fmla="*/ 123478 w 5149297"/>
              <a:gd name="connsiteY9" fmla="*/ 70306 h 2043896"/>
              <a:gd name="connsiteX0" fmla="*/ 299876 w 5149297"/>
              <a:gd name="connsiteY0" fmla="*/ 70306 h 2043896"/>
              <a:gd name="connsiteX1" fmla="*/ 2392992 w 5149297"/>
              <a:gd name="connsiteY1" fmla="*/ 321 h 2043896"/>
              <a:gd name="connsiteX2" fmla="*/ 4650879 w 5149297"/>
              <a:gd name="connsiteY2" fmla="*/ 79363 h 2043896"/>
              <a:gd name="connsiteX3" fmla="*/ 4831781 w 5149297"/>
              <a:gd name="connsiteY3" fmla="*/ 218294 h 2043896"/>
              <a:gd name="connsiteX4" fmla="*/ 5149297 w 5149297"/>
              <a:gd name="connsiteY4" fmla="*/ 1714281 h 2043896"/>
              <a:gd name="connsiteX5" fmla="*/ 3574855 w 5149297"/>
              <a:gd name="connsiteY5" fmla="*/ 1937533 h 2043896"/>
              <a:gd name="connsiteX6" fmla="*/ 1581564 w 5149297"/>
              <a:gd name="connsiteY6" fmla="*/ 1958490 h 2043896"/>
              <a:gd name="connsiteX7" fmla="*/ 276224 w 5149297"/>
              <a:gd name="connsiteY7" fmla="*/ 2034313 h 2043896"/>
              <a:gd name="connsiteX8" fmla="*/ 0 w 5149297"/>
              <a:gd name="connsiteY8" fmla="*/ 1749563 h 2043896"/>
              <a:gd name="connsiteX9" fmla="*/ 299876 w 5149297"/>
              <a:gd name="connsiteY9" fmla="*/ 70306 h 2043896"/>
              <a:gd name="connsiteX0" fmla="*/ 358807 w 5208228"/>
              <a:gd name="connsiteY0" fmla="*/ 70306 h 2043896"/>
              <a:gd name="connsiteX1" fmla="*/ 2451923 w 5208228"/>
              <a:gd name="connsiteY1" fmla="*/ 321 h 2043896"/>
              <a:gd name="connsiteX2" fmla="*/ 4709810 w 5208228"/>
              <a:gd name="connsiteY2" fmla="*/ 79363 h 2043896"/>
              <a:gd name="connsiteX3" fmla="*/ 4890712 w 5208228"/>
              <a:gd name="connsiteY3" fmla="*/ 218294 h 2043896"/>
              <a:gd name="connsiteX4" fmla="*/ 5208228 w 5208228"/>
              <a:gd name="connsiteY4" fmla="*/ 1714281 h 2043896"/>
              <a:gd name="connsiteX5" fmla="*/ 3633786 w 5208228"/>
              <a:gd name="connsiteY5" fmla="*/ 1937533 h 2043896"/>
              <a:gd name="connsiteX6" fmla="*/ 1640495 w 5208228"/>
              <a:gd name="connsiteY6" fmla="*/ 1958490 h 2043896"/>
              <a:gd name="connsiteX7" fmla="*/ 335155 w 5208228"/>
              <a:gd name="connsiteY7" fmla="*/ 2034313 h 2043896"/>
              <a:gd name="connsiteX8" fmla="*/ 58931 w 5208228"/>
              <a:gd name="connsiteY8" fmla="*/ 1749563 h 2043896"/>
              <a:gd name="connsiteX9" fmla="*/ 0 w 5208228"/>
              <a:gd name="connsiteY9" fmla="*/ 1453635 h 2043896"/>
              <a:gd name="connsiteX10" fmla="*/ 358807 w 5208228"/>
              <a:gd name="connsiteY10" fmla="*/ 70306 h 20438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208228" h="2043896">
                <a:moveTo>
                  <a:pt x="358807" y="70306"/>
                </a:moveTo>
                <a:cubicBezTo>
                  <a:pt x="1115312" y="76380"/>
                  <a:pt x="1695418" y="-5753"/>
                  <a:pt x="2451923" y="321"/>
                </a:cubicBezTo>
                <a:cubicBezTo>
                  <a:pt x="3304511" y="39572"/>
                  <a:pt x="3857222" y="40112"/>
                  <a:pt x="4709810" y="79363"/>
                </a:cubicBezTo>
                <a:lnTo>
                  <a:pt x="4890712" y="218294"/>
                </a:lnTo>
                <a:lnTo>
                  <a:pt x="5208228" y="1714281"/>
                </a:lnTo>
                <a:cubicBezTo>
                  <a:pt x="4960521" y="1987917"/>
                  <a:pt x="4228408" y="1896832"/>
                  <a:pt x="3633786" y="1937533"/>
                </a:cubicBezTo>
                <a:cubicBezTo>
                  <a:pt x="3039164" y="1978235"/>
                  <a:pt x="2187327" y="1916552"/>
                  <a:pt x="1640495" y="1958490"/>
                </a:cubicBezTo>
                <a:cubicBezTo>
                  <a:pt x="1340620" y="1906340"/>
                  <a:pt x="635030" y="2086463"/>
                  <a:pt x="335155" y="2034313"/>
                </a:cubicBezTo>
                <a:lnTo>
                  <a:pt x="58931" y="1749563"/>
                </a:lnTo>
                <a:cubicBezTo>
                  <a:pt x="56927" y="1702536"/>
                  <a:pt x="2004" y="1500662"/>
                  <a:pt x="0" y="1453635"/>
                </a:cubicBezTo>
                <a:lnTo>
                  <a:pt x="358807" y="70306"/>
                </a:lnTo>
                <a:close/>
              </a:path>
            </a:pathLst>
          </a:custGeom>
          <a:solidFill>
            <a:srgbClr val="FF6600"/>
          </a:solidFill>
          <a:ln w="28575">
            <a:noFill/>
          </a:ln>
          <a:effectLst/>
          <a:scene3d>
            <a:camera prst="orthographicFront"/>
            <a:lightRig rig="threePt" dir="t"/>
          </a:scene3d>
          <a:sp3d>
            <a:bevelT w="6350" prst="cross"/>
            <a:bevelB/>
          </a:sp3d>
        </p:spPr>
        <p:txBody>
          <a:bodyPr wrap="square" anchor="ctr">
            <a:spAutoFit/>
          </a:bodyPr>
          <a:lstStyle>
            <a:defPPr>
              <a:defRPr lang="es-ES"/>
            </a:defPPr>
            <a:lvl1pPr algn="ctr">
              <a:defRPr sz="2400" b="1">
                <a:solidFill>
                  <a:srgbClr val="FFFFFF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en-GB" sz="1800" dirty="0" err="1" smtClean="0">
                <a:solidFill>
                  <a:schemeClr val="bg1"/>
                </a:solidFill>
              </a:rPr>
              <a:t>todo</a:t>
            </a:r>
            <a:r>
              <a:rPr lang="en-GB" sz="1800" dirty="0" smtClean="0">
                <a:solidFill>
                  <a:schemeClr val="bg1"/>
                </a:solidFill>
              </a:rPr>
              <a:t> el </a:t>
            </a:r>
            <a:r>
              <a:rPr lang="en-GB" sz="1800" dirty="0" err="1" smtClean="0">
                <a:solidFill>
                  <a:schemeClr val="bg1"/>
                </a:solidFill>
              </a:rPr>
              <a:t>proceso</a:t>
            </a:r>
            <a:r>
              <a:rPr lang="en-GB" sz="1800" dirty="0" smtClean="0">
                <a:solidFill>
                  <a:schemeClr val="bg1"/>
                </a:solidFill>
              </a:rPr>
              <a:t> se </a:t>
            </a:r>
            <a:r>
              <a:rPr lang="en-GB" sz="1800" dirty="0" err="1" smtClean="0">
                <a:solidFill>
                  <a:schemeClr val="bg1"/>
                </a:solidFill>
              </a:rPr>
              <a:t>realiza</a:t>
            </a:r>
            <a:r>
              <a:rPr lang="en-GB" sz="1800" dirty="0" smtClean="0">
                <a:solidFill>
                  <a:schemeClr val="bg1"/>
                </a:solidFill>
              </a:rPr>
              <a:t> “en </a:t>
            </a:r>
            <a:r>
              <a:rPr lang="en-GB" sz="1800" dirty="0" err="1" smtClean="0">
                <a:solidFill>
                  <a:schemeClr val="bg1"/>
                </a:solidFill>
              </a:rPr>
              <a:t>l</a:t>
            </a:r>
            <a:r>
              <a:rPr lang="en-GB" sz="1800" dirty="0" err="1" smtClean="0">
                <a:solidFill>
                  <a:schemeClr val="bg1"/>
                </a:solidFill>
              </a:rPr>
              <a:t>ínea</a:t>
            </a:r>
            <a:r>
              <a:rPr lang="en-GB" sz="1800" dirty="0" smtClean="0">
                <a:solidFill>
                  <a:schemeClr val="bg1"/>
                </a:solidFill>
              </a:rPr>
              <a:t>”</a:t>
            </a:r>
            <a:r>
              <a:rPr lang="en-GB" sz="1800" dirty="0" smtClean="0">
                <a:solidFill>
                  <a:schemeClr val="bg1"/>
                </a:solidFill>
              </a:rPr>
              <a:t>:   </a:t>
            </a:r>
          </a:p>
          <a:p>
            <a:r>
              <a:rPr lang="en-GB" sz="1800" dirty="0" smtClean="0">
                <a:solidFill>
                  <a:schemeClr val="bg1"/>
                </a:solidFill>
              </a:rPr>
              <a:t> </a:t>
            </a:r>
            <a:r>
              <a:rPr lang="en-GB" sz="1800" dirty="0" smtClean="0">
                <a:solidFill>
                  <a:schemeClr val="bg1"/>
                </a:solidFill>
                <a:hlinkClick r:id="rId3"/>
              </a:rPr>
              <a:t>www.prtr-es.es</a:t>
            </a:r>
            <a:r>
              <a:rPr lang="en-GB" sz="1800" dirty="0" smtClean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7863046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1700808"/>
            <a:ext cx="5904656" cy="4152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3" name="Group 83"/>
          <p:cNvGrpSpPr>
            <a:grpSpLocks/>
          </p:cNvGrpSpPr>
          <p:nvPr/>
        </p:nvGrpSpPr>
        <p:grpSpPr bwMode="auto">
          <a:xfrm>
            <a:off x="323528" y="1700808"/>
            <a:ext cx="8136041" cy="1182519"/>
            <a:chOff x="-39" y="1591"/>
            <a:chExt cx="5728" cy="474"/>
          </a:xfrm>
        </p:grpSpPr>
        <p:sp>
          <p:nvSpPr>
            <p:cNvPr id="4" name="AutoShape 61"/>
            <p:cNvSpPr>
              <a:spLocks noChangeArrowheads="1"/>
            </p:cNvSpPr>
            <p:nvPr/>
          </p:nvSpPr>
          <p:spPr bwMode="auto">
            <a:xfrm>
              <a:off x="-39" y="1591"/>
              <a:ext cx="4512" cy="474"/>
            </a:xfrm>
            <a:prstGeom prst="rightArrowCallout">
              <a:avLst>
                <a:gd name="adj1" fmla="val 11269"/>
                <a:gd name="adj2" fmla="val 12507"/>
                <a:gd name="adj3" fmla="val 25655"/>
                <a:gd name="adj4" fmla="val 32605"/>
              </a:avLst>
            </a:prstGeom>
            <a:solidFill>
              <a:srgbClr val="FFFFCC"/>
            </a:solidFill>
            <a:ln w="9525" algn="ctr">
              <a:solidFill>
                <a:schemeClr val="bg1"/>
              </a:solidFill>
              <a:miter lim="800000"/>
              <a:headEnd/>
              <a:tailEnd/>
            </a:ln>
            <a:effectLst>
              <a:glow rad="228600">
                <a:srgbClr val="C00000">
                  <a:alpha val="40000"/>
                </a:srgbClr>
              </a:glow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  <a:softEdge rad="31750"/>
            </a:effectLst>
          </p:spPr>
          <p:txBody>
            <a:bodyPr wrap="none" anchor="ctr"/>
            <a:lstStyle/>
            <a:p>
              <a:pPr>
                <a:defRPr/>
              </a:pPr>
              <a:r>
                <a:rPr lang="es-ES" sz="1400" b="1" u="sng" dirty="0" smtClean="0">
                  <a:solidFill>
                    <a:srgbClr val="C00000"/>
                  </a:solidFill>
                </a:rPr>
                <a:t>área de miembros </a:t>
              </a:r>
            </a:p>
            <a:p>
              <a:pPr>
                <a:defRPr/>
              </a:pPr>
              <a:r>
                <a:rPr lang="es-ES" sz="1400" b="1" u="sng" dirty="0" smtClean="0">
                  <a:solidFill>
                    <a:srgbClr val="C00000"/>
                  </a:solidFill>
                </a:rPr>
                <a:t>(gestión de los datos)</a:t>
              </a:r>
              <a:r>
                <a:rPr lang="es-ES" sz="1400" b="1" dirty="0" smtClean="0">
                  <a:solidFill>
                    <a:srgbClr val="C00000"/>
                  </a:solidFill>
                </a:rPr>
                <a:t>: </a:t>
              </a:r>
              <a:endParaRPr lang="es-ES" sz="1400" b="1" dirty="0">
                <a:solidFill>
                  <a:srgbClr val="C00000"/>
                </a:solidFill>
              </a:endParaRPr>
            </a:p>
            <a:p>
              <a:pPr>
                <a:defRPr/>
              </a:pPr>
              <a:r>
                <a:rPr lang="es-ES" sz="1400" dirty="0" smtClean="0">
                  <a:solidFill>
                    <a:srgbClr val="C00000"/>
                  </a:solidFill>
                  <a:latin typeface="Calibri" pitchFamily="34" charset="0"/>
                </a:rPr>
                <a:t>complejos industriales, </a:t>
              </a:r>
            </a:p>
            <a:p>
              <a:pPr>
                <a:defRPr/>
              </a:pPr>
              <a:r>
                <a:rPr lang="es-ES" sz="1400" dirty="0" smtClean="0">
                  <a:solidFill>
                    <a:srgbClr val="C00000"/>
                  </a:solidFill>
                  <a:latin typeface="Calibri" pitchFamily="34" charset="0"/>
                </a:rPr>
                <a:t>autoridades competentes,</a:t>
              </a:r>
            </a:p>
            <a:p>
              <a:pPr>
                <a:defRPr/>
              </a:pPr>
              <a:r>
                <a:rPr lang="es-ES" sz="1400" dirty="0" smtClean="0">
                  <a:solidFill>
                    <a:srgbClr val="C00000"/>
                  </a:solidFill>
                  <a:latin typeface="Calibri" pitchFamily="34" charset="0"/>
                </a:rPr>
                <a:t>Ministerio</a:t>
              </a:r>
              <a:endParaRPr lang="es-ES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5" name="Oval 76"/>
            <p:cNvSpPr>
              <a:spLocks noChangeArrowheads="1"/>
            </p:cNvSpPr>
            <p:nvPr/>
          </p:nvSpPr>
          <p:spPr bwMode="auto">
            <a:xfrm>
              <a:off x="4726" y="1591"/>
              <a:ext cx="963" cy="375"/>
            </a:xfrm>
            <a:prstGeom prst="ellipse">
              <a:avLst/>
            </a:prstGeom>
            <a:noFill/>
            <a:ln w="57150">
              <a:solidFill>
                <a:srgbClr val="C00000"/>
              </a:solidFill>
              <a:round/>
              <a:headEnd/>
              <a:tailEnd/>
            </a:ln>
            <a:effectLst>
              <a:prstShdw prst="shdw17" dist="17961" dir="2700000">
                <a:srgbClr val="993D00"/>
              </a:prstShdw>
            </a:effectLst>
          </p:spPr>
          <p:txBody>
            <a:bodyPr wrap="none" anchor="ctr"/>
            <a:lstStyle/>
            <a:p>
              <a:pPr algn="ctr"/>
              <a:endParaRPr lang="es-ES">
                <a:solidFill>
                  <a:srgbClr val="FF6600"/>
                </a:solidFill>
              </a:endParaRPr>
            </a:p>
          </p:txBody>
        </p:sp>
      </p:grpSp>
      <p:grpSp>
        <p:nvGrpSpPr>
          <p:cNvPr id="6" name="15 Grupo"/>
          <p:cNvGrpSpPr/>
          <p:nvPr/>
        </p:nvGrpSpPr>
        <p:grpSpPr>
          <a:xfrm>
            <a:off x="251520" y="2636912"/>
            <a:ext cx="8568447" cy="3312368"/>
            <a:chOff x="251520" y="2512535"/>
            <a:chExt cx="8568447" cy="3312368"/>
          </a:xfrm>
        </p:grpSpPr>
        <p:sp>
          <p:nvSpPr>
            <p:cNvPr id="7" name="Rectangle 82"/>
            <p:cNvSpPr>
              <a:spLocks noChangeArrowheads="1"/>
            </p:cNvSpPr>
            <p:nvPr/>
          </p:nvSpPr>
          <p:spPr bwMode="auto">
            <a:xfrm>
              <a:off x="3131840" y="2512535"/>
              <a:ext cx="5688127" cy="3312368"/>
            </a:xfrm>
            <a:prstGeom prst="ellipse">
              <a:avLst/>
            </a:prstGeom>
            <a:noFill/>
            <a:ln w="38100">
              <a:solidFill>
                <a:srgbClr val="C00000"/>
              </a:solidFill>
              <a:miter lim="800000"/>
              <a:headEnd/>
              <a:tailEnd/>
            </a:ln>
            <a:effectLst>
              <a:prstShdw prst="shdw17" dist="17961" dir="2700000">
                <a:srgbClr val="993D00"/>
              </a:prstShdw>
            </a:effectLst>
          </p:spPr>
          <p:txBody>
            <a:bodyPr wrap="none" anchor="ctr"/>
            <a:lstStyle/>
            <a:p>
              <a:endParaRPr lang="es-ES"/>
            </a:p>
          </p:txBody>
        </p:sp>
        <p:sp>
          <p:nvSpPr>
            <p:cNvPr id="8" name="AutoShape 62"/>
            <p:cNvSpPr>
              <a:spLocks noChangeArrowheads="1"/>
            </p:cNvSpPr>
            <p:nvPr/>
          </p:nvSpPr>
          <p:spPr bwMode="auto">
            <a:xfrm flipV="1">
              <a:off x="323528" y="3412678"/>
              <a:ext cx="3168352" cy="1764151"/>
            </a:xfrm>
            <a:prstGeom prst="rightArrowCallout">
              <a:avLst>
                <a:gd name="adj1" fmla="val 0"/>
                <a:gd name="adj2" fmla="val 9854"/>
                <a:gd name="adj3" fmla="val 52319"/>
                <a:gd name="adj4" fmla="val 67466"/>
              </a:avLst>
            </a:prstGeom>
            <a:solidFill>
              <a:srgbClr val="FFFFCC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>
              <a:glow rad="228600">
                <a:srgbClr val="C00000">
                  <a:alpha val="40000"/>
                </a:srgbClr>
              </a:glow>
              <a:prstShdw prst="shdw17" dist="17961" dir="2700000">
                <a:schemeClr val="bg1">
                  <a:gamma/>
                  <a:shade val="60000"/>
                  <a:invGamma/>
                </a:schemeClr>
              </a:prstShdw>
              <a:softEdge rad="31750"/>
            </a:effectLst>
          </p:spPr>
          <p:txBody>
            <a:bodyPr vert="horz" wrap="none" anchor="ctr"/>
            <a:lstStyle/>
            <a:p>
              <a:pPr algn="ctr">
                <a:defRPr/>
              </a:pPr>
              <a:endParaRPr lang="es-ES" dirty="0">
                <a:solidFill>
                  <a:srgbClr val="C00000"/>
                </a:solidFill>
                <a:latin typeface="Calibri" pitchFamily="34" charset="0"/>
              </a:endParaRPr>
            </a:p>
          </p:txBody>
        </p:sp>
        <p:sp>
          <p:nvSpPr>
            <p:cNvPr id="9" name="17 Rectángulo"/>
            <p:cNvSpPr/>
            <p:nvPr/>
          </p:nvSpPr>
          <p:spPr>
            <a:xfrm>
              <a:off x="251520" y="3376631"/>
              <a:ext cx="2160240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s-ES" sz="1600" b="1" u="sng" dirty="0" smtClean="0">
                  <a:solidFill>
                    <a:srgbClr val="C00000"/>
                  </a:solidFill>
                </a:rPr>
                <a:t>Parte p</a:t>
              </a:r>
              <a:r>
                <a:rPr lang="es-ES" sz="1600" b="1" u="sng" dirty="0" smtClean="0">
                  <a:solidFill>
                    <a:srgbClr val="C00000"/>
                  </a:solidFill>
                </a:rPr>
                <a:t>ública </a:t>
              </a:r>
              <a:endParaRPr lang="es-ES" sz="1600" b="1" u="sng" dirty="0" smtClean="0">
                <a:solidFill>
                  <a:srgbClr val="C00000"/>
                </a:solidFill>
              </a:endParaRPr>
            </a:p>
            <a:p>
              <a:pPr algn="ctr">
                <a:defRPr/>
              </a:pPr>
              <a:r>
                <a:rPr lang="es-ES" sz="1600" dirty="0" smtClean="0">
                  <a:solidFill>
                    <a:srgbClr val="C00000"/>
                  </a:solidFill>
                  <a:latin typeface="Calibri" pitchFamily="34" charset="0"/>
                </a:rPr>
                <a:t>acceso a la datos</a:t>
              </a:r>
              <a:r>
                <a:rPr lang="es-ES" sz="1600" dirty="0" smtClean="0">
                  <a:solidFill>
                    <a:srgbClr val="C00000"/>
                  </a:solidFill>
                  <a:latin typeface="Calibri" pitchFamily="34" charset="0"/>
                </a:rPr>
                <a:t> públicos y a otra información para el publico en general y otras partes interesadas.</a:t>
              </a:r>
            </a:p>
          </p:txBody>
        </p:sp>
      </p:grpSp>
      <p:sp>
        <p:nvSpPr>
          <p:cNvPr id="10" name="Rectangle 66"/>
          <p:cNvSpPr>
            <a:spLocks noChangeArrowheads="1"/>
          </p:cNvSpPr>
          <p:nvPr/>
        </p:nvSpPr>
        <p:spPr bwMode="auto">
          <a:xfrm>
            <a:off x="34361" y="836712"/>
            <a:ext cx="8784976" cy="720080"/>
          </a:xfrm>
          <a:prstGeom prst="rect">
            <a:avLst/>
          </a:prstGeom>
          <a:solidFill>
            <a:srgbClr val="002060"/>
          </a:solidFill>
          <a:ln w="9525" algn="ctr">
            <a:noFill/>
            <a:round/>
            <a:headEnd/>
            <a:tailEnd/>
          </a:ln>
          <a:effectLst>
            <a:softEdge rad="88900"/>
          </a:effectLst>
        </p:spPr>
        <p:txBody>
          <a:bodyPr wrap="none" anchor="ctr"/>
          <a:lstStyle/>
          <a:p>
            <a:pPr marL="457200" indent="-457200" algn="ctr">
              <a:spcAft>
                <a:spcPts val="600"/>
              </a:spcAft>
              <a:buClr>
                <a:schemeClr val="tx2">
                  <a:lumMod val="75000"/>
                </a:schemeClr>
              </a:buClr>
              <a:buSzPct val="130000"/>
              <a:buFont typeface="+mj-lt"/>
              <a:buAutoNum type="alphaLcParenR"/>
              <a:defRPr/>
            </a:pPr>
            <a:r>
              <a:rPr lang="es-ES_tradnl" sz="2800" b="1" dirty="0" smtClean="0">
                <a:solidFill>
                  <a:schemeClr val="bg1"/>
                </a:solidFill>
                <a:latin typeface="Calibri" pitchFamily="34" charset="0"/>
              </a:rPr>
              <a:t>b) ¿C</a:t>
            </a:r>
            <a:r>
              <a:rPr lang="es-ES_tradnl" sz="2800" b="1" dirty="0" smtClean="0">
                <a:solidFill>
                  <a:schemeClr val="bg1"/>
                </a:solidFill>
                <a:latin typeface="Calibri" pitchFamily="34" charset="0"/>
              </a:rPr>
              <a:t>ómo funciona un RETC? (2)</a:t>
            </a:r>
            <a:endParaRPr lang="es-E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387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3253207"/>
              </p:ext>
            </p:extLst>
          </p:nvPr>
        </p:nvGraphicFramePr>
        <p:xfrm>
          <a:off x="179512" y="1603185"/>
          <a:ext cx="8568952" cy="1249751"/>
        </p:xfrm>
        <a:graphic>
          <a:graphicData uri="http://schemas.openxmlformats.org/drawingml/2006/table">
            <a:tbl>
              <a:tblPr firstRow="1" bandRow="1">
                <a:tableStyleId>{125E5076-3810-47DD-B79F-674D7AD40C01}</a:tableStyleId>
              </a:tblPr>
              <a:tblGrid>
                <a:gridCol w="2142239"/>
                <a:gridCol w="3114345"/>
                <a:gridCol w="3312368"/>
              </a:tblGrid>
              <a:tr h="518040"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latin typeface="Calibri" pitchFamily="34" charset="0"/>
                        </a:rPr>
                        <a:t>Visitas</a:t>
                      </a:r>
                      <a:r>
                        <a:rPr lang="es-ES" sz="1400" baseline="0" dirty="0" smtClean="0">
                          <a:latin typeface="Calibri" pitchFamily="34" charset="0"/>
                        </a:rPr>
                        <a:t> anuales  periodo</a:t>
                      </a:r>
                      <a:endParaRPr lang="es-ES" sz="1400" dirty="0" smtClean="0">
                        <a:latin typeface="Calibri" pitchFamily="34" charset="0"/>
                      </a:endParaRPr>
                    </a:p>
                    <a:p>
                      <a:pPr algn="ctr"/>
                      <a:r>
                        <a:rPr lang="es-ES" sz="1400" dirty="0" smtClean="0">
                          <a:latin typeface="Calibri" pitchFamily="34" charset="0"/>
                        </a:rPr>
                        <a:t>2016-2017</a:t>
                      </a:r>
                      <a:endParaRPr lang="es-ES" sz="140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22" marR="91422" marT="45738" marB="45738" anchor="ctr"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latin typeface="Calibri" pitchFamily="34" charset="0"/>
                        </a:rPr>
                        <a:t>Principales usuarios</a:t>
                      </a:r>
                      <a:endParaRPr lang="es-ES" sz="140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22" marR="91422" marT="45738" marB="45738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dirty="0" smtClean="0">
                          <a:latin typeface="Calibri" pitchFamily="34" charset="0"/>
                        </a:rPr>
                        <a:t>Cuándo y para qué</a:t>
                      </a:r>
                      <a:endParaRPr lang="es-ES" sz="1400" dirty="0">
                        <a:latin typeface="Calibri" pitchFamily="34" charset="0"/>
                        <a:cs typeface="Arial" pitchFamily="34" charset="0"/>
                      </a:endParaRPr>
                    </a:p>
                  </a:txBody>
                  <a:tcPr marL="91422" marR="91422" marT="45738" marB="45738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</a:tr>
              <a:tr h="731322"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1.500.000</a:t>
                      </a:r>
                      <a:endParaRPr lang="es-ES" sz="1400" b="1" kern="1200" dirty="0" smtClean="0">
                        <a:solidFill>
                          <a:schemeClr val="tx1"/>
                        </a:solidFill>
                        <a:latin typeface="Calibri"/>
                        <a:ea typeface="+mn-ea"/>
                        <a:cs typeface="Calibri"/>
                      </a:endParaRPr>
                    </a:p>
                    <a:p>
                      <a:pPr algn="ctr"/>
                      <a:r>
                        <a:rPr lang="es-ES" sz="1400" b="1" dirty="0" smtClean="0">
                          <a:solidFill>
                            <a:schemeClr val="tx1"/>
                          </a:solidFill>
                          <a:latin typeface="Calibri"/>
                          <a:cs typeface="Calibri"/>
                        </a:rPr>
                        <a:t>&gt; </a:t>
                      </a:r>
                      <a:r>
                        <a:rPr lang="es-ES" sz="1400" b="1" kern="1200" baseline="0" dirty="0" smtClean="0">
                          <a:solidFill>
                            <a:schemeClr val="tx1"/>
                          </a:solidFill>
                          <a:latin typeface="Calibri"/>
                          <a:ea typeface="+mn-ea"/>
                          <a:cs typeface="Calibri"/>
                        </a:rPr>
                        <a:t>100.000 media mensual</a:t>
                      </a:r>
                      <a:endParaRPr lang="es-ES" sz="1400" b="1" dirty="0">
                        <a:solidFill>
                          <a:schemeClr val="tx1"/>
                        </a:solidFill>
                        <a:latin typeface="Calibri"/>
                        <a:cs typeface="Calibri"/>
                      </a:endParaRPr>
                    </a:p>
                  </a:txBody>
                  <a:tcPr marL="91422" marR="91422" marT="45738" marB="45738" anchor="ctr"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400" b="1" dirty="0" smtClean="0">
                          <a:solidFill>
                            <a:srgbClr val="003300"/>
                          </a:solidFill>
                          <a:latin typeface="Calibri"/>
                          <a:cs typeface="Calibri"/>
                        </a:rPr>
                        <a:t> Público en general, instituciones, organismos públicos, universidades, estudiantes,  ONG, etc.</a:t>
                      </a:r>
                      <a:endParaRPr lang="es-ES" sz="1400" b="1" dirty="0">
                        <a:solidFill>
                          <a:srgbClr val="003300"/>
                        </a:solidFill>
                        <a:latin typeface="Calibri"/>
                        <a:cs typeface="Calibri"/>
                      </a:endParaRPr>
                    </a:p>
                  </a:txBody>
                  <a:tcPr marL="91422" marR="91422" marT="45738" marB="45738" anchor="ctr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b="1" dirty="0" smtClean="0">
                          <a:solidFill>
                            <a:srgbClr val="003300"/>
                          </a:solidFill>
                          <a:latin typeface="Calibri"/>
                          <a:cs typeface="Calibri"/>
                        </a:rPr>
                        <a:t>Durante todo el año. Información</a:t>
                      </a:r>
                      <a:r>
                        <a:rPr lang="es-ES" sz="1400" b="1" baseline="0" dirty="0" smtClean="0">
                          <a:solidFill>
                            <a:srgbClr val="003300"/>
                          </a:solidFill>
                          <a:latin typeface="Calibri"/>
                          <a:cs typeface="Calibri"/>
                        </a:rPr>
                        <a:t> pública de emisiones y transferencia de residuos, inventarios etc.</a:t>
                      </a:r>
                      <a:endParaRPr lang="es-ES" sz="1400" b="1" dirty="0">
                        <a:solidFill>
                          <a:srgbClr val="003300"/>
                        </a:solidFill>
                        <a:latin typeface="Calibri"/>
                        <a:cs typeface="Calibri"/>
                      </a:endParaRPr>
                    </a:p>
                  </a:txBody>
                  <a:tcPr marL="91422" marR="91422" marT="45738" marB="45738">
                    <a:lnL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9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9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" name="11 Marcador de número de diapositiva"/>
          <p:cNvSpPr txBox="1">
            <a:spLocks/>
          </p:cNvSpPr>
          <p:nvPr/>
        </p:nvSpPr>
        <p:spPr>
          <a:xfrm>
            <a:off x="8351878" y="6453336"/>
            <a:ext cx="605482" cy="304799"/>
          </a:xfrm>
          <a:prstGeom prst="rect">
            <a:avLst/>
          </a:prstGeom>
        </p:spPr>
        <p:txBody>
          <a:bodyPr/>
          <a:lstStyle>
            <a:defPPr>
              <a:defRPr lang="es-E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itchFamily="34" charset="0"/>
                <a:ea typeface="+mn-ea"/>
                <a:cs typeface="+mn-cs"/>
              </a:defRPr>
            </a:lvl9pPr>
          </a:lstStyle>
          <a:p>
            <a:pPr algn="ctr"/>
            <a:fld id="{EA3E6D66-2053-4CB7-A542-57F88B2FFB48}" type="slidenum">
              <a:rPr lang="es-ES" sz="1600" b="1" i="1" smtClean="0">
                <a:latin typeface="Calibri" panose="020F0502020204030204" pitchFamily="34" charset="0"/>
              </a:rPr>
              <a:pPr algn="ctr"/>
              <a:t>7</a:t>
            </a:fld>
            <a:endParaRPr lang="es-ES" sz="1600" b="1" i="1" dirty="0">
              <a:latin typeface="Calibri" panose="020F0502020204030204" pitchFamily="34" charset="0"/>
            </a:endParaRPr>
          </a:p>
        </p:txBody>
      </p:sp>
      <p:sp>
        <p:nvSpPr>
          <p:cNvPr id="12" name="Text Box 15"/>
          <p:cNvSpPr txBox="1">
            <a:spLocks noChangeArrowheads="1"/>
          </p:cNvSpPr>
          <p:nvPr/>
        </p:nvSpPr>
        <p:spPr bwMode="auto">
          <a:xfrm>
            <a:off x="5823743" y="2924944"/>
            <a:ext cx="2924721" cy="2880789"/>
          </a:xfrm>
          <a:prstGeom prst="roundRect">
            <a:avLst/>
          </a:prstGeom>
          <a:solidFill>
            <a:srgbClr val="7F0B16"/>
          </a:solidFill>
          <a:ln w="28575">
            <a:noFill/>
          </a:ln>
          <a:effectLst>
            <a:softEdge rad="31750"/>
          </a:effectLst>
        </p:spPr>
        <p:txBody>
          <a:bodyPr wrap="square" anchor="ctr">
            <a:spAutoFit/>
          </a:bodyPr>
          <a:lstStyle/>
          <a:p>
            <a:pPr algn="ctr" defTabSz="762000" eaLnBrk="0" hangingPunct="0">
              <a:lnSpc>
                <a:spcPct val="120000"/>
              </a:lnSpc>
              <a:defRPr/>
            </a:pPr>
            <a:r>
              <a:rPr lang="es-ES" sz="2000" b="1" dirty="0" smtClean="0">
                <a:solidFill>
                  <a:schemeClr val="bg1"/>
                </a:solidFill>
                <a:latin typeface="Calibri" pitchFamily="34" charset="0"/>
              </a:rPr>
              <a:t>Desde el inicio de estadísticas (11/ 2007) y hasta hoy (octubre 2017):</a:t>
            </a:r>
          </a:p>
          <a:p>
            <a:pPr algn="ctr" defTabSz="762000" eaLnBrk="0" hangingPunct="0">
              <a:lnSpc>
                <a:spcPct val="120000"/>
              </a:lnSpc>
              <a:defRPr/>
            </a:pPr>
            <a:r>
              <a:rPr lang="es-ES" sz="2000" b="1" dirty="0" smtClean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s-ES" sz="2800" b="1" dirty="0" smtClean="0">
                <a:solidFill>
                  <a:schemeClr val="bg1"/>
                </a:solidFill>
                <a:latin typeface="Calibri" pitchFamily="34" charset="0"/>
              </a:rPr>
              <a:t>&gt; 9.408.031 visitas </a:t>
            </a:r>
          </a:p>
        </p:txBody>
      </p:sp>
      <p:pic>
        <p:nvPicPr>
          <p:cNvPr id="11" name="10 Imagen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2960830"/>
            <a:ext cx="4680520" cy="262841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66"/>
          <p:cNvSpPr>
            <a:spLocks noChangeArrowheads="1"/>
          </p:cNvSpPr>
          <p:nvPr/>
        </p:nvSpPr>
        <p:spPr bwMode="auto">
          <a:xfrm>
            <a:off x="34361" y="836712"/>
            <a:ext cx="8784976" cy="720080"/>
          </a:xfrm>
          <a:prstGeom prst="rect">
            <a:avLst/>
          </a:prstGeom>
          <a:solidFill>
            <a:srgbClr val="002060"/>
          </a:solidFill>
          <a:ln w="9525" algn="ctr">
            <a:noFill/>
            <a:round/>
            <a:headEnd/>
            <a:tailEnd/>
          </a:ln>
          <a:effectLst>
            <a:softEdge rad="88900"/>
          </a:effectLst>
        </p:spPr>
        <p:txBody>
          <a:bodyPr wrap="none" anchor="ctr"/>
          <a:lstStyle/>
          <a:p>
            <a:pPr marL="457200" indent="-457200" algn="ctr">
              <a:spcAft>
                <a:spcPts val="600"/>
              </a:spcAft>
              <a:buClr>
                <a:schemeClr val="tx2">
                  <a:lumMod val="75000"/>
                </a:schemeClr>
              </a:buClr>
              <a:buSzPct val="130000"/>
              <a:buFont typeface="+mj-lt"/>
              <a:buAutoNum type="alphaLcParenR"/>
              <a:defRPr/>
            </a:pPr>
            <a:r>
              <a:rPr lang="es-ES_tradnl" sz="2800" b="1" dirty="0" smtClean="0">
                <a:solidFill>
                  <a:schemeClr val="bg1"/>
                </a:solidFill>
                <a:latin typeface="Calibri" pitchFamily="34" charset="0"/>
              </a:rPr>
              <a:t>c) ¿Qui</a:t>
            </a:r>
            <a:r>
              <a:rPr lang="es-ES_tradnl" sz="2800" b="1" dirty="0" smtClean="0">
                <a:solidFill>
                  <a:schemeClr val="bg1"/>
                </a:solidFill>
                <a:latin typeface="Calibri" pitchFamily="34" charset="0"/>
              </a:rPr>
              <a:t>én usa y para qué los datos de un RETC?</a:t>
            </a:r>
            <a:endParaRPr lang="es-ES" sz="2800" b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8423523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834" name="Oval 42"/>
          <p:cNvSpPr>
            <a:spLocks noChangeArrowheads="1"/>
          </p:cNvSpPr>
          <p:nvPr/>
        </p:nvSpPr>
        <p:spPr bwMode="auto">
          <a:xfrm>
            <a:off x="179512" y="980728"/>
            <a:ext cx="8568952" cy="648072"/>
          </a:xfrm>
          <a:prstGeom prst="roundRect">
            <a:avLst/>
          </a:prstGeom>
          <a:solidFill>
            <a:srgbClr val="FF5B09"/>
          </a:solidFill>
          <a:ln w="9525" algn="ctr">
            <a:noFill/>
            <a:round/>
            <a:headEnd/>
            <a:tailEnd/>
          </a:ln>
          <a:effectLst>
            <a:softEdge rad="63500"/>
          </a:effectLst>
        </p:spPr>
        <p:txBody>
          <a:bodyPr wrap="none" anchor="ctr"/>
          <a:lstStyle/>
          <a:p>
            <a:pPr algn="ctr"/>
            <a:r>
              <a:rPr lang="es-ES" sz="2000" b="1" dirty="0" smtClean="0">
                <a:solidFill>
                  <a:schemeClr val="bg1"/>
                </a:solidFill>
                <a:latin typeface="Trebuchet MS" pitchFamily="34" charset="0"/>
                <a:ea typeface="ＭＳ Ｐゴシック" charset="-128"/>
              </a:rPr>
              <a:t>AUTORIDADES COMPETENTES Y OTRAS AUTORIDADES</a:t>
            </a:r>
            <a:endParaRPr lang="es-ES" sz="2000" b="1" dirty="0">
              <a:solidFill>
                <a:schemeClr val="bg1"/>
              </a:solidFill>
              <a:latin typeface="Trebuchet MS" pitchFamily="34" charset="0"/>
              <a:ea typeface="ＭＳ Ｐゴシック" charset="-128"/>
            </a:endParaRPr>
          </a:p>
        </p:txBody>
      </p:sp>
      <p:sp>
        <p:nvSpPr>
          <p:cNvPr id="17411" name="Rectangle 64"/>
          <p:cNvSpPr>
            <a:spLocks noChangeArrowheads="1"/>
          </p:cNvSpPr>
          <p:nvPr/>
        </p:nvSpPr>
        <p:spPr bwMode="auto">
          <a:xfrm>
            <a:off x="2935122" y="1700808"/>
            <a:ext cx="6029366" cy="4248472"/>
          </a:xfrm>
          <a:prstGeom prst="roundRect">
            <a:avLst/>
          </a:prstGeom>
          <a:gradFill rotWithShape="1">
            <a:gsLst>
              <a:gs pos="0">
                <a:srgbClr val="FFFFFF"/>
              </a:gs>
              <a:gs pos="100000">
                <a:srgbClr val="DDDDDD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lIns="0" rIns="0" anchor="ctr"/>
          <a:lstStyle/>
          <a:p>
            <a:pPr marL="87313" indent="-87313" algn="r">
              <a:lnSpc>
                <a:spcPct val="110000"/>
              </a:lnSpc>
              <a:buClr>
                <a:schemeClr val="tx2"/>
              </a:buClr>
              <a:buSzPct val="70000"/>
              <a:buFont typeface="Arial" pitchFamily="34" charset="0"/>
              <a:buChar char="•"/>
              <a:defRPr/>
            </a:pPr>
            <a:r>
              <a:rPr lang="es-ES" b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Revisi</a:t>
            </a:r>
            <a:r>
              <a:rPr lang="es-ES" b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ón, validación y series históricas</a:t>
            </a:r>
            <a:r>
              <a:rPr lang="es-ES" b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.</a:t>
            </a:r>
            <a:endParaRPr lang="es-ES" b="1" dirty="0" smtClean="0">
              <a:solidFill>
                <a:schemeClr val="accent5">
                  <a:lumMod val="25000"/>
                </a:schemeClr>
              </a:solidFill>
              <a:latin typeface="Calibri" pitchFamily="34" charset="0"/>
            </a:endParaRPr>
          </a:p>
          <a:p>
            <a:pPr marL="87313" indent="-87313" algn="r">
              <a:lnSpc>
                <a:spcPct val="110000"/>
              </a:lnSpc>
              <a:buClr>
                <a:schemeClr val="tx2"/>
              </a:buClr>
              <a:buSzPct val="70000"/>
              <a:buFont typeface="Arial" pitchFamily="34" charset="0"/>
              <a:buChar char="•"/>
              <a:defRPr/>
            </a:pPr>
            <a:r>
              <a:rPr lang="es-ES" b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coherencia y consistencia con otros inventarios,  convenios internacionales o requerimientos de informaci</a:t>
            </a:r>
            <a:r>
              <a:rPr lang="es-ES" b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ón (residuos, agua, cambio climático, calidad del aire, estadísticas nacionales, etc.)</a:t>
            </a:r>
            <a:r>
              <a:rPr lang="es-ES" b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.</a:t>
            </a:r>
            <a:endParaRPr lang="es-ES" b="1" dirty="0" smtClean="0">
              <a:solidFill>
                <a:schemeClr val="accent5">
                  <a:lumMod val="25000"/>
                </a:schemeClr>
              </a:solidFill>
              <a:latin typeface="Calibri" pitchFamily="34" charset="0"/>
            </a:endParaRPr>
          </a:p>
          <a:p>
            <a:pPr marL="87313" indent="-87313" algn="r">
              <a:lnSpc>
                <a:spcPct val="110000"/>
              </a:lnSpc>
              <a:buClr>
                <a:schemeClr val="tx2"/>
              </a:buClr>
              <a:buSzPct val="70000"/>
              <a:buFont typeface="Arial" pitchFamily="34" charset="0"/>
              <a:buChar char="•"/>
              <a:defRPr/>
            </a:pPr>
            <a:r>
              <a:rPr lang="es-ES" b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Como herramienta de ayuda en el seguimiento para el cumplimiento de permisos ambientales. </a:t>
            </a:r>
            <a:endParaRPr lang="es-ES" b="1" dirty="0" smtClean="0">
              <a:solidFill>
                <a:schemeClr val="accent5">
                  <a:lumMod val="25000"/>
                </a:schemeClr>
              </a:solidFill>
              <a:latin typeface="Calibri" pitchFamily="34" charset="0"/>
            </a:endParaRPr>
          </a:p>
          <a:p>
            <a:pPr marL="87313" indent="-87313" algn="r">
              <a:lnSpc>
                <a:spcPct val="110000"/>
              </a:lnSpc>
              <a:buClr>
                <a:schemeClr val="tx2"/>
              </a:buClr>
              <a:buSzPct val="70000"/>
              <a:buFont typeface="Arial" pitchFamily="34" charset="0"/>
              <a:buChar char="•"/>
              <a:defRPr/>
            </a:pPr>
            <a:r>
              <a:rPr lang="es-ES" b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Definici</a:t>
            </a:r>
            <a:r>
              <a:rPr lang="es-ES" b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ón</a:t>
            </a:r>
            <a:r>
              <a:rPr lang="es-ES" b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 de criterios para políticas ambientales, prioridades, identificaci</a:t>
            </a:r>
            <a:r>
              <a:rPr lang="es-ES" b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ón de potenciales impactos y problemas ambientales.</a:t>
            </a:r>
            <a:endParaRPr lang="es-ES" b="1" dirty="0" smtClean="0">
              <a:solidFill>
                <a:schemeClr val="accent5">
                  <a:lumMod val="25000"/>
                </a:schemeClr>
              </a:solidFill>
              <a:latin typeface="Calibri" pitchFamily="34" charset="0"/>
            </a:endParaRPr>
          </a:p>
          <a:p>
            <a:pPr marL="87313" indent="-87313" algn="r">
              <a:lnSpc>
                <a:spcPct val="110000"/>
              </a:lnSpc>
              <a:buClr>
                <a:schemeClr val="tx2"/>
              </a:buClr>
              <a:buSzPct val="70000"/>
              <a:buFont typeface="Arial" pitchFamily="34" charset="0"/>
              <a:buChar char="•"/>
              <a:defRPr/>
            </a:pPr>
            <a:r>
              <a:rPr lang="es-ES" b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Estudio del estado de situaci</a:t>
            </a:r>
            <a:r>
              <a:rPr lang="es-ES" b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ón ambiental; informes y comunicaciones tanto para uso interno (autoridades) como para difusión al público (Congresos, talleres, seminarios, grupos de trabajo, etc.)</a:t>
            </a:r>
            <a:endParaRPr lang="es-ES" b="1" dirty="0">
              <a:solidFill>
                <a:schemeClr val="accent5">
                  <a:lumMod val="25000"/>
                </a:schemeClr>
              </a:solidFill>
              <a:latin typeface="Calibri" pitchFamily="34" charset="0"/>
            </a:endParaRPr>
          </a:p>
        </p:txBody>
      </p:sp>
      <p:grpSp>
        <p:nvGrpSpPr>
          <p:cNvPr id="53" name="52 Grupo"/>
          <p:cNvGrpSpPr/>
          <p:nvPr/>
        </p:nvGrpSpPr>
        <p:grpSpPr>
          <a:xfrm>
            <a:off x="251520" y="1916832"/>
            <a:ext cx="2815792" cy="3456384"/>
            <a:chOff x="688994" y="2348880"/>
            <a:chExt cx="3378950" cy="3744416"/>
          </a:xfrm>
        </p:grpSpPr>
        <p:grpSp>
          <p:nvGrpSpPr>
            <p:cNvPr id="49" name="48 Grupo"/>
            <p:cNvGrpSpPr/>
            <p:nvPr/>
          </p:nvGrpSpPr>
          <p:grpSpPr>
            <a:xfrm>
              <a:off x="688994" y="2348880"/>
              <a:ext cx="3378950" cy="3744416"/>
              <a:chOff x="467544" y="1628800"/>
              <a:chExt cx="3142167" cy="3528392"/>
            </a:xfrm>
          </p:grpSpPr>
          <p:pic>
            <p:nvPicPr>
              <p:cNvPr id="16431" name="52 Imagen" descr="cabecera_fnd.png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9552" y="1628800"/>
                <a:ext cx="2880320" cy="864096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4" name="17 Grupo"/>
              <p:cNvGrpSpPr>
                <a:grpSpLocks/>
              </p:cNvGrpSpPr>
              <p:nvPr/>
            </p:nvGrpSpPr>
            <p:grpSpPr bwMode="auto">
              <a:xfrm>
                <a:off x="467544" y="2492896"/>
                <a:ext cx="1542034" cy="928590"/>
                <a:chOff x="1719580" y="3933056"/>
                <a:chExt cx="4436611" cy="2694757"/>
              </a:xfrm>
            </p:grpSpPr>
            <p:sp>
              <p:nvSpPr>
                <p:cNvPr id="16404" name="Freeform 7"/>
                <p:cNvSpPr>
                  <a:spLocks/>
                </p:cNvSpPr>
                <p:nvPr/>
              </p:nvSpPr>
              <p:spPr bwMode="auto">
                <a:xfrm>
                  <a:off x="3904647" y="4779764"/>
                  <a:ext cx="396975" cy="395068"/>
                </a:xfrm>
                <a:custGeom>
                  <a:avLst/>
                  <a:gdLst>
                    <a:gd name="T0" fmla="*/ 0 w 388"/>
                    <a:gd name="T1" fmla="*/ 309537803 h 396"/>
                    <a:gd name="T2" fmla="*/ 6281004 w 388"/>
                    <a:gd name="T3" fmla="*/ 255791549 h 396"/>
                    <a:gd name="T4" fmla="*/ 57573650 w 388"/>
                    <a:gd name="T5" fmla="*/ 223941695 h 396"/>
                    <a:gd name="T6" fmla="*/ 51292648 w 388"/>
                    <a:gd name="T7" fmla="*/ 201050704 h 396"/>
                    <a:gd name="T8" fmla="*/ 113053975 w 388"/>
                    <a:gd name="T9" fmla="*/ 151285121 h 396"/>
                    <a:gd name="T10" fmla="*/ 123522652 w 388"/>
                    <a:gd name="T11" fmla="*/ 119436234 h 396"/>
                    <a:gd name="T12" fmla="*/ 151785658 w 388"/>
                    <a:gd name="T13" fmla="*/ 119436234 h 396"/>
                    <a:gd name="T14" fmla="*/ 154925648 w 388"/>
                    <a:gd name="T15" fmla="*/ 100524853 h 396"/>
                    <a:gd name="T16" fmla="*/ 233435614 w 388"/>
                    <a:gd name="T17" fmla="*/ 28863906 h 396"/>
                    <a:gd name="T18" fmla="*/ 271120667 w 388"/>
                    <a:gd name="T19" fmla="*/ 0 h 396"/>
                    <a:gd name="T20" fmla="*/ 312992308 w 388"/>
                    <a:gd name="T21" fmla="*/ 37821779 h 396"/>
                    <a:gd name="T22" fmla="*/ 305664643 w 388"/>
                    <a:gd name="T23" fmla="*/ 60712770 h 396"/>
                    <a:gd name="T24" fmla="*/ 298336978 w 388"/>
                    <a:gd name="T25" fmla="*/ 78628515 h 396"/>
                    <a:gd name="T26" fmla="*/ 329740964 w 388"/>
                    <a:gd name="T27" fmla="*/ 177163065 h 396"/>
                    <a:gd name="T28" fmla="*/ 353817286 w 388"/>
                    <a:gd name="T29" fmla="*/ 183134974 h 396"/>
                    <a:gd name="T30" fmla="*/ 376846944 w 388"/>
                    <a:gd name="T31" fmla="*/ 290627420 h 396"/>
                    <a:gd name="T32" fmla="*/ 405110942 w 388"/>
                    <a:gd name="T33" fmla="*/ 309537803 h 396"/>
                    <a:gd name="T34" fmla="*/ 405110942 w 388"/>
                    <a:gd name="T35" fmla="*/ 328448185 h 396"/>
                    <a:gd name="T36" fmla="*/ 370566966 w 388"/>
                    <a:gd name="T37" fmla="*/ 337406050 h 396"/>
                    <a:gd name="T38" fmla="*/ 376846944 w 388"/>
                    <a:gd name="T39" fmla="*/ 356316433 h 396"/>
                    <a:gd name="T40" fmla="*/ 326600975 w 388"/>
                    <a:gd name="T41" fmla="*/ 337406050 h 396"/>
                    <a:gd name="T42" fmla="*/ 250184271 w 388"/>
                    <a:gd name="T43" fmla="*/ 393142546 h 396"/>
                    <a:gd name="T44" fmla="*/ 240763279 w 388"/>
                    <a:gd name="T45" fmla="*/ 372241859 h 396"/>
                    <a:gd name="T46" fmla="*/ 260652948 w 388"/>
                    <a:gd name="T47" fmla="*/ 349349870 h 396"/>
                    <a:gd name="T48" fmla="*/ 257511936 w 388"/>
                    <a:gd name="T49" fmla="*/ 328448185 h 396"/>
                    <a:gd name="T50" fmla="*/ 181096319 w 388"/>
                    <a:gd name="T51" fmla="*/ 318495667 h 396"/>
                    <a:gd name="T52" fmla="*/ 109913985 w 388"/>
                    <a:gd name="T53" fmla="*/ 274701994 h 396"/>
                    <a:gd name="T54" fmla="*/ 62807989 w 388"/>
                    <a:gd name="T55" fmla="*/ 299585285 h 396"/>
                    <a:gd name="T56" fmla="*/ 0 w 388"/>
                    <a:gd name="T57" fmla="*/ 309537803 h 39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w 388"/>
                    <a:gd name="T88" fmla="*/ 0 h 396"/>
                    <a:gd name="T89" fmla="*/ 388 w 388"/>
                    <a:gd name="T90" fmla="*/ 396 h 396"/>
                  </a:gdLst>
                  <a:ahLst/>
                  <a:cxnLst>
                    <a:cxn ang="T58">
                      <a:pos x="T0" y="T1"/>
                    </a:cxn>
                    <a:cxn ang="T59">
                      <a:pos x="T2" y="T3"/>
                    </a:cxn>
                    <a:cxn ang="T60">
                      <a:pos x="T4" y="T5"/>
                    </a:cxn>
                    <a:cxn ang="T61">
                      <a:pos x="T6" y="T7"/>
                    </a:cxn>
                    <a:cxn ang="T62">
                      <a:pos x="T8" y="T9"/>
                    </a:cxn>
                    <a:cxn ang="T63">
                      <a:pos x="T10" y="T11"/>
                    </a:cxn>
                    <a:cxn ang="T64">
                      <a:pos x="T12" y="T13"/>
                    </a:cxn>
                    <a:cxn ang="T65">
                      <a:pos x="T14" y="T15"/>
                    </a:cxn>
                    <a:cxn ang="T66">
                      <a:pos x="T16" y="T17"/>
                    </a:cxn>
                    <a:cxn ang="T67">
                      <a:pos x="T18" y="T19"/>
                    </a:cxn>
                    <a:cxn ang="T68">
                      <a:pos x="T20" y="T21"/>
                    </a:cxn>
                    <a:cxn ang="T69">
                      <a:pos x="T22" y="T23"/>
                    </a:cxn>
                    <a:cxn ang="T70">
                      <a:pos x="T24" y="T25"/>
                    </a:cxn>
                    <a:cxn ang="T71">
                      <a:pos x="T26" y="T27"/>
                    </a:cxn>
                    <a:cxn ang="T72">
                      <a:pos x="T28" y="T29"/>
                    </a:cxn>
                    <a:cxn ang="T73">
                      <a:pos x="T30" y="T31"/>
                    </a:cxn>
                    <a:cxn ang="T74">
                      <a:pos x="T32" y="T33"/>
                    </a:cxn>
                    <a:cxn ang="T75">
                      <a:pos x="T34" y="T35"/>
                    </a:cxn>
                    <a:cxn ang="T76">
                      <a:pos x="T36" y="T37"/>
                    </a:cxn>
                    <a:cxn ang="T77">
                      <a:pos x="T38" y="T39"/>
                    </a:cxn>
                    <a:cxn ang="T78">
                      <a:pos x="T40" y="T41"/>
                    </a:cxn>
                    <a:cxn ang="T79">
                      <a:pos x="T42" y="T43"/>
                    </a:cxn>
                    <a:cxn ang="T80">
                      <a:pos x="T44" y="T45"/>
                    </a:cxn>
                    <a:cxn ang="T81">
                      <a:pos x="T46" y="T47"/>
                    </a:cxn>
                    <a:cxn ang="T82">
                      <a:pos x="T48" y="T49"/>
                    </a:cxn>
                    <a:cxn ang="T83">
                      <a:pos x="T50" y="T51"/>
                    </a:cxn>
                    <a:cxn ang="T84">
                      <a:pos x="T52" y="T53"/>
                    </a:cxn>
                    <a:cxn ang="T85">
                      <a:pos x="T54" y="T55"/>
                    </a:cxn>
                    <a:cxn ang="T86">
                      <a:pos x="T56" y="T57"/>
                    </a:cxn>
                  </a:cxnLst>
                  <a:rect l="T87" t="T88" r="T89" b="T90"/>
                  <a:pathLst>
                    <a:path w="388" h="396">
                      <a:moveTo>
                        <a:pt x="0" y="311"/>
                      </a:moveTo>
                      <a:lnTo>
                        <a:pt x="6" y="257"/>
                      </a:lnTo>
                      <a:lnTo>
                        <a:pt x="55" y="225"/>
                      </a:lnTo>
                      <a:lnTo>
                        <a:pt x="49" y="202"/>
                      </a:lnTo>
                      <a:lnTo>
                        <a:pt x="108" y="152"/>
                      </a:lnTo>
                      <a:lnTo>
                        <a:pt x="118" y="120"/>
                      </a:lnTo>
                      <a:lnTo>
                        <a:pt x="145" y="120"/>
                      </a:lnTo>
                      <a:lnTo>
                        <a:pt x="148" y="101"/>
                      </a:lnTo>
                      <a:lnTo>
                        <a:pt x="223" y="29"/>
                      </a:lnTo>
                      <a:lnTo>
                        <a:pt x="259" y="0"/>
                      </a:lnTo>
                      <a:lnTo>
                        <a:pt x="299" y="38"/>
                      </a:lnTo>
                      <a:lnTo>
                        <a:pt x="292" y="61"/>
                      </a:lnTo>
                      <a:lnTo>
                        <a:pt x="285" y="79"/>
                      </a:lnTo>
                      <a:lnTo>
                        <a:pt x="315" y="178"/>
                      </a:lnTo>
                      <a:lnTo>
                        <a:pt x="338" y="184"/>
                      </a:lnTo>
                      <a:lnTo>
                        <a:pt x="360" y="292"/>
                      </a:lnTo>
                      <a:lnTo>
                        <a:pt x="387" y="311"/>
                      </a:lnTo>
                      <a:lnTo>
                        <a:pt x="387" y="330"/>
                      </a:lnTo>
                      <a:lnTo>
                        <a:pt x="354" y="339"/>
                      </a:lnTo>
                      <a:lnTo>
                        <a:pt x="360" y="358"/>
                      </a:lnTo>
                      <a:lnTo>
                        <a:pt x="312" y="339"/>
                      </a:lnTo>
                      <a:lnTo>
                        <a:pt x="239" y="395"/>
                      </a:lnTo>
                      <a:lnTo>
                        <a:pt x="230" y="374"/>
                      </a:lnTo>
                      <a:lnTo>
                        <a:pt x="249" y="351"/>
                      </a:lnTo>
                      <a:lnTo>
                        <a:pt x="246" y="330"/>
                      </a:lnTo>
                      <a:lnTo>
                        <a:pt x="173" y="320"/>
                      </a:lnTo>
                      <a:lnTo>
                        <a:pt x="105" y="276"/>
                      </a:lnTo>
                      <a:lnTo>
                        <a:pt x="60" y="301"/>
                      </a:lnTo>
                      <a:lnTo>
                        <a:pt x="0" y="311"/>
                      </a:lnTo>
                    </a:path>
                  </a:pathLst>
                </a:custGeom>
                <a:solidFill>
                  <a:schemeClr val="folHlink"/>
                </a:solidFill>
                <a:ln w="12700" cap="rnd" cmpd="sng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6405" name="Freeform 8"/>
                <p:cNvSpPr>
                  <a:spLocks/>
                </p:cNvSpPr>
                <p:nvPr/>
              </p:nvSpPr>
              <p:spPr bwMode="auto">
                <a:xfrm>
                  <a:off x="3102677" y="4992855"/>
                  <a:ext cx="780918" cy="815593"/>
                </a:xfrm>
                <a:custGeom>
                  <a:avLst/>
                  <a:gdLst>
                    <a:gd name="T0" fmla="*/ 245923824 w 765"/>
                    <a:gd name="T1" fmla="*/ 54078319 h 815"/>
                    <a:gd name="T2" fmla="*/ 280310809 w 765"/>
                    <a:gd name="T3" fmla="*/ 67097797 h 815"/>
                    <a:gd name="T4" fmla="*/ 337624048 w 765"/>
                    <a:gd name="T5" fmla="*/ 26037932 h 815"/>
                    <a:gd name="T6" fmla="*/ 400146466 w 765"/>
                    <a:gd name="T7" fmla="*/ 0 h 815"/>
                    <a:gd name="T8" fmla="*/ 484552957 w 765"/>
                    <a:gd name="T9" fmla="*/ 48069952 h 815"/>
                    <a:gd name="T10" fmla="*/ 532487015 w 765"/>
                    <a:gd name="T11" fmla="*/ 54078319 h 815"/>
                    <a:gd name="T12" fmla="*/ 601262008 w 765"/>
                    <a:gd name="T13" fmla="*/ 64093598 h 815"/>
                    <a:gd name="T14" fmla="*/ 618977101 w 765"/>
                    <a:gd name="T15" fmla="*/ 114166005 h 815"/>
                    <a:gd name="T16" fmla="*/ 601262008 w 765"/>
                    <a:gd name="T17" fmla="*/ 156227605 h 815"/>
                    <a:gd name="T18" fmla="*/ 670036873 w 765"/>
                    <a:gd name="T19" fmla="*/ 230334465 h 815"/>
                    <a:gd name="T20" fmla="*/ 655448512 w 765"/>
                    <a:gd name="T21" fmla="*/ 262381819 h 815"/>
                    <a:gd name="T22" fmla="*/ 692962168 w 765"/>
                    <a:gd name="T23" fmla="*/ 307446571 h 815"/>
                    <a:gd name="T24" fmla="*/ 730475823 w 765"/>
                    <a:gd name="T25" fmla="*/ 351510596 h 815"/>
                    <a:gd name="T26" fmla="*/ 796124976 w 765"/>
                    <a:gd name="T27" fmla="*/ 354515780 h 815"/>
                    <a:gd name="T28" fmla="*/ 785704572 w 765"/>
                    <a:gd name="T29" fmla="*/ 402584715 h 815"/>
                    <a:gd name="T30" fmla="*/ 710677262 w 765"/>
                    <a:gd name="T31" fmla="*/ 437636190 h 815"/>
                    <a:gd name="T32" fmla="*/ 721097665 w 765"/>
                    <a:gd name="T33" fmla="*/ 490713765 h 815"/>
                    <a:gd name="T34" fmla="*/ 692962168 w 765"/>
                    <a:gd name="T35" fmla="*/ 538783827 h 815"/>
                    <a:gd name="T36" fmla="*/ 646070354 w 765"/>
                    <a:gd name="T37" fmla="*/ 554806472 h 815"/>
                    <a:gd name="T38" fmla="*/ 632523217 w 765"/>
                    <a:gd name="T39" fmla="*/ 586852762 h 815"/>
                    <a:gd name="T40" fmla="*/ 540823057 w 765"/>
                    <a:gd name="T41" fmla="*/ 642934521 h 815"/>
                    <a:gd name="T42" fmla="*/ 550202237 w 765"/>
                    <a:gd name="T43" fmla="*/ 714038198 h 815"/>
                    <a:gd name="T44" fmla="*/ 484552957 w 765"/>
                    <a:gd name="T45" fmla="*/ 717042381 h 815"/>
                    <a:gd name="T46" fmla="*/ 430366452 w 765"/>
                    <a:gd name="T47" fmla="*/ 757100495 h 815"/>
                    <a:gd name="T48" fmla="*/ 427239719 w 765"/>
                    <a:gd name="T49" fmla="*/ 802166248 h 815"/>
                    <a:gd name="T50" fmla="*/ 386600351 w 765"/>
                    <a:gd name="T51" fmla="*/ 809176342 h 815"/>
                    <a:gd name="T52" fmla="*/ 307404062 w 765"/>
                    <a:gd name="T53" fmla="*/ 783138419 h 815"/>
                    <a:gd name="T54" fmla="*/ 181316916 w 765"/>
                    <a:gd name="T55" fmla="*/ 711034015 h 815"/>
                    <a:gd name="T56" fmla="*/ 122961401 w 765"/>
                    <a:gd name="T57" fmla="*/ 711034015 h 815"/>
                    <a:gd name="T58" fmla="*/ 109415286 w 765"/>
                    <a:gd name="T59" fmla="*/ 704023920 h 815"/>
                    <a:gd name="T60" fmla="*/ 91700192 w 765"/>
                    <a:gd name="T61" fmla="*/ 674980812 h 815"/>
                    <a:gd name="T62" fmla="*/ 51060808 w 765"/>
                    <a:gd name="T63" fmla="*/ 633921971 h 815"/>
                    <a:gd name="T64" fmla="*/ 28135505 w 765"/>
                    <a:gd name="T65" fmla="*/ 592862130 h 815"/>
                    <a:gd name="T66" fmla="*/ 61481211 w 765"/>
                    <a:gd name="T67" fmla="*/ 535778643 h 815"/>
                    <a:gd name="T68" fmla="*/ 103162840 w 765"/>
                    <a:gd name="T69" fmla="*/ 481700215 h 815"/>
                    <a:gd name="T70" fmla="*/ 126088135 w 765"/>
                    <a:gd name="T71" fmla="*/ 453659835 h 815"/>
                    <a:gd name="T72" fmla="*/ 119835689 w 765"/>
                    <a:gd name="T73" fmla="*/ 405589899 h 815"/>
                    <a:gd name="T74" fmla="*/ 85447746 w 765"/>
                    <a:gd name="T75" fmla="*/ 383557887 h 815"/>
                    <a:gd name="T76" fmla="*/ 82322033 w 765"/>
                    <a:gd name="T77" fmla="*/ 336488678 h 815"/>
                    <a:gd name="T78" fmla="*/ 51060808 w 765"/>
                    <a:gd name="T79" fmla="*/ 291423926 h 815"/>
                    <a:gd name="T80" fmla="*/ 28135505 w 765"/>
                    <a:gd name="T81" fmla="*/ 253368205 h 815"/>
                    <a:gd name="T82" fmla="*/ 0 w 765"/>
                    <a:gd name="T83" fmla="*/ 221321915 h 815"/>
                    <a:gd name="T84" fmla="*/ 157349376 w 765"/>
                    <a:gd name="T85" fmla="*/ 177257890 h 815"/>
                    <a:gd name="T86" fmla="*/ 188610586 w 765"/>
                    <a:gd name="T87" fmla="*/ 164238428 h 815"/>
                    <a:gd name="T88" fmla="*/ 208410168 w 765"/>
                    <a:gd name="T89" fmla="*/ 114166005 h 815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w 765"/>
                    <a:gd name="T136" fmla="*/ 0 h 815"/>
                    <a:gd name="T137" fmla="*/ 765 w 765"/>
                    <a:gd name="T138" fmla="*/ 815 h 815"/>
                  </a:gdLst>
                  <a:ahLst/>
                  <a:cxnLst>
                    <a:cxn ang="T90">
                      <a:pos x="T0" y="T1"/>
                    </a:cxn>
                    <a:cxn ang="T91">
                      <a:pos x="T2" y="T3"/>
                    </a:cxn>
                    <a:cxn ang="T92">
                      <a:pos x="T4" y="T5"/>
                    </a:cxn>
                    <a:cxn ang="T93">
                      <a:pos x="T6" y="T7"/>
                    </a:cxn>
                    <a:cxn ang="T94">
                      <a:pos x="T8" y="T9"/>
                    </a:cxn>
                    <a:cxn ang="T95">
                      <a:pos x="T10" y="T11"/>
                    </a:cxn>
                    <a:cxn ang="T96">
                      <a:pos x="T12" y="T13"/>
                    </a:cxn>
                    <a:cxn ang="T97">
                      <a:pos x="T14" y="T15"/>
                    </a:cxn>
                    <a:cxn ang="T98">
                      <a:pos x="T16" y="T17"/>
                    </a:cxn>
                    <a:cxn ang="T99">
                      <a:pos x="T18" y="T19"/>
                    </a:cxn>
                    <a:cxn ang="T100">
                      <a:pos x="T20" y="T21"/>
                    </a:cxn>
                    <a:cxn ang="T101">
                      <a:pos x="T22" y="T23"/>
                    </a:cxn>
                    <a:cxn ang="T102">
                      <a:pos x="T24" y="T25"/>
                    </a:cxn>
                    <a:cxn ang="T103">
                      <a:pos x="T26" y="T27"/>
                    </a:cxn>
                    <a:cxn ang="T104">
                      <a:pos x="T28" y="T29"/>
                    </a:cxn>
                    <a:cxn ang="T105">
                      <a:pos x="T30" y="T31"/>
                    </a:cxn>
                    <a:cxn ang="T106">
                      <a:pos x="T32" y="T33"/>
                    </a:cxn>
                    <a:cxn ang="T107">
                      <a:pos x="T34" y="T35"/>
                    </a:cxn>
                    <a:cxn ang="T108">
                      <a:pos x="T36" y="T37"/>
                    </a:cxn>
                    <a:cxn ang="T109">
                      <a:pos x="T38" y="T39"/>
                    </a:cxn>
                    <a:cxn ang="T110">
                      <a:pos x="T40" y="T41"/>
                    </a:cxn>
                    <a:cxn ang="T111">
                      <a:pos x="T42" y="T43"/>
                    </a:cxn>
                    <a:cxn ang="T112">
                      <a:pos x="T44" y="T45"/>
                    </a:cxn>
                    <a:cxn ang="T113">
                      <a:pos x="T46" y="T47"/>
                    </a:cxn>
                    <a:cxn ang="T114">
                      <a:pos x="T48" y="T49"/>
                    </a:cxn>
                    <a:cxn ang="T115">
                      <a:pos x="T50" y="T51"/>
                    </a:cxn>
                    <a:cxn ang="T116">
                      <a:pos x="T52" y="T53"/>
                    </a:cxn>
                    <a:cxn ang="T117">
                      <a:pos x="T54" y="T55"/>
                    </a:cxn>
                    <a:cxn ang="T118">
                      <a:pos x="T56" y="T57"/>
                    </a:cxn>
                    <a:cxn ang="T119">
                      <a:pos x="T58" y="T59"/>
                    </a:cxn>
                    <a:cxn ang="T120">
                      <a:pos x="T60" y="T61"/>
                    </a:cxn>
                    <a:cxn ang="T121">
                      <a:pos x="T62" y="T63"/>
                    </a:cxn>
                    <a:cxn ang="T122">
                      <a:pos x="T64" y="T65"/>
                    </a:cxn>
                    <a:cxn ang="T123">
                      <a:pos x="T66" y="T67"/>
                    </a:cxn>
                    <a:cxn ang="T124">
                      <a:pos x="T68" y="T69"/>
                    </a:cxn>
                    <a:cxn ang="T125">
                      <a:pos x="T70" y="T71"/>
                    </a:cxn>
                    <a:cxn ang="T126">
                      <a:pos x="T72" y="T73"/>
                    </a:cxn>
                    <a:cxn ang="T127">
                      <a:pos x="T74" y="T75"/>
                    </a:cxn>
                    <a:cxn ang="T128">
                      <a:pos x="T76" y="T77"/>
                    </a:cxn>
                    <a:cxn ang="T129">
                      <a:pos x="T78" y="T79"/>
                    </a:cxn>
                    <a:cxn ang="T130">
                      <a:pos x="T80" y="T81"/>
                    </a:cxn>
                    <a:cxn ang="T131">
                      <a:pos x="T82" y="T83"/>
                    </a:cxn>
                    <a:cxn ang="T132">
                      <a:pos x="T84" y="T85"/>
                    </a:cxn>
                    <a:cxn ang="T133">
                      <a:pos x="T86" y="T87"/>
                    </a:cxn>
                    <a:cxn ang="T134">
                      <a:pos x="T88" y="T89"/>
                    </a:cxn>
                  </a:cxnLst>
                  <a:rect l="T135" t="T136" r="T137" b="T138"/>
                  <a:pathLst>
                    <a:path w="765" h="815">
                      <a:moveTo>
                        <a:pt x="190" y="76"/>
                      </a:moveTo>
                      <a:lnTo>
                        <a:pt x="236" y="54"/>
                      </a:lnTo>
                      <a:lnTo>
                        <a:pt x="262" y="72"/>
                      </a:lnTo>
                      <a:lnTo>
                        <a:pt x="269" y="67"/>
                      </a:lnTo>
                      <a:lnTo>
                        <a:pt x="289" y="35"/>
                      </a:lnTo>
                      <a:lnTo>
                        <a:pt x="324" y="26"/>
                      </a:lnTo>
                      <a:lnTo>
                        <a:pt x="360" y="0"/>
                      </a:lnTo>
                      <a:lnTo>
                        <a:pt x="384" y="0"/>
                      </a:lnTo>
                      <a:lnTo>
                        <a:pt x="432" y="54"/>
                      </a:lnTo>
                      <a:lnTo>
                        <a:pt x="465" y="48"/>
                      </a:lnTo>
                      <a:lnTo>
                        <a:pt x="486" y="61"/>
                      </a:lnTo>
                      <a:lnTo>
                        <a:pt x="511" y="54"/>
                      </a:lnTo>
                      <a:lnTo>
                        <a:pt x="541" y="82"/>
                      </a:lnTo>
                      <a:lnTo>
                        <a:pt x="577" y="64"/>
                      </a:lnTo>
                      <a:lnTo>
                        <a:pt x="590" y="72"/>
                      </a:lnTo>
                      <a:lnTo>
                        <a:pt x="594" y="114"/>
                      </a:lnTo>
                      <a:lnTo>
                        <a:pt x="604" y="130"/>
                      </a:lnTo>
                      <a:lnTo>
                        <a:pt x="577" y="156"/>
                      </a:lnTo>
                      <a:lnTo>
                        <a:pt x="580" y="174"/>
                      </a:lnTo>
                      <a:lnTo>
                        <a:pt x="643" y="230"/>
                      </a:lnTo>
                      <a:lnTo>
                        <a:pt x="652" y="240"/>
                      </a:lnTo>
                      <a:lnTo>
                        <a:pt x="629" y="262"/>
                      </a:lnTo>
                      <a:lnTo>
                        <a:pt x="643" y="285"/>
                      </a:lnTo>
                      <a:lnTo>
                        <a:pt x="665" y="307"/>
                      </a:lnTo>
                      <a:lnTo>
                        <a:pt x="679" y="351"/>
                      </a:lnTo>
                      <a:lnTo>
                        <a:pt x="701" y="351"/>
                      </a:lnTo>
                      <a:lnTo>
                        <a:pt x="751" y="341"/>
                      </a:lnTo>
                      <a:lnTo>
                        <a:pt x="764" y="354"/>
                      </a:lnTo>
                      <a:lnTo>
                        <a:pt x="761" y="389"/>
                      </a:lnTo>
                      <a:lnTo>
                        <a:pt x="754" y="402"/>
                      </a:lnTo>
                      <a:lnTo>
                        <a:pt x="721" y="411"/>
                      </a:lnTo>
                      <a:lnTo>
                        <a:pt x="682" y="437"/>
                      </a:lnTo>
                      <a:lnTo>
                        <a:pt x="682" y="466"/>
                      </a:lnTo>
                      <a:lnTo>
                        <a:pt x="692" y="490"/>
                      </a:lnTo>
                      <a:lnTo>
                        <a:pt x="665" y="522"/>
                      </a:lnTo>
                      <a:lnTo>
                        <a:pt x="665" y="538"/>
                      </a:lnTo>
                      <a:lnTo>
                        <a:pt x="649" y="557"/>
                      </a:lnTo>
                      <a:lnTo>
                        <a:pt x="620" y="554"/>
                      </a:lnTo>
                      <a:lnTo>
                        <a:pt x="607" y="567"/>
                      </a:lnTo>
                      <a:lnTo>
                        <a:pt x="607" y="586"/>
                      </a:lnTo>
                      <a:lnTo>
                        <a:pt x="554" y="605"/>
                      </a:lnTo>
                      <a:lnTo>
                        <a:pt x="519" y="642"/>
                      </a:lnTo>
                      <a:lnTo>
                        <a:pt x="514" y="665"/>
                      </a:lnTo>
                      <a:lnTo>
                        <a:pt x="528" y="713"/>
                      </a:lnTo>
                      <a:lnTo>
                        <a:pt x="498" y="742"/>
                      </a:lnTo>
                      <a:lnTo>
                        <a:pt x="465" y="716"/>
                      </a:lnTo>
                      <a:lnTo>
                        <a:pt x="453" y="716"/>
                      </a:lnTo>
                      <a:lnTo>
                        <a:pt x="413" y="756"/>
                      </a:lnTo>
                      <a:lnTo>
                        <a:pt x="420" y="785"/>
                      </a:lnTo>
                      <a:lnTo>
                        <a:pt x="410" y="801"/>
                      </a:lnTo>
                      <a:lnTo>
                        <a:pt x="387" y="792"/>
                      </a:lnTo>
                      <a:lnTo>
                        <a:pt x="371" y="808"/>
                      </a:lnTo>
                      <a:lnTo>
                        <a:pt x="360" y="814"/>
                      </a:lnTo>
                      <a:lnTo>
                        <a:pt x="295" y="782"/>
                      </a:lnTo>
                      <a:lnTo>
                        <a:pt x="200" y="750"/>
                      </a:lnTo>
                      <a:lnTo>
                        <a:pt x="174" y="710"/>
                      </a:lnTo>
                      <a:lnTo>
                        <a:pt x="135" y="729"/>
                      </a:lnTo>
                      <a:lnTo>
                        <a:pt x="118" y="710"/>
                      </a:lnTo>
                      <a:lnTo>
                        <a:pt x="99" y="716"/>
                      </a:lnTo>
                      <a:lnTo>
                        <a:pt x="105" y="703"/>
                      </a:lnTo>
                      <a:lnTo>
                        <a:pt x="91" y="684"/>
                      </a:lnTo>
                      <a:lnTo>
                        <a:pt x="88" y="674"/>
                      </a:lnTo>
                      <a:lnTo>
                        <a:pt x="49" y="642"/>
                      </a:lnTo>
                      <a:lnTo>
                        <a:pt x="49" y="633"/>
                      </a:lnTo>
                      <a:lnTo>
                        <a:pt x="27" y="611"/>
                      </a:lnTo>
                      <a:lnTo>
                        <a:pt x="27" y="592"/>
                      </a:lnTo>
                      <a:lnTo>
                        <a:pt x="43" y="560"/>
                      </a:lnTo>
                      <a:lnTo>
                        <a:pt x="59" y="535"/>
                      </a:lnTo>
                      <a:lnTo>
                        <a:pt x="59" y="513"/>
                      </a:lnTo>
                      <a:lnTo>
                        <a:pt x="99" y="481"/>
                      </a:lnTo>
                      <a:lnTo>
                        <a:pt x="115" y="475"/>
                      </a:lnTo>
                      <a:lnTo>
                        <a:pt x="121" y="453"/>
                      </a:lnTo>
                      <a:lnTo>
                        <a:pt x="128" y="414"/>
                      </a:lnTo>
                      <a:lnTo>
                        <a:pt x="115" y="405"/>
                      </a:lnTo>
                      <a:lnTo>
                        <a:pt x="95" y="408"/>
                      </a:lnTo>
                      <a:lnTo>
                        <a:pt x="82" y="383"/>
                      </a:lnTo>
                      <a:lnTo>
                        <a:pt x="79" y="344"/>
                      </a:lnTo>
                      <a:lnTo>
                        <a:pt x="79" y="336"/>
                      </a:lnTo>
                      <a:lnTo>
                        <a:pt x="52" y="320"/>
                      </a:lnTo>
                      <a:lnTo>
                        <a:pt x="49" y="291"/>
                      </a:lnTo>
                      <a:lnTo>
                        <a:pt x="39" y="275"/>
                      </a:lnTo>
                      <a:lnTo>
                        <a:pt x="27" y="253"/>
                      </a:lnTo>
                      <a:lnTo>
                        <a:pt x="0" y="227"/>
                      </a:lnTo>
                      <a:lnTo>
                        <a:pt x="0" y="221"/>
                      </a:lnTo>
                      <a:lnTo>
                        <a:pt x="115" y="221"/>
                      </a:lnTo>
                      <a:lnTo>
                        <a:pt x="151" y="177"/>
                      </a:lnTo>
                      <a:lnTo>
                        <a:pt x="174" y="180"/>
                      </a:lnTo>
                      <a:lnTo>
                        <a:pt x="181" y="164"/>
                      </a:lnTo>
                      <a:lnTo>
                        <a:pt x="190" y="136"/>
                      </a:lnTo>
                      <a:lnTo>
                        <a:pt x="200" y="114"/>
                      </a:lnTo>
                      <a:lnTo>
                        <a:pt x="190" y="76"/>
                      </a:lnTo>
                    </a:path>
                  </a:pathLst>
                </a:custGeom>
                <a:solidFill>
                  <a:schemeClr val="folHlink"/>
                </a:solidFill>
                <a:ln w="12700" cap="rnd" cmpd="sng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6406" name="Freeform 9"/>
                <p:cNvSpPr>
                  <a:spLocks/>
                </p:cNvSpPr>
                <p:nvPr/>
              </p:nvSpPr>
              <p:spPr bwMode="auto">
                <a:xfrm>
                  <a:off x="3699142" y="4716591"/>
                  <a:ext cx="1196939" cy="1080543"/>
                </a:xfrm>
                <a:custGeom>
                  <a:avLst/>
                  <a:gdLst>
                    <a:gd name="T0" fmla="*/ 98609116 w 1181"/>
                    <a:gd name="T1" fmla="*/ 371372581 h 1080"/>
                    <a:gd name="T2" fmla="*/ 168456236 w 1181"/>
                    <a:gd name="T3" fmla="*/ 332333981 h 1080"/>
                    <a:gd name="T4" fmla="*/ 219815134 w 1181"/>
                    <a:gd name="T5" fmla="*/ 374376089 h 1080"/>
                    <a:gd name="T6" fmla="*/ 394434438 w 1181"/>
                    <a:gd name="T7" fmla="*/ 380382105 h 1080"/>
                    <a:gd name="T8" fmla="*/ 471473292 w 1181"/>
                    <a:gd name="T9" fmla="*/ 415417695 h 1080"/>
                    <a:gd name="T10" fmla="*/ 536185123 w 1181"/>
                    <a:gd name="T11" fmla="*/ 403405664 h 1080"/>
                    <a:gd name="T12" fmla="*/ 613222964 w 1181"/>
                    <a:gd name="T13" fmla="*/ 393395638 h 1080"/>
                    <a:gd name="T14" fmla="*/ 561864066 w 1181"/>
                    <a:gd name="T15" fmla="*/ 250251707 h 1080"/>
                    <a:gd name="T16" fmla="*/ 508451698 w 1181"/>
                    <a:gd name="T17" fmla="*/ 140140423 h 1080"/>
                    <a:gd name="T18" fmla="*/ 533104096 w 1181"/>
                    <a:gd name="T19" fmla="*/ 45045632 h 1080"/>
                    <a:gd name="T20" fmla="*/ 606033225 w 1181"/>
                    <a:gd name="T21" fmla="*/ 19019557 h 1080"/>
                    <a:gd name="T22" fmla="*/ 663555191 w 1181"/>
                    <a:gd name="T23" fmla="*/ 16016045 h 1080"/>
                    <a:gd name="T24" fmla="*/ 775517082 w 1181"/>
                    <a:gd name="T25" fmla="*/ 35035606 h 1080"/>
                    <a:gd name="T26" fmla="*/ 791950916 w 1181"/>
                    <a:gd name="T27" fmla="*/ 95095776 h 1080"/>
                    <a:gd name="T28" fmla="*/ 903913821 w 1181"/>
                    <a:gd name="T29" fmla="*/ 53053652 h 1080"/>
                    <a:gd name="T30" fmla="*/ 1004576248 w 1181"/>
                    <a:gd name="T31" fmla="*/ 209210101 h 1080"/>
                    <a:gd name="T32" fmla="*/ 1012793671 w 1181"/>
                    <a:gd name="T33" fmla="*/ 242243687 h 1080"/>
                    <a:gd name="T34" fmla="*/ 977869621 w 1181"/>
                    <a:gd name="T35" fmla="*/ 244245692 h 1080"/>
                    <a:gd name="T36" fmla="*/ 954245034 w 1181"/>
                    <a:gd name="T37" fmla="*/ 286287862 h 1080"/>
                    <a:gd name="T38" fmla="*/ 977869621 w 1181"/>
                    <a:gd name="T39" fmla="*/ 365366566 h 1080"/>
                    <a:gd name="T40" fmla="*/ 1078533314 w 1181"/>
                    <a:gd name="T41" fmla="*/ 421423711 h 1080"/>
                    <a:gd name="T42" fmla="*/ 1124755816 w 1181"/>
                    <a:gd name="T43" fmla="*/ 493495896 h 1080"/>
                    <a:gd name="T44" fmla="*/ 1093940477 w 1181"/>
                    <a:gd name="T45" fmla="*/ 543546150 h 1080"/>
                    <a:gd name="T46" fmla="*/ 1067234864 w 1181"/>
                    <a:gd name="T47" fmla="*/ 636639890 h 1080"/>
                    <a:gd name="T48" fmla="*/ 1138109636 w 1181"/>
                    <a:gd name="T49" fmla="*/ 670673977 h 1080"/>
                    <a:gd name="T50" fmla="*/ 1130918884 w 1181"/>
                    <a:gd name="T51" fmla="*/ 766770225 h 1080"/>
                    <a:gd name="T52" fmla="*/ 1212066450 w 1181"/>
                    <a:gd name="T53" fmla="*/ 819823862 h 1080"/>
                    <a:gd name="T54" fmla="*/ 1181251111 w 1181"/>
                    <a:gd name="T55" fmla="*/ 867871985 h 1080"/>
                    <a:gd name="T56" fmla="*/ 1121674789 w 1181"/>
                    <a:gd name="T57" fmla="*/ 857861960 h 1080"/>
                    <a:gd name="T58" fmla="*/ 1080587670 w 1181"/>
                    <a:gd name="T59" fmla="*/ 854858452 h 1080"/>
                    <a:gd name="T60" fmla="*/ 1050798749 w 1181"/>
                    <a:gd name="T61" fmla="*/ 936940663 h 1080"/>
                    <a:gd name="T62" fmla="*/ 1000467536 w 1181"/>
                    <a:gd name="T63" fmla="*/ 959964222 h 1080"/>
                    <a:gd name="T64" fmla="*/ 959380417 w 1181"/>
                    <a:gd name="T65" fmla="*/ 987992294 h 1080"/>
                    <a:gd name="T66" fmla="*/ 864881058 w 1181"/>
                    <a:gd name="T67" fmla="*/ 1032036408 h 1080"/>
                    <a:gd name="T68" fmla="*/ 772435041 w 1181"/>
                    <a:gd name="T69" fmla="*/ 1061066233 h 1080"/>
                    <a:gd name="T70" fmla="*/ 741619703 w 1181"/>
                    <a:gd name="T71" fmla="*/ 930934647 h 1080"/>
                    <a:gd name="T72" fmla="*/ 676907998 w 1181"/>
                    <a:gd name="T73" fmla="*/ 936940663 h 1080"/>
                    <a:gd name="T74" fmla="*/ 610141937 w 1181"/>
                    <a:gd name="T75" fmla="*/ 936940663 h 1080"/>
                    <a:gd name="T76" fmla="*/ 508451698 w 1181"/>
                    <a:gd name="T77" fmla="*/ 955960212 h 1080"/>
                    <a:gd name="T78" fmla="*/ 425249777 w 1181"/>
                    <a:gd name="T79" fmla="*/ 943948181 h 1080"/>
                    <a:gd name="T80" fmla="*/ 299935079 w 1181"/>
                    <a:gd name="T81" fmla="*/ 965970238 h 1080"/>
                    <a:gd name="T82" fmla="*/ 134559870 w 1181"/>
                    <a:gd name="T83" fmla="*/ 883888027 h 1080"/>
                    <a:gd name="T84" fmla="*/ 90391692 w 1181"/>
                    <a:gd name="T85" fmla="*/ 794798297 h 1080"/>
                    <a:gd name="T86" fmla="*/ 107853211 w 1181"/>
                    <a:gd name="T87" fmla="*/ 715718593 h 1080"/>
                    <a:gd name="T88" fmla="*/ 188999795 w 1181"/>
                    <a:gd name="T89" fmla="*/ 664667962 h 1080"/>
                    <a:gd name="T90" fmla="*/ 155103429 w 1181"/>
                    <a:gd name="T91" fmla="*/ 623626356 h 1080"/>
                    <a:gd name="T92" fmla="*/ 93472720 w 1181"/>
                    <a:gd name="T93" fmla="*/ 601604299 h 1080"/>
                    <a:gd name="T94" fmla="*/ 56494297 w 1181"/>
                    <a:gd name="T95" fmla="*/ 540543642 h 1080"/>
                    <a:gd name="T96" fmla="*/ 3081028 w 1181"/>
                    <a:gd name="T97" fmla="*/ 440442259 h 1080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181"/>
                    <a:gd name="T148" fmla="*/ 0 h 1080"/>
                    <a:gd name="T149" fmla="*/ 1181 w 1181"/>
                    <a:gd name="T150" fmla="*/ 1080 h 1080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181" h="1080">
                      <a:moveTo>
                        <a:pt x="30" y="406"/>
                      </a:moveTo>
                      <a:lnTo>
                        <a:pt x="63" y="380"/>
                      </a:lnTo>
                      <a:lnTo>
                        <a:pt x="96" y="371"/>
                      </a:lnTo>
                      <a:lnTo>
                        <a:pt x="128" y="367"/>
                      </a:lnTo>
                      <a:lnTo>
                        <a:pt x="138" y="342"/>
                      </a:lnTo>
                      <a:lnTo>
                        <a:pt x="164" y="332"/>
                      </a:lnTo>
                      <a:lnTo>
                        <a:pt x="181" y="355"/>
                      </a:lnTo>
                      <a:lnTo>
                        <a:pt x="190" y="380"/>
                      </a:lnTo>
                      <a:lnTo>
                        <a:pt x="214" y="374"/>
                      </a:lnTo>
                      <a:lnTo>
                        <a:pt x="263" y="364"/>
                      </a:lnTo>
                      <a:lnTo>
                        <a:pt x="318" y="339"/>
                      </a:lnTo>
                      <a:lnTo>
                        <a:pt x="384" y="380"/>
                      </a:lnTo>
                      <a:lnTo>
                        <a:pt x="453" y="393"/>
                      </a:lnTo>
                      <a:lnTo>
                        <a:pt x="459" y="409"/>
                      </a:lnTo>
                      <a:lnTo>
                        <a:pt x="459" y="415"/>
                      </a:lnTo>
                      <a:lnTo>
                        <a:pt x="440" y="437"/>
                      </a:lnTo>
                      <a:lnTo>
                        <a:pt x="453" y="461"/>
                      </a:lnTo>
                      <a:lnTo>
                        <a:pt x="522" y="403"/>
                      </a:lnTo>
                      <a:lnTo>
                        <a:pt x="571" y="424"/>
                      </a:lnTo>
                      <a:lnTo>
                        <a:pt x="568" y="403"/>
                      </a:lnTo>
                      <a:lnTo>
                        <a:pt x="597" y="393"/>
                      </a:lnTo>
                      <a:lnTo>
                        <a:pt x="597" y="374"/>
                      </a:lnTo>
                      <a:lnTo>
                        <a:pt x="571" y="351"/>
                      </a:lnTo>
                      <a:lnTo>
                        <a:pt x="547" y="250"/>
                      </a:lnTo>
                      <a:lnTo>
                        <a:pt x="544" y="244"/>
                      </a:lnTo>
                      <a:lnTo>
                        <a:pt x="532" y="244"/>
                      </a:lnTo>
                      <a:lnTo>
                        <a:pt x="495" y="140"/>
                      </a:lnTo>
                      <a:lnTo>
                        <a:pt x="508" y="101"/>
                      </a:lnTo>
                      <a:lnTo>
                        <a:pt x="469" y="63"/>
                      </a:lnTo>
                      <a:lnTo>
                        <a:pt x="519" y="45"/>
                      </a:lnTo>
                      <a:lnTo>
                        <a:pt x="555" y="13"/>
                      </a:lnTo>
                      <a:lnTo>
                        <a:pt x="580" y="3"/>
                      </a:lnTo>
                      <a:lnTo>
                        <a:pt x="590" y="19"/>
                      </a:lnTo>
                      <a:lnTo>
                        <a:pt x="607" y="19"/>
                      </a:lnTo>
                      <a:lnTo>
                        <a:pt x="634" y="0"/>
                      </a:lnTo>
                      <a:lnTo>
                        <a:pt x="646" y="16"/>
                      </a:lnTo>
                      <a:lnTo>
                        <a:pt x="665" y="13"/>
                      </a:lnTo>
                      <a:lnTo>
                        <a:pt x="709" y="29"/>
                      </a:lnTo>
                      <a:lnTo>
                        <a:pt x="755" y="35"/>
                      </a:lnTo>
                      <a:lnTo>
                        <a:pt x="725" y="54"/>
                      </a:lnTo>
                      <a:lnTo>
                        <a:pt x="748" y="108"/>
                      </a:lnTo>
                      <a:lnTo>
                        <a:pt x="771" y="95"/>
                      </a:lnTo>
                      <a:lnTo>
                        <a:pt x="826" y="92"/>
                      </a:lnTo>
                      <a:lnTo>
                        <a:pt x="852" y="76"/>
                      </a:lnTo>
                      <a:lnTo>
                        <a:pt x="880" y="53"/>
                      </a:lnTo>
                      <a:lnTo>
                        <a:pt x="953" y="122"/>
                      </a:lnTo>
                      <a:lnTo>
                        <a:pt x="979" y="135"/>
                      </a:lnTo>
                      <a:lnTo>
                        <a:pt x="978" y="209"/>
                      </a:lnTo>
                      <a:lnTo>
                        <a:pt x="996" y="218"/>
                      </a:lnTo>
                      <a:lnTo>
                        <a:pt x="995" y="236"/>
                      </a:lnTo>
                      <a:lnTo>
                        <a:pt x="986" y="242"/>
                      </a:lnTo>
                      <a:lnTo>
                        <a:pt x="975" y="232"/>
                      </a:lnTo>
                      <a:lnTo>
                        <a:pt x="964" y="236"/>
                      </a:lnTo>
                      <a:lnTo>
                        <a:pt x="952" y="244"/>
                      </a:lnTo>
                      <a:lnTo>
                        <a:pt x="951" y="264"/>
                      </a:lnTo>
                      <a:lnTo>
                        <a:pt x="940" y="276"/>
                      </a:lnTo>
                      <a:lnTo>
                        <a:pt x="929" y="286"/>
                      </a:lnTo>
                      <a:lnTo>
                        <a:pt x="914" y="292"/>
                      </a:lnTo>
                      <a:lnTo>
                        <a:pt x="930" y="323"/>
                      </a:lnTo>
                      <a:lnTo>
                        <a:pt x="952" y="365"/>
                      </a:lnTo>
                      <a:lnTo>
                        <a:pt x="986" y="353"/>
                      </a:lnTo>
                      <a:lnTo>
                        <a:pt x="1029" y="417"/>
                      </a:lnTo>
                      <a:lnTo>
                        <a:pt x="1050" y="421"/>
                      </a:lnTo>
                      <a:lnTo>
                        <a:pt x="1076" y="437"/>
                      </a:lnTo>
                      <a:lnTo>
                        <a:pt x="1092" y="461"/>
                      </a:lnTo>
                      <a:lnTo>
                        <a:pt x="1095" y="493"/>
                      </a:lnTo>
                      <a:lnTo>
                        <a:pt x="1072" y="522"/>
                      </a:lnTo>
                      <a:lnTo>
                        <a:pt x="1062" y="525"/>
                      </a:lnTo>
                      <a:lnTo>
                        <a:pt x="1065" y="543"/>
                      </a:lnTo>
                      <a:lnTo>
                        <a:pt x="1023" y="553"/>
                      </a:lnTo>
                      <a:lnTo>
                        <a:pt x="1009" y="620"/>
                      </a:lnTo>
                      <a:lnTo>
                        <a:pt x="1039" y="636"/>
                      </a:lnTo>
                      <a:lnTo>
                        <a:pt x="1068" y="642"/>
                      </a:lnTo>
                      <a:lnTo>
                        <a:pt x="1098" y="658"/>
                      </a:lnTo>
                      <a:lnTo>
                        <a:pt x="1108" y="670"/>
                      </a:lnTo>
                      <a:lnTo>
                        <a:pt x="1095" y="708"/>
                      </a:lnTo>
                      <a:lnTo>
                        <a:pt x="1095" y="747"/>
                      </a:lnTo>
                      <a:lnTo>
                        <a:pt x="1101" y="766"/>
                      </a:lnTo>
                      <a:lnTo>
                        <a:pt x="1164" y="787"/>
                      </a:lnTo>
                      <a:lnTo>
                        <a:pt x="1177" y="797"/>
                      </a:lnTo>
                      <a:lnTo>
                        <a:pt x="1180" y="819"/>
                      </a:lnTo>
                      <a:lnTo>
                        <a:pt x="1167" y="835"/>
                      </a:lnTo>
                      <a:lnTo>
                        <a:pt x="1157" y="854"/>
                      </a:lnTo>
                      <a:lnTo>
                        <a:pt x="1150" y="867"/>
                      </a:lnTo>
                      <a:lnTo>
                        <a:pt x="1131" y="845"/>
                      </a:lnTo>
                      <a:lnTo>
                        <a:pt x="1117" y="841"/>
                      </a:lnTo>
                      <a:lnTo>
                        <a:pt x="1092" y="857"/>
                      </a:lnTo>
                      <a:lnTo>
                        <a:pt x="1078" y="864"/>
                      </a:lnTo>
                      <a:lnTo>
                        <a:pt x="1065" y="845"/>
                      </a:lnTo>
                      <a:lnTo>
                        <a:pt x="1052" y="854"/>
                      </a:lnTo>
                      <a:lnTo>
                        <a:pt x="1056" y="880"/>
                      </a:lnTo>
                      <a:lnTo>
                        <a:pt x="1039" y="917"/>
                      </a:lnTo>
                      <a:lnTo>
                        <a:pt x="1023" y="936"/>
                      </a:lnTo>
                      <a:lnTo>
                        <a:pt x="1026" y="955"/>
                      </a:lnTo>
                      <a:lnTo>
                        <a:pt x="983" y="978"/>
                      </a:lnTo>
                      <a:lnTo>
                        <a:pt x="974" y="959"/>
                      </a:lnTo>
                      <a:lnTo>
                        <a:pt x="963" y="959"/>
                      </a:lnTo>
                      <a:lnTo>
                        <a:pt x="934" y="965"/>
                      </a:lnTo>
                      <a:lnTo>
                        <a:pt x="934" y="987"/>
                      </a:lnTo>
                      <a:lnTo>
                        <a:pt x="905" y="987"/>
                      </a:lnTo>
                      <a:lnTo>
                        <a:pt x="878" y="1013"/>
                      </a:lnTo>
                      <a:lnTo>
                        <a:pt x="842" y="1031"/>
                      </a:lnTo>
                      <a:lnTo>
                        <a:pt x="797" y="1079"/>
                      </a:lnTo>
                      <a:lnTo>
                        <a:pt x="755" y="1069"/>
                      </a:lnTo>
                      <a:lnTo>
                        <a:pt x="752" y="1060"/>
                      </a:lnTo>
                      <a:lnTo>
                        <a:pt x="791" y="1000"/>
                      </a:lnTo>
                      <a:lnTo>
                        <a:pt x="738" y="924"/>
                      </a:lnTo>
                      <a:lnTo>
                        <a:pt x="722" y="930"/>
                      </a:lnTo>
                      <a:lnTo>
                        <a:pt x="682" y="914"/>
                      </a:lnTo>
                      <a:lnTo>
                        <a:pt x="673" y="920"/>
                      </a:lnTo>
                      <a:lnTo>
                        <a:pt x="659" y="936"/>
                      </a:lnTo>
                      <a:lnTo>
                        <a:pt x="637" y="930"/>
                      </a:lnTo>
                      <a:lnTo>
                        <a:pt x="617" y="959"/>
                      </a:lnTo>
                      <a:lnTo>
                        <a:pt x="594" y="936"/>
                      </a:lnTo>
                      <a:lnTo>
                        <a:pt x="558" y="943"/>
                      </a:lnTo>
                      <a:lnTo>
                        <a:pt x="522" y="930"/>
                      </a:lnTo>
                      <a:lnTo>
                        <a:pt x="495" y="955"/>
                      </a:lnTo>
                      <a:lnTo>
                        <a:pt x="466" y="943"/>
                      </a:lnTo>
                      <a:lnTo>
                        <a:pt x="443" y="968"/>
                      </a:lnTo>
                      <a:lnTo>
                        <a:pt x="414" y="943"/>
                      </a:lnTo>
                      <a:lnTo>
                        <a:pt x="393" y="952"/>
                      </a:lnTo>
                      <a:lnTo>
                        <a:pt x="321" y="965"/>
                      </a:lnTo>
                      <a:lnTo>
                        <a:pt x="292" y="965"/>
                      </a:lnTo>
                      <a:lnTo>
                        <a:pt x="282" y="975"/>
                      </a:lnTo>
                      <a:lnTo>
                        <a:pt x="161" y="889"/>
                      </a:lnTo>
                      <a:lnTo>
                        <a:pt x="131" y="883"/>
                      </a:lnTo>
                      <a:lnTo>
                        <a:pt x="75" y="835"/>
                      </a:lnTo>
                      <a:lnTo>
                        <a:pt x="88" y="810"/>
                      </a:lnTo>
                      <a:lnTo>
                        <a:pt x="88" y="794"/>
                      </a:lnTo>
                      <a:lnTo>
                        <a:pt x="115" y="772"/>
                      </a:lnTo>
                      <a:lnTo>
                        <a:pt x="105" y="743"/>
                      </a:lnTo>
                      <a:lnTo>
                        <a:pt x="105" y="715"/>
                      </a:lnTo>
                      <a:lnTo>
                        <a:pt x="148" y="689"/>
                      </a:lnTo>
                      <a:lnTo>
                        <a:pt x="178" y="680"/>
                      </a:lnTo>
                      <a:lnTo>
                        <a:pt x="184" y="664"/>
                      </a:lnTo>
                      <a:lnTo>
                        <a:pt x="190" y="633"/>
                      </a:lnTo>
                      <a:lnTo>
                        <a:pt x="178" y="620"/>
                      </a:lnTo>
                      <a:lnTo>
                        <a:pt x="151" y="623"/>
                      </a:lnTo>
                      <a:lnTo>
                        <a:pt x="128" y="630"/>
                      </a:lnTo>
                      <a:lnTo>
                        <a:pt x="105" y="630"/>
                      </a:lnTo>
                      <a:lnTo>
                        <a:pt x="91" y="601"/>
                      </a:lnTo>
                      <a:lnTo>
                        <a:pt x="91" y="585"/>
                      </a:lnTo>
                      <a:lnTo>
                        <a:pt x="66" y="562"/>
                      </a:lnTo>
                      <a:lnTo>
                        <a:pt x="55" y="540"/>
                      </a:lnTo>
                      <a:lnTo>
                        <a:pt x="75" y="519"/>
                      </a:lnTo>
                      <a:lnTo>
                        <a:pt x="6" y="452"/>
                      </a:lnTo>
                      <a:lnTo>
                        <a:pt x="3" y="440"/>
                      </a:lnTo>
                      <a:lnTo>
                        <a:pt x="0" y="434"/>
                      </a:lnTo>
                      <a:lnTo>
                        <a:pt x="30" y="406"/>
                      </a:lnTo>
                    </a:path>
                  </a:pathLst>
                </a:custGeom>
                <a:solidFill>
                  <a:schemeClr val="folHlink"/>
                </a:solidFill>
                <a:ln w="12699" cap="rnd" cmpd="sng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6407" name="Freeform 10"/>
                <p:cNvSpPr>
                  <a:spLocks/>
                </p:cNvSpPr>
                <p:nvPr/>
              </p:nvSpPr>
              <p:spPr bwMode="auto">
                <a:xfrm>
                  <a:off x="3052554" y="5544441"/>
                  <a:ext cx="1655064" cy="878766"/>
                </a:xfrm>
                <a:custGeom>
                  <a:avLst/>
                  <a:gdLst>
                    <a:gd name="T0" fmla="*/ 191578256 w 1622"/>
                    <a:gd name="T1" fmla="*/ 174906439 h 879"/>
                    <a:gd name="T2" fmla="*/ 260296043 w 1622"/>
                    <a:gd name="T3" fmla="*/ 196895578 h 879"/>
                    <a:gd name="T4" fmla="*/ 441462297 w 1622"/>
                    <a:gd name="T5" fmla="*/ 251865925 h 879"/>
                    <a:gd name="T6" fmla="*/ 488315287 w 1622"/>
                    <a:gd name="T7" fmla="*/ 227878319 h 879"/>
                    <a:gd name="T8" fmla="*/ 519551295 w 1622"/>
                    <a:gd name="T9" fmla="*/ 162913636 h 879"/>
                    <a:gd name="T10" fmla="*/ 602846422 w 1622"/>
                    <a:gd name="T11" fmla="*/ 157915968 h 879"/>
                    <a:gd name="T12" fmla="*/ 592434419 w 1622"/>
                    <a:gd name="T13" fmla="*/ 86953853 h 879"/>
                    <a:gd name="T14" fmla="*/ 681976212 w 1622"/>
                    <a:gd name="T15" fmla="*/ 33981957 h 879"/>
                    <a:gd name="T16" fmla="*/ 713212219 w 1622"/>
                    <a:gd name="T17" fmla="*/ 999734 h 879"/>
                    <a:gd name="T18" fmla="*/ 819412807 w 1622"/>
                    <a:gd name="T19" fmla="*/ 57969563 h 879"/>
                    <a:gd name="T20" fmla="*/ 993290391 w 1622"/>
                    <a:gd name="T21" fmla="*/ 132929629 h 879"/>
                    <a:gd name="T22" fmla="*/ 1078668250 w 1622"/>
                    <a:gd name="T23" fmla="*/ 110940459 h 879"/>
                    <a:gd name="T24" fmla="*/ 1166127438 w 1622"/>
                    <a:gd name="T25" fmla="*/ 123933995 h 879"/>
                    <a:gd name="T26" fmla="*/ 1266081233 w 1622"/>
                    <a:gd name="T27" fmla="*/ 103944324 h 879"/>
                    <a:gd name="T28" fmla="*/ 1335840833 w 1622"/>
                    <a:gd name="T29" fmla="*/ 103944324 h 879"/>
                    <a:gd name="T30" fmla="*/ 1417053228 w 1622"/>
                    <a:gd name="T31" fmla="*/ 92950254 h 879"/>
                    <a:gd name="T32" fmla="*/ 1434752815 w 1622"/>
                    <a:gd name="T33" fmla="*/ 237873655 h 879"/>
                    <a:gd name="T34" fmla="*/ 1501389019 w 1622"/>
                    <a:gd name="T35" fmla="*/ 256863593 h 879"/>
                    <a:gd name="T36" fmla="*/ 1581559601 w 1622"/>
                    <a:gd name="T37" fmla="*/ 320829605 h 879"/>
                    <a:gd name="T38" fmla="*/ 1598219417 w 1622"/>
                    <a:gd name="T39" fmla="*/ 376799685 h 879"/>
                    <a:gd name="T40" fmla="*/ 1676307395 w 1622"/>
                    <a:gd name="T41" fmla="*/ 452758438 h 879"/>
                    <a:gd name="T42" fmla="*/ 1661731204 w 1622"/>
                    <a:gd name="T43" fmla="*/ 481743711 h 879"/>
                    <a:gd name="T44" fmla="*/ 1610713004 w 1622"/>
                    <a:gd name="T45" fmla="*/ 582689928 h 879"/>
                    <a:gd name="T46" fmla="*/ 1559694804 w 1622"/>
                    <a:gd name="T47" fmla="*/ 668644016 h 879"/>
                    <a:gd name="T48" fmla="*/ 1497223810 w 1622"/>
                    <a:gd name="T49" fmla="*/ 639659742 h 879"/>
                    <a:gd name="T50" fmla="*/ 1385817220 w 1622"/>
                    <a:gd name="T51" fmla="*/ 678638352 h 879"/>
                    <a:gd name="T52" fmla="*/ 1328552227 w 1622"/>
                    <a:gd name="T53" fmla="*/ 659648414 h 879"/>
                    <a:gd name="T54" fmla="*/ 1253586626 w 1622"/>
                    <a:gd name="T55" fmla="*/ 659648414 h 879"/>
                    <a:gd name="T56" fmla="*/ 1184868838 w 1622"/>
                    <a:gd name="T57" fmla="*/ 675640151 h 879"/>
                    <a:gd name="T58" fmla="*/ 1105739048 w 1622"/>
                    <a:gd name="T59" fmla="*/ 655650480 h 879"/>
                    <a:gd name="T60" fmla="*/ 1014114396 w 1622"/>
                    <a:gd name="T61" fmla="*/ 668644016 h 879"/>
                    <a:gd name="T62" fmla="*/ 901665994 w 1622"/>
                    <a:gd name="T63" fmla="*/ 665645815 h 879"/>
                    <a:gd name="T64" fmla="*/ 771518004 w 1622"/>
                    <a:gd name="T65" fmla="*/ 741605567 h 879"/>
                    <a:gd name="T66" fmla="*/ 693429006 w 1622"/>
                    <a:gd name="T67" fmla="*/ 753598371 h 879"/>
                    <a:gd name="T68" fmla="*/ 635123221 w 1622"/>
                    <a:gd name="T69" fmla="*/ 829558123 h 879"/>
                    <a:gd name="T70" fmla="*/ 603887214 w 1622"/>
                    <a:gd name="T71" fmla="*/ 835554524 h 879"/>
                    <a:gd name="T72" fmla="*/ 536210218 w 1622"/>
                    <a:gd name="T73" fmla="*/ 877532335 h 879"/>
                    <a:gd name="T74" fmla="*/ 386279908 w 1622"/>
                    <a:gd name="T75" fmla="*/ 769590108 h 879"/>
                    <a:gd name="T76" fmla="*/ 383156512 w 1622"/>
                    <a:gd name="T77" fmla="*/ 728612031 h 879"/>
                    <a:gd name="T78" fmla="*/ 375867906 w 1622"/>
                    <a:gd name="T79" fmla="*/ 684635753 h 879"/>
                    <a:gd name="T80" fmla="*/ 311314307 w 1622"/>
                    <a:gd name="T81" fmla="*/ 646655877 h 879"/>
                    <a:gd name="T82" fmla="*/ 323808914 w 1622"/>
                    <a:gd name="T83" fmla="*/ 598681665 h 879"/>
                    <a:gd name="T84" fmla="*/ 260296043 w 1622"/>
                    <a:gd name="T85" fmla="*/ 532716249 h 879"/>
                    <a:gd name="T86" fmla="*/ 154095455 w 1622"/>
                    <a:gd name="T87" fmla="*/ 484741912 h 879"/>
                    <a:gd name="T88" fmla="*/ 28111598 w 1622"/>
                    <a:gd name="T89" fmla="*/ 468750175 h 879"/>
                    <a:gd name="T90" fmla="*/ 23947410 w 1622"/>
                    <a:gd name="T91" fmla="*/ 383795820 h 879"/>
                    <a:gd name="T92" fmla="*/ 40606213 w 1622"/>
                    <a:gd name="T93" fmla="*/ 301839667 h 879"/>
                    <a:gd name="T94" fmla="*/ 133271418 w 1622"/>
                    <a:gd name="T95" fmla="*/ 187899976 h 879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1622"/>
                    <a:gd name="T145" fmla="*/ 0 h 879"/>
                    <a:gd name="T146" fmla="*/ 1622 w 1622"/>
                    <a:gd name="T147" fmla="*/ 879 h 879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1622" h="879">
                      <a:moveTo>
                        <a:pt x="148" y="159"/>
                      </a:moveTo>
                      <a:lnTo>
                        <a:pt x="168" y="155"/>
                      </a:lnTo>
                      <a:lnTo>
                        <a:pt x="184" y="175"/>
                      </a:lnTo>
                      <a:lnTo>
                        <a:pt x="217" y="159"/>
                      </a:lnTo>
                      <a:lnTo>
                        <a:pt x="229" y="162"/>
                      </a:lnTo>
                      <a:lnTo>
                        <a:pt x="250" y="197"/>
                      </a:lnTo>
                      <a:lnTo>
                        <a:pt x="332" y="224"/>
                      </a:lnTo>
                      <a:lnTo>
                        <a:pt x="409" y="259"/>
                      </a:lnTo>
                      <a:lnTo>
                        <a:pt x="424" y="252"/>
                      </a:lnTo>
                      <a:lnTo>
                        <a:pt x="436" y="238"/>
                      </a:lnTo>
                      <a:lnTo>
                        <a:pt x="459" y="245"/>
                      </a:lnTo>
                      <a:lnTo>
                        <a:pt x="469" y="228"/>
                      </a:lnTo>
                      <a:lnTo>
                        <a:pt x="462" y="215"/>
                      </a:lnTo>
                      <a:lnTo>
                        <a:pt x="459" y="202"/>
                      </a:lnTo>
                      <a:lnTo>
                        <a:pt x="499" y="163"/>
                      </a:lnTo>
                      <a:lnTo>
                        <a:pt x="516" y="161"/>
                      </a:lnTo>
                      <a:lnTo>
                        <a:pt x="550" y="188"/>
                      </a:lnTo>
                      <a:lnTo>
                        <a:pt x="579" y="158"/>
                      </a:lnTo>
                      <a:lnTo>
                        <a:pt x="567" y="127"/>
                      </a:lnTo>
                      <a:lnTo>
                        <a:pt x="565" y="109"/>
                      </a:lnTo>
                      <a:lnTo>
                        <a:pt x="569" y="87"/>
                      </a:lnTo>
                      <a:lnTo>
                        <a:pt x="584" y="73"/>
                      </a:lnTo>
                      <a:lnTo>
                        <a:pt x="604" y="52"/>
                      </a:lnTo>
                      <a:lnTo>
                        <a:pt x="655" y="34"/>
                      </a:lnTo>
                      <a:lnTo>
                        <a:pt x="656" y="11"/>
                      </a:lnTo>
                      <a:lnTo>
                        <a:pt x="669" y="0"/>
                      </a:lnTo>
                      <a:lnTo>
                        <a:pt x="685" y="1"/>
                      </a:lnTo>
                      <a:lnTo>
                        <a:pt x="702" y="5"/>
                      </a:lnTo>
                      <a:lnTo>
                        <a:pt x="753" y="51"/>
                      </a:lnTo>
                      <a:lnTo>
                        <a:pt x="787" y="58"/>
                      </a:lnTo>
                      <a:lnTo>
                        <a:pt x="905" y="143"/>
                      </a:lnTo>
                      <a:lnTo>
                        <a:pt x="915" y="133"/>
                      </a:lnTo>
                      <a:lnTo>
                        <a:pt x="954" y="133"/>
                      </a:lnTo>
                      <a:lnTo>
                        <a:pt x="971" y="129"/>
                      </a:lnTo>
                      <a:lnTo>
                        <a:pt x="1018" y="121"/>
                      </a:lnTo>
                      <a:lnTo>
                        <a:pt x="1036" y="111"/>
                      </a:lnTo>
                      <a:lnTo>
                        <a:pt x="1065" y="136"/>
                      </a:lnTo>
                      <a:lnTo>
                        <a:pt x="1089" y="111"/>
                      </a:lnTo>
                      <a:lnTo>
                        <a:pt x="1120" y="124"/>
                      </a:lnTo>
                      <a:lnTo>
                        <a:pt x="1144" y="98"/>
                      </a:lnTo>
                      <a:lnTo>
                        <a:pt x="1177" y="111"/>
                      </a:lnTo>
                      <a:lnTo>
                        <a:pt x="1216" y="104"/>
                      </a:lnTo>
                      <a:lnTo>
                        <a:pt x="1240" y="125"/>
                      </a:lnTo>
                      <a:lnTo>
                        <a:pt x="1259" y="98"/>
                      </a:lnTo>
                      <a:lnTo>
                        <a:pt x="1283" y="104"/>
                      </a:lnTo>
                      <a:lnTo>
                        <a:pt x="1300" y="80"/>
                      </a:lnTo>
                      <a:lnTo>
                        <a:pt x="1341" y="97"/>
                      </a:lnTo>
                      <a:lnTo>
                        <a:pt x="1361" y="93"/>
                      </a:lnTo>
                      <a:lnTo>
                        <a:pt x="1413" y="169"/>
                      </a:lnTo>
                      <a:lnTo>
                        <a:pt x="1375" y="226"/>
                      </a:lnTo>
                      <a:lnTo>
                        <a:pt x="1378" y="238"/>
                      </a:lnTo>
                      <a:lnTo>
                        <a:pt x="1387" y="241"/>
                      </a:lnTo>
                      <a:lnTo>
                        <a:pt x="1420" y="247"/>
                      </a:lnTo>
                      <a:lnTo>
                        <a:pt x="1442" y="257"/>
                      </a:lnTo>
                      <a:lnTo>
                        <a:pt x="1474" y="299"/>
                      </a:lnTo>
                      <a:lnTo>
                        <a:pt x="1502" y="301"/>
                      </a:lnTo>
                      <a:lnTo>
                        <a:pt x="1519" y="321"/>
                      </a:lnTo>
                      <a:lnTo>
                        <a:pt x="1512" y="338"/>
                      </a:lnTo>
                      <a:lnTo>
                        <a:pt x="1513" y="357"/>
                      </a:lnTo>
                      <a:lnTo>
                        <a:pt x="1535" y="377"/>
                      </a:lnTo>
                      <a:lnTo>
                        <a:pt x="1573" y="434"/>
                      </a:lnTo>
                      <a:lnTo>
                        <a:pt x="1596" y="435"/>
                      </a:lnTo>
                      <a:lnTo>
                        <a:pt x="1610" y="453"/>
                      </a:lnTo>
                      <a:lnTo>
                        <a:pt x="1621" y="462"/>
                      </a:lnTo>
                      <a:lnTo>
                        <a:pt x="1613" y="475"/>
                      </a:lnTo>
                      <a:lnTo>
                        <a:pt x="1596" y="482"/>
                      </a:lnTo>
                      <a:lnTo>
                        <a:pt x="1577" y="504"/>
                      </a:lnTo>
                      <a:lnTo>
                        <a:pt x="1563" y="542"/>
                      </a:lnTo>
                      <a:lnTo>
                        <a:pt x="1547" y="583"/>
                      </a:lnTo>
                      <a:lnTo>
                        <a:pt x="1520" y="637"/>
                      </a:lnTo>
                      <a:lnTo>
                        <a:pt x="1511" y="656"/>
                      </a:lnTo>
                      <a:lnTo>
                        <a:pt x="1498" y="669"/>
                      </a:lnTo>
                      <a:lnTo>
                        <a:pt x="1478" y="669"/>
                      </a:lnTo>
                      <a:lnTo>
                        <a:pt x="1465" y="660"/>
                      </a:lnTo>
                      <a:lnTo>
                        <a:pt x="1438" y="640"/>
                      </a:lnTo>
                      <a:lnTo>
                        <a:pt x="1367" y="640"/>
                      </a:lnTo>
                      <a:lnTo>
                        <a:pt x="1348" y="669"/>
                      </a:lnTo>
                      <a:lnTo>
                        <a:pt x="1331" y="679"/>
                      </a:lnTo>
                      <a:lnTo>
                        <a:pt x="1309" y="682"/>
                      </a:lnTo>
                      <a:lnTo>
                        <a:pt x="1295" y="669"/>
                      </a:lnTo>
                      <a:lnTo>
                        <a:pt x="1276" y="660"/>
                      </a:lnTo>
                      <a:lnTo>
                        <a:pt x="1252" y="663"/>
                      </a:lnTo>
                      <a:lnTo>
                        <a:pt x="1233" y="672"/>
                      </a:lnTo>
                      <a:lnTo>
                        <a:pt x="1204" y="660"/>
                      </a:lnTo>
                      <a:lnTo>
                        <a:pt x="1183" y="663"/>
                      </a:lnTo>
                      <a:lnTo>
                        <a:pt x="1158" y="676"/>
                      </a:lnTo>
                      <a:lnTo>
                        <a:pt x="1138" y="676"/>
                      </a:lnTo>
                      <a:lnTo>
                        <a:pt x="1105" y="679"/>
                      </a:lnTo>
                      <a:lnTo>
                        <a:pt x="1082" y="669"/>
                      </a:lnTo>
                      <a:lnTo>
                        <a:pt x="1062" y="656"/>
                      </a:lnTo>
                      <a:lnTo>
                        <a:pt x="1053" y="663"/>
                      </a:lnTo>
                      <a:lnTo>
                        <a:pt x="1004" y="663"/>
                      </a:lnTo>
                      <a:lnTo>
                        <a:pt x="974" y="669"/>
                      </a:lnTo>
                      <a:lnTo>
                        <a:pt x="948" y="663"/>
                      </a:lnTo>
                      <a:lnTo>
                        <a:pt x="872" y="663"/>
                      </a:lnTo>
                      <a:lnTo>
                        <a:pt x="866" y="666"/>
                      </a:lnTo>
                      <a:lnTo>
                        <a:pt x="806" y="722"/>
                      </a:lnTo>
                      <a:lnTo>
                        <a:pt x="767" y="745"/>
                      </a:lnTo>
                      <a:lnTo>
                        <a:pt x="741" y="742"/>
                      </a:lnTo>
                      <a:lnTo>
                        <a:pt x="718" y="745"/>
                      </a:lnTo>
                      <a:lnTo>
                        <a:pt x="685" y="748"/>
                      </a:lnTo>
                      <a:lnTo>
                        <a:pt x="666" y="754"/>
                      </a:lnTo>
                      <a:lnTo>
                        <a:pt x="633" y="783"/>
                      </a:lnTo>
                      <a:lnTo>
                        <a:pt x="619" y="799"/>
                      </a:lnTo>
                      <a:lnTo>
                        <a:pt x="610" y="830"/>
                      </a:lnTo>
                      <a:lnTo>
                        <a:pt x="591" y="856"/>
                      </a:lnTo>
                      <a:lnTo>
                        <a:pt x="587" y="836"/>
                      </a:lnTo>
                      <a:lnTo>
                        <a:pt x="580" y="836"/>
                      </a:lnTo>
                      <a:lnTo>
                        <a:pt x="570" y="846"/>
                      </a:lnTo>
                      <a:lnTo>
                        <a:pt x="570" y="859"/>
                      </a:lnTo>
                      <a:lnTo>
                        <a:pt x="515" y="878"/>
                      </a:lnTo>
                      <a:lnTo>
                        <a:pt x="498" y="862"/>
                      </a:lnTo>
                      <a:lnTo>
                        <a:pt x="374" y="796"/>
                      </a:lnTo>
                      <a:lnTo>
                        <a:pt x="371" y="770"/>
                      </a:lnTo>
                      <a:lnTo>
                        <a:pt x="344" y="738"/>
                      </a:lnTo>
                      <a:lnTo>
                        <a:pt x="347" y="719"/>
                      </a:lnTo>
                      <a:lnTo>
                        <a:pt x="368" y="729"/>
                      </a:lnTo>
                      <a:lnTo>
                        <a:pt x="377" y="719"/>
                      </a:lnTo>
                      <a:lnTo>
                        <a:pt x="371" y="703"/>
                      </a:lnTo>
                      <a:lnTo>
                        <a:pt x="361" y="685"/>
                      </a:lnTo>
                      <a:lnTo>
                        <a:pt x="344" y="676"/>
                      </a:lnTo>
                      <a:lnTo>
                        <a:pt x="335" y="682"/>
                      </a:lnTo>
                      <a:lnTo>
                        <a:pt x="299" y="647"/>
                      </a:lnTo>
                      <a:lnTo>
                        <a:pt x="302" y="637"/>
                      </a:lnTo>
                      <a:lnTo>
                        <a:pt x="314" y="624"/>
                      </a:lnTo>
                      <a:lnTo>
                        <a:pt x="311" y="599"/>
                      </a:lnTo>
                      <a:lnTo>
                        <a:pt x="292" y="562"/>
                      </a:lnTo>
                      <a:lnTo>
                        <a:pt x="272" y="546"/>
                      </a:lnTo>
                      <a:lnTo>
                        <a:pt x="250" y="533"/>
                      </a:lnTo>
                      <a:lnTo>
                        <a:pt x="197" y="504"/>
                      </a:lnTo>
                      <a:lnTo>
                        <a:pt x="164" y="482"/>
                      </a:lnTo>
                      <a:lnTo>
                        <a:pt x="148" y="485"/>
                      </a:lnTo>
                      <a:lnTo>
                        <a:pt x="115" y="459"/>
                      </a:lnTo>
                      <a:lnTo>
                        <a:pt x="36" y="459"/>
                      </a:lnTo>
                      <a:lnTo>
                        <a:pt x="27" y="469"/>
                      </a:lnTo>
                      <a:lnTo>
                        <a:pt x="20" y="450"/>
                      </a:lnTo>
                      <a:lnTo>
                        <a:pt x="23" y="419"/>
                      </a:lnTo>
                      <a:lnTo>
                        <a:pt x="23" y="384"/>
                      </a:lnTo>
                      <a:lnTo>
                        <a:pt x="10" y="352"/>
                      </a:lnTo>
                      <a:lnTo>
                        <a:pt x="0" y="336"/>
                      </a:lnTo>
                      <a:lnTo>
                        <a:pt x="39" y="302"/>
                      </a:lnTo>
                      <a:lnTo>
                        <a:pt x="91" y="241"/>
                      </a:lnTo>
                      <a:lnTo>
                        <a:pt x="96" y="218"/>
                      </a:lnTo>
                      <a:lnTo>
                        <a:pt x="128" y="188"/>
                      </a:lnTo>
                      <a:lnTo>
                        <a:pt x="151" y="188"/>
                      </a:lnTo>
                      <a:lnTo>
                        <a:pt x="148" y="159"/>
                      </a:lnTo>
                    </a:path>
                  </a:pathLst>
                </a:custGeom>
                <a:solidFill>
                  <a:schemeClr val="folHlink"/>
                </a:solidFill>
                <a:ln w="12699" cap="rnd" cmpd="sng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6408" name="Freeform 11"/>
                <p:cNvSpPr>
                  <a:spLocks/>
                </p:cNvSpPr>
                <p:nvPr/>
              </p:nvSpPr>
              <p:spPr bwMode="auto">
                <a:xfrm>
                  <a:off x="4501112" y="5553870"/>
                  <a:ext cx="463137" cy="455412"/>
                </a:xfrm>
                <a:custGeom>
                  <a:avLst/>
                  <a:gdLst>
                    <a:gd name="T0" fmla="*/ 206181476 w 455"/>
                    <a:gd name="T1" fmla="*/ 454822470 h 455"/>
                    <a:gd name="T2" fmla="*/ 225867337 w 455"/>
                    <a:gd name="T3" fmla="*/ 435788255 h 455"/>
                    <a:gd name="T4" fmla="*/ 246588387 w 455"/>
                    <a:gd name="T5" fmla="*/ 428775913 h 455"/>
                    <a:gd name="T6" fmla="*/ 260058036 w 455"/>
                    <a:gd name="T7" fmla="*/ 428775913 h 455"/>
                    <a:gd name="T8" fmla="*/ 260058036 w 455"/>
                    <a:gd name="T9" fmla="*/ 403730262 h 455"/>
                    <a:gd name="T10" fmla="*/ 276635346 w 455"/>
                    <a:gd name="T11" fmla="*/ 387700764 h 455"/>
                    <a:gd name="T12" fmla="*/ 304609831 w 455"/>
                    <a:gd name="T13" fmla="*/ 384696047 h 455"/>
                    <a:gd name="T14" fmla="*/ 368847424 w 455"/>
                    <a:gd name="T15" fmla="*/ 380688422 h 455"/>
                    <a:gd name="T16" fmla="*/ 398893302 w 455"/>
                    <a:gd name="T17" fmla="*/ 384696047 h 455"/>
                    <a:gd name="T18" fmla="*/ 424795377 w 455"/>
                    <a:gd name="T19" fmla="*/ 372674174 h 455"/>
                    <a:gd name="T20" fmla="*/ 441372623 w 455"/>
                    <a:gd name="T21" fmla="*/ 372674174 h 455"/>
                    <a:gd name="T22" fmla="*/ 456914683 w 455"/>
                    <a:gd name="T23" fmla="*/ 366662737 h 455"/>
                    <a:gd name="T24" fmla="*/ 470383314 w 455"/>
                    <a:gd name="T25" fmla="*/ 356644677 h 455"/>
                    <a:gd name="T26" fmla="*/ 460022280 w 455"/>
                    <a:gd name="T27" fmla="*/ 334604744 h 455"/>
                    <a:gd name="T28" fmla="*/ 450697452 w 455"/>
                    <a:gd name="T29" fmla="*/ 343621899 h 455"/>
                    <a:gd name="T30" fmla="*/ 439301231 w 455"/>
                    <a:gd name="T31" fmla="*/ 340616181 h 455"/>
                    <a:gd name="T32" fmla="*/ 425831582 w 455"/>
                    <a:gd name="T33" fmla="*/ 334604744 h 455"/>
                    <a:gd name="T34" fmla="*/ 433084000 w 455"/>
                    <a:gd name="T35" fmla="*/ 305552469 h 455"/>
                    <a:gd name="T36" fmla="*/ 442408829 w 455"/>
                    <a:gd name="T37" fmla="*/ 295534408 h 455"/>
                    <a:gd name="T38" fmla="*/ 440337436 w 455"/>
                    <a:gd name="T39" fmla="*/ 282510630 h 455"/>
                    <a:gd name="T40" fmla="*/ 416506754 w 455"/>
                    <a:gd name="T41" fmla="*/ 252456386 h 455"/>
                    <a:gd name="T42" fmla="*/ 395785705 w 455"/>
                    <a:gd name="T43" fmla="*/ 231418359 h 455"/>
                    <a:gd name="T44" fmla="*/ 371955022 w 455"/>
                    <a:gd name="T45" fmla="*/ 216391769 h 455"/>
                    <a:gd name="T46" fmla="*/ 371955022 w 455"/>
                    <a:gd name="T47" fmla="*/ 199360365 h 455"/>
                    <a:gd name="T48" fmla="*/ 377136048 w 455"/>
                    <a:gd name="T49" fmla="*/ 175316620 h 455"/>
                    <a:gd name="T50" fmla="*/ 382316056 w 455"/>
                    <a:gd name="T51" fmla="*/ 146264345 h 455"/>
                    <a:gd name="T52" fmla="*/ 367811219 w 455"/>
                    <a:gd name="T53" fmla="*/ 128232005 h 455"/>
                    <a:gd name="T54" fmla="*/ 374027432 w 455"/>
                    <a:gd name="T55" fmla="*/ 82148327 h 455"/>
                    <a:gd name="T56" fmla="*/ 365738809 w 455"/>
                    <a:gd name="T57" fmla="*/ 22039941 h 455"/>
                    <a:gd name="T58" fmla="*/ 341909144 w 455"/>
                    <a:gd name="T59" fmla="*/ 3005719 h 455"/>
                    <a:gd name="T60" fmla="*/ 331548111 w 455"/>
                    <a:gd name="T61" fmla="*/ 0 h 455"/>
                    <a:gd name="T62" fmla="*/ 294248797 w 455"/>
                    <a:gd name="T63" fmla="*/ 19034223 h 455"/>
                    <a:gd name="T64" fmla="*/ 276635346 w 455"/>
                    <a:gd name="T65" fmla="*/ 3005719 h 455"/>
                    <a:gd name="T66" fmla="*/ 263165633 w 455"/>
                    <a:gd name="T67" fmla="*/ 13023783 h 455"/>
                    <a:gd name="T68" fmla="*/ 270419133 w 455"/>
                    <a:gd name="T69" fmla="*/ 29052283 h 455"/>
                    <a:gd name="T70" fmla="*/ 253840805 w 455"/>
                    <a:gd name="T71" fmla="*/ 69124548 h 455"/>
                    <a:gd name="T72" fmla="*/ 233119756 w 455"/>
                    <a:gd name="T73" fmla="*/ 93168293 h 455"/>
                    <a:gd name="T74" fmla="*/ 237263558 w 455"/>
                    <a:gd name="T75" fmla="*/ 112202508 h 455"/>
                    <a:gd name="T76" fmla="*/ 191675621 w 455"/>
                    <a:gd name="T77" fmla="*/ 136246285 h 455"/>
                    <a:gd name="T78" fmla="*/ 180279401 w 455"/>
                    <a:gd name="T79" fmla="*/ 114206320 h 455"/>
                    <a:gd name="T80" fmla="*/ 141943882 w 455"/>
                    <a:gd name="T81" fmla="*/ 122220568 h 455"/>
                    <a:gd name="T82" fmla="*/ 140907677 w 455"/>
                    <a:gd name="T83" fmla="*/ 146264345 h 455"/>
                    <a:gd name="T84" fmla="*/ 109825562 w 455"/>
                    <a:gd name="T85" fmla="*/ 146264345 h 455"/>
                    <a:gd name="T86" fmla="*/ 84958675 w 455"/>
                    <a:gd name="T87" fmla="*/ 170308090 h 455"/>
                    <a:gd name="T88" fmla="*/ 55948986 w 455"/>
                    <a:gd name="T89" fmla="*/ 186336587 h 455"/>
                    <a:gd name="T90" fmla="*/ 40406927 w 455"/>
                    <a:gd name="T91" fmla="*/ 196354647 h 455"/>
                    <a:gd name="T92" fmla="*/ 20722075 w 455"/>
                    <a:gd name="T93" fmla="*/ 216391769 h 455"/>
                    <a:gd name="T94" fmla="*/ 0 w 455"/>
                    <a:gd name="T95" fmla="*/ 238431702 h 455"/>
                    <a:gd name="T96" fmla="*/ 23829673 w 455"/>
                    <a:gd name="T97" fmla="*/ 247447856 h 455"/>
                    <a:gd name="T98" fmla="*/ 55948986 w 455"/>
                    <a:gd name="T99" fmla="*/ 289523973 h 455"/>
                    <a:gd name="T100" fmla="*/ 87031085 w 455"/>
                    <a:gd name="T101" fmla="*/ 292528690 h 455"/>
                    <a:gd name="T102" fmla="*/ 100500734 w 455"/>
                    <a:gd name="T103" fmla="*/ 311563906 h 455"/>
                    <a:gd name="T104" fmla="*/ 94283503 w 455"/>
                    <a:gd name="T105" fmla="*/ 330598120 h 455"/>
                    <a:gd name="T106" fmla="*/ 97392118 w 455"/>
                    <a:gd name="T107" fmla="*/ 349632335 h 455"/>
                    <a:gd name="T108" fmla="*/ 118114185 w 455"/>
                    <a:gd name="T109" fmla="*/ 369668456 h 455"/>
                    <a:gd name="T110" fmla="*/ 137800079 w 455"/>
                    <a:gd name="T111" fmla="*/ 396717920 h 455"/>
                    <a:gd name="T112" fmla="*/ 158521128 w 455"/>
                    <a:gd name="T113" fmla="*/ 422764476 h 455"/>
                    <a:gd name="T114" fmla="*/ 182351811 w 455"/>
                    <a:gd name="T115" fmla="*/ 425770195 h 455"/>
                    <a:gd name="T116" fmla="*/ 206181476 w 455"/>
                    <a:gd name="T117" fmla="*/ 454822470 h 455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455"/>
                    <a:gd name="T178" fmla="*/ 0 h 455"/>
                    <a:gd name="T179" fmla="*/ 455 w 455"/>
                    <a:gd name="T180" fmla="*/ 455 h 455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455" h="455">
                      <a:moveTo>
                        <a:pt x="199" y="454"/>
                      </a:moveTo>
                      <a:lnTo>
                        <a:pt x="218" y="435"/>
                      </a:lnTo>
                      <a:lnTo>
                        <a:pt x="238" y="428"/>
                      </a:lnTo>
                      <a:lnTo>
                        <a:pt x="251" y="428"/>
                      </a:lnTo>
                      <a:lnTo>
                        <a:pt x="251" y="403"/>
                      </a:lnTo>
                      <a:lnTo>
                        <a:pt x="267" y="387"/>
                      </a:lnTo>
                      <a:lnTo>
                        <a:pt x="294" y="384"/>
                      </a:lnTo>
                      <a:lnTo>
                        <a:pt x="356" y="380"/>
                      </a:lnTo>
                      <a:lnTo>
                        <a:pt x="385" y="384"/>
                      </a:lnTo>
                      <a:lnTo>
                        <a:pt x="410" y="372"/>
                      </a:lnTo>
                      <a:lnTo>
                        <a:pt x="426" y="372"/>
                      </a:lnTo>
                      <a:lnTo>
                        <a:pt x="441" y="366"/>
                      </a:lnTo>
                      <a:lnTo>
                        <a:pt x="454" y="356"/>
                      </a:lnTo>
                      <a:lnTo>
                        <a:pt x="444" y="334"/>
                      </a:lnTo>
                      <a:lnTo>
                        <a:pt x="435" y="343"/>
                      </a:lnTo>
                      <a:lnTo>
                        <a:pt x="424" y="340"/>
                      </a:lnTo>
                      <a:lnTo>
                        <a:pt x="411" y="334"/>
                      </a:lnTo>
                      <a:lnTo>
                        <a:pt x="418" y="305"/>
                      </a:lnTo>
                      <a:lnTo>
                        <a:pt x="427" y="295"/>
                      </a:lnTo>
                      <a:lnTo>
                        <a:pt x="425" y="282"/>
                      </a:lnTo>
                      <a:lnTo>
                        <a:pt x="402" y="252"/>
                      </a:lnTo>
                      <a:lnTo>
                        <a:pt x="382" y="231"/>
                      </a:lnTo>
                      <a:lnTo>
                        <a:pt x="359" y="216"/>
                      </a:lnTo>
                      <a:lnTo>
                        <a:pt x="359" y="199"/>
                      </a:lnTo>
                      <a:lnTo>
                        <a:pt x="364" y="175"/>
                      </a:lnTo>
                      <a:lnTo>
                        <a:pt x="369" y="146"/>
                      </a:lnTo>
                      <a:lnTo>
                        <a:pt x="355" y="128"/>
                      </a:lnTo>
                      <a:lnTo>
                        <a:pt x="361" y="82"/>
                      </a:lnTo>
                      <a:lnTo>
                        <a:pt x="353" y="22"/>
                      </a:lnTo>
                      <a:lnTo>
                        <a:pt x="330" y="3"/>
                      </a:lnTo>
                      <a:lnTo>
                        <a:pt x="320" y="0"/>
                      </a:lnTo>
                      <a:lnTo>
                        <a:pt x="284" y="19"/>
                      </a:lnTo>
                      <a:lnTo>
                        <a:pt x="267" y="3"/>
                      </a:lnTo>
                      <a:lnTo>
                        <a:pt x="254" y="13"/>
                      </a:lnTo>
                      <a:lnTo>
                        <a:pt x="261" y="29"/>
                      </a:lnTo>
                      <a:lnTo>
                        <a:pt x="245" y="69"/>
                      </a:lnTo>
                      <a:lnTo>
                        <a:pt x="225" y="93"/>
                      </a:lnTo>
                      <a:lnTo>
                        <a:pt x="229" y="112"/>
                      </a:lnTo>
                      <a:lnTo>
                        <a:pt x="185" y="136"/>
                      </a:lnTo>
                      <a:lnTo>
                        <a:pt x="174" y="114"/>
                      </a:lnTo>
                      <a:lnTo>
                        <a:pt x="137" y="122"/>
                      </a:lnTo>
                      <a:lnTo>
                        <a:pt x="136" y="146"/>
                      </a:lnTo>
                      <a:lnTo>
                        <a:pt x="106" y="146"/>
                      </a:lnTo>
                      <a:lnTo>
                        <a:pt x="82" y="170"/>
                      </a:lnTo>
                      <a:lnTo>
                        <a:pt x="54" y="186"/>
                      </a:lnTo>
                      <a:lnTo>
                        <a:pt x="39" y="196"/>
                      </a:lnTo>
                      <a:lnTo>
                        <a:pt x="20" y="216"/>
                      </a:lnTo>
                      <a:lnTo>
                        <a:pt x="0" y="238"/>
                      </a:lnTo>
                      <a:lnTo>
                        <a:pt x="23" y="247"/>
                      </a:lnTo>
                      <a:lnTo>
                        <a:pt x="54" y="289"/>
                      </a:lnTo>
                      <a:lnTo>
                        <a:pt x="84" y="292"/>
                      </a:lnTo>
                      <a:lnTo>
                        <a:pt x="97" y="311"/>
                      </a:lnTo>
                      <a:lnTo>
                        <a:pt x="91" y="330"/>
                      </a:lnTo>
                      <a:lnTo>
                        <a:pt x="94" y="349"/>
                      </a:lnTo>
                      <a:lnTo>
                        <a:pt x="114" y="369"/>
                      </a:lnTo>
                      <a:lnTo>
                        <a:pt x="133" y="396"/>
                      </a:lnTo>
                      <a:lnTo>
                        <a:pt x="153" y="422"/>
                      </a:lnTo>
                      <a:lnTo>
                        <a:pt x="176" y="425"/>
                      </a:lnTo>
                      <a:lnTo>
                        <a:pt x="199" y="454"/>
                      </a:lnTo>
                    </a:path>
                  </a:pathLst>
                </a:custGeom>
                <a:solidFill>
                  <a:schemeClr val="folHlink"/>
                </a:solidFill>
                <a:ln w="12700" cap="rnd" cmpd="sng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6409" name="Freeform 12"/>
                <p:cNvSpPr>
                  <a:spLocks/>
                </p:cNvSpPr>
                <p:nvPr/>
              </p:nvSpPr>
              <p:spPr bwMode="auto">
                <a:xfrm>
                  <a:off x="4676543" y="4868395"/>
                  <a:ext cx="554362" cy="965511"/>
                </a:xfrm>
                <a:custGeom>
                  <a:avLst/>
                  <a:gdLst>
                    <a:gd name="T0" fmla="*/ 274750591 w 505"/>
                    <a:gd name="T1" fmla="*/ 968823074 h 948"/>
                    <a:gd name="T2" fmla="*/ 318132495 w 505"/>
                    <a:gd name="T3" fmla="*/ 891027148 h 948"/>
                    <a:gd name="T4" fmla="*/ 325363349 w 505"/>
                    <a:gd name="T5" fmla="*/ 837088910 h 948"/>
                    <a:gd name="T6" fmla="*/ 401281286 w 505"/>
                    <a:gd name="T7" fmla="*/ 765515842 h 948"/>
                    <a:gd name="T8" fmla="*/ 479608776 w 505"/>
                    <a:gd name="T9" fmla="*/ 739583527 h 948"/>
                    <a:gd name="T10" fmla="*/ 522990610 w 505"/>
                    <a:gd name="T11" fmla="*/ 689794541 h 948"/>
                    <a:gd name="T12" fmla="*/ 554321387 w 505"/>
                    <a:gd name="T13" fmla="*/ 679421411 h 948"/>
                    <a:gd name="T14" fmla="*/ 566372445 w 505"/>
                    <a:gd name="T15" fmla="*/ 670086104 h 948"/>
                    <a:gd name="T16" fmla="*/ 533836343 w 505"/>
                    <a:gd name="T17" fmla="*/ 640004537 h 948"/>
                    <a:gd name="T18" fmla="*/ 486839630 w 505"/>
                    <a:gd name="T19" fmla="*/ 627556781 h 948"/>
                    <a:gd name="T20" fmla="*/ 474788572 w 505"/>
                    <a:gd name="T21" fmla="*/ 614072222 h 948"/>
                    <a:gd name="T22" fmla="*/ 404896164 w 505"/>
                    <a:gd name="T23" fmla="*/ 535238473 h 948"/>
                    <a:gd name="T24" fmla="*/ 391640878 w 505"/>
                    <a:gd name="T25" fmla="*/ 491673237 h 948"/>
                    <a:gd name="T26" fmla="*/ 391640878 w 505"/>
                    <a:gd name="T27" fmla="*/ 439808607 h 948"/>
                    <a:gd name="T28" fmla="*/ 404896164 w 505"/>
                    <a:gd name="T29" fmla="*/ 390018603 h 948"/>
                    <a:gd name="T30" fmla="*/ 420562101 w 505"/>
                    <a:gd name="T31" fmla="*/ 351639550 h 948"/>
                    <a:gd name="T32" fmla="*/ 448277999 w 505"/>
                    <a:gd name="T33" fmla="*/ 298738116 h 948"/>
                    <a:gd name="T34" fmla="*/ 514555528 w 505"/>
                    <a:gd name="T35" fmla="*/ 201232670 h 948"/>
                    <a:gd name="T36" fmla="*/ 547091630 w 505"/>
                    <a:gd name="T37" fmla="*/ 151443684 h 948"/>
                    <a:gd name="T38" fmla="*/ 607343766 w 505"/>
                    <a:gd name="T39" fmla="*/ 81945211 h 948"/>
                    <a:gd name="T40" fmla="*/ 590473602 w 505"/>
                    <a:gd name="T41" fmla="*/ 49790020 h 948"/>
                    <a:gd name="T42" fmla="*/ 553117159 w 505"/>
                    <a:gd name="T43" fmla="*/ 63274580 h 948"/>
                    <a:gd name="T44" fmla="*/ 539860775 w 505"/>
                    <a:gd name="T45" fmla="*/ 19708445 h 948"/>
                    <a:gd name="T46" fmla="*/ 504915120 w 505"/>
                    <a:gd name="T47" fmla="*/ 3111431 h 948"/>
                    <a:gd name="T48" fmla="*/ 467558815 w 505"/>
                    <a:gd name="T49" fmla="*/ 19708445 h 948"/>
                    <a:gd name="T50" fmla="*/ 412125921 w 505"/>
                    <a:gd name="T51" fmla="*/ 0 h 948"/>
                    <a:gd name="T52" fmla="*/ 362719655 w 505"/>
                    <a:gd name="T53" fmla="*/ 38379068 h 948"/>
                    <a:gd name="T54" fmla="*/ 385615349 w 505"/>
                    <a:gd name="T55" fmla="*/ 110988955 h 948"/>
                    <a:gd name="T56" fmla="*/ 363924980 w 505"/>
                    <a:gd name="T57" fmla="*/ 144183003 h 948"/>
                    <a:gd name="T58" fmla="*/ 321747373 w 505"/>
                    <a:gd name="T59" fmla="*/ 195009811 h 948"/>
                    <a:gd name="T60" fmla="*/ 286801650 w 505"/>
                    <a:gd name="T61" fmla="*/ 178412803 h 948"/>
                    <a:gd name="T62" fmla="*/ 277161242 w 505"/>
                    <a:gd name="T63" fmla="*/ 218866481 h 948"/>
                    <a:gd name="T64" fmla="*/ 248240019 w 505"/>
                    <a:gd name="T65" fmla="*/ 249985871 h 948"/>
                    <a:gd name="T66" fmla="*/ 216908145 w 505"/>
                    <a:gd name="T67" fmla="*/ 279029679 h 948"/>
                    <a:gd name="T68" fmla="*/ 173527408 w 505"/>
                    <a:gd name="T69" fmla="*/ 300812742 h 948"/>
                    <a:gd name="T70" fmla="*/ 162681675 w 505"/>
                    <a:gd name="T71" fmla="*/ 273843623 h 948"/>
                    <a:gd name="T72" fmla="*/ 136169970 w 505"/>
                    <a:gd name="T73" fmla="*/ 272805801 h 948"/>
                    <a:gd name="T74" fmla="*/ 103633869 w 505"/>
                    <a:gd name="T75" fmla="*/ 318446554 h 948"/>
                    <a:gd name="T76" fmla="*/ 77123296 w 505"/>
                    <a:gd name="T77" fmla="*/ 356825606 h 948"/>
                    <a:gd name="T78" fmla="*/ 63867993 w 505"/>
                    <a:gd name="T79" fmla="*/ 367198736 h 948"/>
                    <a:gd name="T80" fmla="*/ 46996730 w 505"/>
                    <a:gd name="T81" fmla="*/ 384832547 h 948"/>
                    <a:gd name="T82" fmla="*/ 0 w 505"/>
                    <a:gd name="T83" fmla="*/ 460553848 h 948"/>
                    <a:gd name="T84" fmla="*/ 40971201 w 505"/>
                    <a:gd name="T85" fmla="*/ 476113033 h 948"/>
                    <a:gd name="T86" fmla="*/ 115684927 w 505"/>
                    <a:gd name="T87" fmla="*/ 505157797 h 948"/>
                    <a:gd name="T88" fmla="*/ 103633869 w 505"/>
                    <a:gd name="T89" fmla="*/ 551835480 h 948"/>
                    <a:gd name="T90" fmla="*/ 110864723 w 505"/>
                    <a:gd name="T91" fmla="*/ 610960792 h 948"/>
                    <a:gd name="T92" fmla="*/ 185577369 w 505"/>
                    <a:gd name="T93" fmla="*/ 633780659 h 948"/>
                    <a:gd name="T94" fmla="*/ 206063510 w 505"/>
                    <a:gd name="T95" fmla="*/ 665936852 h 948"/>
                    <a:gd name="T96" fmla="*/ 172322082 w 505"/>
                    <a:gd name="T97" fmla="*/ 712614408 h 948"/>
                    <a:gd name="T98" fmla="*/ 179551839 w 505"/>
                    <a:gd name="T99" fmla="*/ 774851150 h 948"/>
                    <a:gd name="T100" fmla="*/ 172322082 w 505"/>
                    <a:gd name="T101" fmla="*/ 820491902 h 948"/>
                    <a:gd name="T102" fmla="*/ 183166718 w 505"/>
                    <a:gd name="T103" fmla="*/ 870281907 h 948"/>
                    <a:gd name="T104" fmla="*/ 175936961 w 505"/>
                    <a:gd name="T105" fmla="*/ 912810211 h 948"/>
                    <a:gd name="T106" fmla="*/ 195217776 w 505"/>
                    <a:gd name="T107" fmla="*/ 923183341 h 948"/>
                    <a:gd name="T108" fmla="*/ 234984733 w 505"/>
                    <a:gd name="T109" fmla="*/ 959487767 h 948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505"/>
                    <a:gd name="T166" fmla="*/ 0 h 948"/>
                    <a:gd name="T167" fmla="*/ 505 w 505"/>
                    <a:gd name="T168" fmla="*/ 948 h 948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505" h="948">
                      <a:moveTo>
                        <a:pt x="215" y="947"/>
                      </a:moveTo>
                      <a:lnTo>
                        <a:pt x="228" y="934"/>
                      </a:lnTo>
                      <a:lnTo>
                        <a:pt x="231" y="905"/>
                      </a:lnTo>
                      <a:lnTo>
                        <a:pt x="264" y="859"/>
                      </a:lnTo>
                      <a:lnTo>
                        <a:pt x="267" y="823"/>
                      </a:lnTo>
                      <a:lnTo>
                        <a:pt x="270" y="807"/>
                      </a:lnTo>
                      <a:lnTo>
                        <a:pt x="280" y="788"/>
                      </a:lnTo>
                      <a:lnTo>
                        <a:pt x="333" y="738"/>
                      </a:lnTo>
                      <a:lnTo>
                        <a:pt x="355" y="725"/>
                      </a:lnTo>
                      <a:lnTo>
                        <a:pt x="398" y="713"/>
                      </a:lnTo>
                      <a:lnTo>
                        <a:pt x="418" y="697"/>
                      </a:lnTo>
                      <a:lnTo>
                        <a:pt x="434" y="665"/>
                      </a:lnTo>
                      <a:lnTo>
                        <a:pt x="451" y="662"/>
                      </a:lnTo>
                      <a:lnTo>
                        <a:pt x="460" y="655"/>
                      </a:lnTo>
                      <a:lnTo>
                        <a:pt x="473" y="652"/>
                      </a:lnTo>
                      <a:lnTo>
                        <a:pt x="470" y="646"/>
                      </a:lnTo>
                      <a:lnTo>
                        <a:pt x="467" y="633"/>
                      </a:lnTo>
                      <a:lnTo>
                        <a:pt x="443" y="617"/>
                      </a:lnTo>
                      <a:lnTo>
                        <a:pt x="424" y="608"/>
                      </a:lnTo>
                      <a:lnTo>
                        <a:pt x="404" y="605"/>
                      </a:lnTo>
                      <a:lnTo>
                        <a:pt x="394" y="602"/>
                      </a:lnTo>
                      <a:lnTo>
                        <a:pt x="394" y="592"/>
                      </a:lnTo>
                      <a:lnTo>
                        <a:pt x="375" y="564"/>
                      </a:lnTo>
                      <a:lnTo>
                        <a:pt x="336" y="516"/>
                      </a:lnTo>
                      <a:lnTo>
                        <a:pt x="333" y="487"/>
                      </a:lnTo>
                      <a:lnTo>
                        <a:pt x="325" y="474"/>
                      </a:lnTo>
                      <a:lnTo>
                        <a:pt x="316" y="469"/>
                      </a:lnTo>
                      <a:lnTo>
                        <a:pt x="325" y="424"/>
                      </a:lnTo>
                      <a:lnTo>
                        <a:pt x="329" y="395"/>
                      </a:lnTo>
                      <a:lnTo>
                        <a:pt x="336" y="376"/>
                      </a:lnTo>
                      <a:lnTo>
                        <a:pt x="339" y="347"/>
                      </a:lnTo>
                      <a:lnTo>
                        <a:pt x="349" y="339"/>
                      </a:lnTo>
                      <a:lnTo>
                        <a:pt x="349" y="323"/>
                      </a:lnTo>
                      <a:lnTo>
                        <a:pt x="372" y="288"/>
                      </a:lnTo>
                      <a:lnTo>
                        <a:pt x="385" y="260"/>
                      </a:lnTo>
                      <a:lnTo>
                        <a:pt x="427" y="194"/>
                      </a:lnTo>
                      <a:lnTo>
                        <a:pt x="437" y="178"/>
                      </a:lnTo>
                      <a:lnTo>
                        <a:pt x="454" y="146"/>
                      </a:lnTo>
                      <a:lnTo>
                        <a:pt x="500" y="98"/>
                      </a:lnTo>
                      <a:lnTo>
                        <a:pt x="504" y="79"/>
                      </a:lnTo>
                      <a:lnTo>
                        <a:pt x="493" y="66"/>
                      </a:lnTo>
                      <a:lnTo>
                        <a:pt x="490" y="48"/>
                      </a:lnTo>
                      <a:lnTo>
                        <a:pt x="473" y="44"/>
                      </a:lnTo>
                      <a:lnTo>
                        <a:pt x="459" y="61"/>
                      </a:lnTo>
                      <a:lnTo>
                        <a:pt x="451" y="50"/>
                      </a:lnTo>
                      <a:lnTo>
                        <a:pt x="448" y="19"/>
                      </a:lnTo>
                      <a:lnTo>
                        <a:pt x="432" y="21"/>
                      </a:lnTo>
                      <a:lnTo>
                        <a:pt x="419" y="3"/>
                      </a:lnTo>
                      <a:lnTo>
                        <a:pt x="401" y="4"/>
                      </a:lnTo>
                      <a:lnTo>
                        <a:pt x="388" y="19"/>
                      </a:lnTo>
                      <a:lnTo>
                        <a:pt x="368" y="3"/>
                      </a:lnTo>
                      <a:lnTo>
                        <a:pt x="342" y="0"/>
                      </a:lnTo>
                      <a:lnTo>
                        <a:pt x="318" y="15"/>
                      </a:lnTo>
                      <a:lnTo>
                        <a:pt x="301" y="37"/>
                      </a:lnTo>
                      <a:lnTo>
                        <a:pt x="283" y="49"/>
                      </a:lnTo>
                      <a:lnTo>
                        <a:pt x="320" y="107"/>
                      </a:lnTo>
                      <a:lnTo>
                        <a:pt x="320" y="129"/>
                      </a:lnTo>
                      <a:lnTo>
                        <a:pt x="302" y="139"/>
                      </a:lnTo>
                      <a:lnTo>
                        <a:pt x="278" y="167"/>
                      </a:lnTo>
                      <a:lnTo>
                        <a:pt x="267" y="188"/>
                      </a:lnTo>
                      <a:lnTo>
                        <a:pt x="255" y="178"/>
                      </a:lnTo>
                      <a:lnTo>
                        <a:pt x="238" y="172"/>
                      </a:lnTo>
                      <a:lnTo>
                        <a:pt x="230" y="176"/>
                      </a:lnTo>
                      <a:lnTo>
                        <a:pt x="230" y="211"/>
                      </a:lnTo>
                      <a:lnTo>
                        <a:pt x="227" y="234"/>
                      </a:lnTo>
                      <a:lnTo>
                        <a:pt x="206" y="241"/>
                      </a:lnTo>
                      <a:lnTo>
                        <a:pt x="189" y="249"/>
                      </a:lnTo>
                      <a:lnTo>
                        <a:pt x="180" y="269"/>
                      </a:lnTo>
                      <a:lnTo>
                        <a:pt x="174" y="290"/>
                      </a:lnTo>
                      <a:lnTo>
                        <a:pt x="144" y="290"/>
                      </a:lnTo>
                      <a:lnTo>
                        <a:pt x="135" y="283"/>
                      </a:lnTo>
                      <a:lnTo>
                        <a:pt x="135" y="264"/>
                      </a:lnTo>
                      <a:lnTo>
                        <a:pt x="125" y="253"/>
                      </a:lnTo>
                      <a:lnTo>
                        <a:pt x="113" y="263"/>
                      </a:lnTo>
                      <a:lnTo>
                        <a:pt x="82" y="281"/>
                      </a:lnTo>
                      <a:lnTo>
                        <a:pt x="86" y="307"/>
                      </a:lnTo>
                      <a:lnTo>
                        <a:pt x="84" y="320"/>
                      </a:lnTo>
                      <a:lnTo>
                        <a:pt x="64" y="344"/>
                      </a:lnTo>
                      <a:lnTo>
                        <a:pt x="52" y="344"/>
                      </a:lnTo>
                      <a:lnTo>
                        <a:pt x="53" y="354"/>
                      </a:lnTo>
                      <a:lnTo>
                        <a:pt x="56" y="367"/>
                      </a:lnTo>
                      <a:lnTo>
                        <a:pt x="39" y="371"/>
                      </a:lnTo>
                      <a:lnTo>
                        <a:pt x="14" y="376"/>
                      </a:lnTo>
                      <a:lnTo>
                        <a:pt x="0" y="444"/>
                      </a:lnTo>
                      <a:lnTo>
                        <a:pt x="14" y="451"/>
                      </a:lnTo>
                      <a:lnTo>
                        <a:pt x="34" y="459"/>
                      </a:lnTo>
                      <a:lnTo>
                        <a:pt x="64" y="469"/>
                      </a:lnTo>
                      <a:lnTo>
                        <a:pt x="96" y="487"/>
                      </a:lnTo>
                      <a:lnTo>
                        <a:pt x="96" y="496"/>
                      </a:lnTo>
                      <a:lnTo>
                        <a:pt x="86" y="532"/>
                      </a:lnTo>
                      <a:lnTo>
                        <a:pt x="86" y="574"/>
                      </a:lnTo>
                      <a:lnTo>
                        <a:pt x="92" y="589"/>
                      </a:lnTo>
                      <a:lnTo>
                        <a:pt x="115" y="596"/>
                      </a:lnTo>
                      <a:lnTo>
                        <a:pt x="154" y="611"/>
                      </a:lnTo>
                      <a:lnTo>
                        <a:pt x="168" y="620"/>
                      </a:lnTo>
                      <a:lnTo>
                        <a:pt x="171" y="642"/>
                      </a:lnTo>
                      <a:lnTo>
                        <a:pt x="158" y="655"/>
                      </a:lnTo>
                      <a:lnTo>
                        <a:pt x="143" y="687"/>
                      </a:lnTo>
                      <a:lnTo>
                        <a:pt x="143" y="706"/>
                      </a:lnTo>
                      <a:lnTo>
                        <a:pt x="149" y="747"/>
                      </a:lnTo>
                      <a:lnTo>
                        <a:pt x="146" y="763"/>
                      </a:lnTo>
                      <a:lnTo>
                        <a:pt x="143" y="791"/>
                      </a:lnTo>
                      <a:lnTo>
                        <a:pt x="158" y="811"/>
                      </a:lnTo>
                      <a:lnTo>
                        <a:pt x="152" y="839"/>
                      </a:lnTo>
                      <a:lnTo>
                        <a:pt x="146" y="862"/>
                      </a:lnTo>
                      <a:lnTo>
                        <a:pt x="146" y="880"/>
                      </a:lnTo>
                      <a:lnTo>
                        <a:pt x="149" y="883"/>
                      </a:lnTo>
                      <a:lnTo>
                        <a:pt x="162" y="890"/>
                      </a:lnTo>
                      <a:lnTo>
                        <a:pt x="185" y="909"/>
                      </a:lnTo>
                      <a:lnTo>
                        <a:pt x="195" y="925"/>
                      </a:lnTo>
                      <a:lnTo>
                        <a:pt x="215" y="947"/>
                      </a:lnTo>
                    </a:path>
                  </a:pathLst>
                </a:custGeom>
                <a:solidFill>
                  <a:schemeClr val="folHlink"/>
                </a:solidFill>
                <a:ln w="12699" cap="rnd" cmpd="sng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ES" dirty="0"/>
                </a:p>
              </p:txBody>
            </p:sp>
            <p:grpSp>
              <p:nvGrpSpPr>
                <p:cNvPr id="5" name="Group 13"/>
                <p:cNvGrpSpPr>
                  <a:grpSpLocks/>
                </p:cNvGrpSpPr>
                <p:nvPr/>
              </p:nvGrpSpPr>
              <p:grpSpPr bwMode="auto">
                <a:xfrm>
                  <a:off x="5349207" y="5163526"/>
                  <a:ext cx="806984" cy="488415"/>
                  <a:chOff x="4663" y="2510"/>
                  <a:chExt cx="820" cy="518"/>
                </a:xfrm>
              </p:grpSpPr>
              <p:sp>
                <p:nvSpPr>
                  <p:cNvPr id="16426" name="Freeform 14"/>
                  <p:cNvSpPr>
                    <a:spLocks/>
                  </p:cNvSpPr>
                  <p:nvPr/>
                </p:nvSpPr>
                <p:spPr bwMode="auto">
                  <a:xfrm>
                    <a:off x="4663" y="2869"/>
                    <a:ext cx="111" cy="95"/>
                  </a:xfrm>
                  <a:custGeom>
                    <a:avLst/>
                    <a:gdLst>
                      <a:gd name="T0" fmla="*/ 96 w 107"/>
                      <a:gd name="T1" fmla="*/ 0 h 90"/>
                      <a:gd name="T2" fmla="*/ 64 w 107"/>
                      <a:gd name="T3" fmla="*/ 0 h 90"/>
                      <a:gd name="T4" fmla="*/ 26 w 107"/>
                      <a:gd name="T5" fmla="*/ 21 h 90"/>
                      <a:gd name="T6" fmla="*/ 26 w 107"/>
                      <a:gd name="T7" fmla="*/ 43 h 90"/>
                      <a:gd name="T8" fmla="*/ 13 w 107"/>
                      <a:gd name="T9" fmla="*/ 46 h 90"/>
                      <a:gd name="T10" fmla="*/ 3 w 107"/>
                      <a:gd name="T11" fmla="*/ 60 h 90"/>
                      <a:gd name="T12" fmla="*/ 0 w 107"/>
                      <a:gd name="T13" fmla="*/ 75 h 90"/>
                      <a:gd name="T14" fmla="*/ 10 w 107"/>
                      <a:gd name="T15" fmla="*/ 78 h 90"/>
                      <a:gd name="T16" fmla="*/ 32 w 107"/>
                      <a:gd name="T17" fmla="*/ 99 h 90"/>
                      <a:gd name="T18" fmla="*/ 47 w 107"/>
                      <a:gd name="T19" fmla="*/ 99 h 90"/>
                      <a:gd name="T20" fmla="*/ 47 w 107"/>
                      <a:gd name="T21" fmla="*/ 88 h 90"/>
                      <a:gd name="T22" fmla="*/ 57 w 107"/>
                      <a:gd name="T23" fmla="*/ 66 h 90"/>
                      <a:gd name="T24" fmla="*/ 71 w 107"/>
                      <a:gd name="T25" fmla="*/ 70 h 90"/>
                      <a:gd name="T26" fmla="*/ 82 w 107"/>
                      <a:gd name="T27" fmla="*/ 56 h 90"/>
                      <a:gd name="T28" fmla="*/ 111 w 107"/>
                      <a:gd name="T29" fmla="*/ 28 h 90"/>
                      <a:gd name="T30" fmla="*/ 114 w 107"/>
                      <a:gd name="T31" fmla="*/ 21 h 90"/>
                      <a:gd name="T32" fmla="*/ 111 w 107"/>
                      <a:gd name="T33" fmla="*/ 18 h 90"/>
                      <a:gd name="T34" fmla="*/ 96 w 107"/>
                      <a:gd name="T35" fmla="*/ 0 h 9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107"/>
                      <a:gd name="T55" fmla="*/ 0 h 90"/>
                      <a:gd name="T56" fmla="*/ 107 w 107"/>
                      <a:gd name="T57" fmla="*/ 90 h 90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107" h="90">
                        <a:moveTo>
                          <a:pt x="90" y="0"/>
                        </a:moveTo>
                        <a:lnTo>
                          <a:pt x="60" y="0"/>
                        </a:lnTo>
                        <a:lnTo>
                          <a:pt x="24" y="19"/>
                        </a:lnTo>
                        <a:lnTo>
                          <a:pt x="24" y="39"/>
                        </a:lnTo>
                        <a:lnTo>
                          <a:pt x="13" y="42"/>
                        </a:lnTo>
                        <a:lnTo>
                          <a:pt x="3" y="54"/>
                        </a:lnTo>
                        <a:lnTo>
                          <a:pt x="0" y="67"/>
                        </a:lnTo>
                        <a:lnTo>
                          <a:pt x="10" y="70"/>
                        </a:lnTo>
                        <a:lnTo>
                          <a:pt x="30" y="89"/>
                        </a:lnTo>
                        <a:lnTo>
                          <a:pt x="43" y="89"/>
                        </a:lnTo>
                        <a:lnTo>
                          <a:pt x="43" y="79"/>
                        </a:lnTo>
                        <a:lnTo>
                          <a:pt x="53" y="60"/>
                        </a:lnTo>
                        <a:lnTo>
                          <a:pt x="66" y="63"/>
                        </a:lnTo>
                        <a:lnTo>
                          <a:pt x="76" y="50"/>
                        </a:lnTo>
                        <a:lnTo>
                          <a:pt x="103" y="26"/>
                        </a:lnTo>
                        <a:lnTo>
                          <a:pt x="106" y="19"/>
                        </a:lnTo>
                        <a:lnTo>
                          <a:pt x="103" y="16"/>
                        </a:lnTo>
                        <a:lnTo>
                          <a:pt x="90" y="0"/>
                        </a:lnTo>
                      </a:path>
                    </a:pathLst>
                  </a:custGeom>
                  <a:solidFill>
                    <a:schemeClr val="folHlink"/>
                  </a:solidFill>
                  <a:ln w="12700" cap="rnd" cmpd="sng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16427" name="Freeform 15"/>
                  <p:cNvSpPr>
                    <a:spLocks/>
                  </p:cNvSpPr>
                  <p:nvPr/>
                </p:nvSpPr>
                <p:spPr bwMode="auto">
                  <a:xfrm>
                    <a:off x="4714" y="2976"/>
                    <a:ext cx="60" cy="52"/>
                  </a:xfrm>
                  <a:custGeom>
                    <a:avLst/>
                    <a:gdLst>
                      <a:gd name="T0" fmla="*/ 10 w 58"/>
                      <a:gd name="T1" fmla="*/ 0 h 49"/>
                      <a:gd name="T2" fmla="*/ 10 w 58"/>
                      <a:gd name="T3" fmla="*/ 12 h 49"/>
                      <a:gd name="T4" fmla="*/ 0 w 58"/>
                      <a:gd name="T5" fmla="*/ 21 h 49"/>
                      <a:gd name="T6" fmla="*/ 0 w 58"/>
                      <a:gd name="T7" fmla="*/ 39 h 49"/>
                      <a:gd name="T8" fmla="*/ 10 w 58"/>
                      <a:gd name="T9" fmla="*/ 54 h 49"/>
                      <a:gd name="T10" fmla="*/ 22 w 58"/>
                      <a:gd name="T11" fmla="*/ 42 h 49"/>
                      <a:gd name="T12" fmla="*/ 29 w 58"/>
                      <a:gd name="T13" fmla="*/ 48 h 49"/>
                      <a:gd name="T14" fmla="*/ 46 w 58"/>
                      <a:gd name="T15" fmla="*/ 54 h 49"/>
                      <a:gd name="T16" fmla="*/ 61 w 58"/>
                      <a:gd name="T17" fmla="*/ 48 h 49"/>
                      <a:gd name="T18" fmla="*/ 58 w 58"/>
                      <a:gd name="T19" fmla="*/ 36 h 49"/>
                      <a:gd name="T20" fmla="*/ 42 w 58"/>
                      <a:gd name="T21" fmla="*/ 21 h 49"/>
                      <a:gd name="T22" fmla="*/ 32 w 58"/>
                      <a:gd name="T23" fmla="*/ 18 h 49"/>
                      <a:gd name="T24" fmla="*/ 22 w 58"/>
                      <a:gd name="T25" fmla="*/ 18 h 49"/>
                      <a:gd name="T26" fmla="*/ 10 w 58"/>
                      <a:gd name="T27" fmla="*/ 0 h 49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w 58"/>
                      <a:gd name="T43" fmla="*/ 0 h 49"/>
                      <a:gd name="T44" fmla="*/ 58 w 58"/>
                      <a:gd name="T45" fmla="*/ 49 h 49"/>
                    </a:gdLst>
                    <a:ahLst/>
                    <a:cxnLst>
                      <a:cxn ang="T28">
                        <a:pos x="T0" y="T1"/>
                      </a:cxn>
                      <a:cxn ang="T29">
                        <a:pos x="T2" y="T3"/>
                      </a:cxn>
                      <a:cxn ang="T30">
                        <a:pos x="T4" y="T5"/>
                      </a:cxn>
                      <a:cxn ang="T31">
                        <a:pos x="T6" y="T7"/>
                      </a:cxn>
                      <a:cxn ang="T32">
                        <a:pos x="T8" y="T9"/>
                      </a:cxn>
                      <a:cxn ang="T33">
                        <a:pos x="T10" y="T11"/>
                      </a:cxn>
                      <a:cxn ang="T34">
                        <a:pos x="T12" y="T13"/>
                      </a:cxn>
                      <a:cxn ang="T35">
                        <a:pos x="T14" y="T15"/>
                      </a:cxn>
                      <a:cxn ang="T36">
                        <a:pos x="T16" y="T17"/>
                      </a:cxn>
                      <a:cxn ang="T37">
                        <a:pos x="T18" y="T19"/>
                      </a:cxn>
                      <a:cxn ang="T38">
                        <a:pos x="T20" y="T21"/>
                      </a:cxn>
                      <a:cxn ang="T39">
                        <a:pos x="T22" y="T23"/>
                      </a:cxn>
                      <a:cxn ang="T40">
                        <a:pos x="T24" y="T25"/>
                      </a:cxn>
                      <a:cxn ang="T41">
                        <a:pos x="T26" y="T27"/>
                      </a:cxn>
                    </a:cxnLst>
                    <a:rect l="T42" t="T43" r="T44" b="T45"/>
                    <a:pathLst>
                      <a:path w="58" h="49">
                        <a:moveTo>
                          <a:pt x="10" y="0"/>
                        </a:moveTo>
                        <a:lnTo>
                          <a:pt x="10" y="10"/>
                        </a:lnTo>
                        <a:lnTo>
                          <a:pt x="0" y="19"/>
                        </a:lnTo>
                        <a:lnTo>
                          <a:pt x="0" y="35"/>
                        </a:lnTo>
                        <a:lnTo>
                          <a:pt x="10" y="48"/>
                        </a:lnTo>
                        <a:lnTo>
                          <a:pt x="20" y="38"/>
                        </a:lnTo>
                        <a:lnTo>
                          <a:pt x="27" y="42"/>
                        </a:lnTo>
                        <a:lnTo>
                          <a:pt x="43" y="48"/>
                        </a:lnTo>
                        <a:lnTo>
                          <a:pt x="57" y="42"/>
                        </a:lnTo>
                        <a:lnTo>
                          <a:pt x="54" y="32"/>
                        </a:lnTo>
                        <a:lnTo>
                          <a:pt x="40" y="19"/>
                        </a:lnTo>
                        <a:lnTo>
                          <a:pt x="30" y="16"/>
                        </a:lnTo>
                        <a:lnTo>
                          <a:pt x="20" y="16"/>
                        </a:lnTo>
                        <a:lnTo>
                          <a:pt x="10" y="0"/>
                        </a:lnTo>
                      </a:path>
                    </a:pathLst>
                  </a:custGeom>
                  <a:solidFill>
                    <a:schemeClr val="folHlink"/>
                  </a:solidFill>
                  <a:ln w="12700" cap="rnd" cmpd="sng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16428" name="Freeform 16"/>
                  <p:cNvSpPr>
                    <a:spLocks/>
                  </p:cNvSpPr>
                  <p:nvPr/>
                </p:nvSpPr>
                <p:spPr bwMode="auto">
                  <a:xfrm>
                    <a:off x="4945" y="2544"/>
                    <a:ext cx="304" cy="245"/>
                  </a:xfrm>
                  <a:custGeom>
                    <a:avLst/>
                    <a:gdLst>
                      <a:gd name="T0" fmla="*/ 246 w 294"/>
                      <a:gd name="T1" fmla="*/ 0 h 231"/>
                      <a:gd name="T2" fmla="*/ 219 w 294"/>
                      <a:gd name="T3" fmla="*/ 18 h 231"/>
                      <a:gd name="T4" fmla="*/ 225 w 294"/>
                      <a:gd name="T5" fmla="*/ 24 h 231"/>
                      <a:gd name="T6" fmla="*/ 240 w 294"/>
                      <a:gd name="T7" fmla="*/ 24 h 231"/>
                      <a:gd name="T8" fmla="*/ 232 w 294"/>
                      <a:gd name="T9" fmla="*/ 39 h 231"/>
                      <a:gd name="T10" fmla="*/ 214 w 294"/>
                      <a:gd name="T11" fmla="*/ 56 h 231"/>
                      <a:gd name="T12" fmla="*/ 232 w 294"/>
                      <a:gd name="T13" fmla="*/ 54 h 231"/>
                      <a:gd name="T14" fmla="*/ 243 w 294"/>
                      <a:gd name="T15" fmla="*/ 63 h 231"/>
                      <a:gd name="T16" fmla="*/ 243 w 294"/>
                      <a:gd name="T17" fmla="*/ 67 h 231"/>
                      <a:gd name="T18" fmla="*/ 257 w 294"/>
                      <a:gd name="T19" fmla="*/ 80 h 231"/>
                      <a:gd name="T20" fmla="*/ 272 w 294"/>
                      <a:gd name="T21" fmla="*/ 73 h 231"/>
                      <a:gd name="T22" fmla="*/ 278 w 294"/>
                      <a:gd name="T23" fmla="*/ 54 h 231"/>
                      <a:gd name="T24" fmla="*/ 296 w 294"/>
                      <a:gd name="T25" fmla="*/ 56 h 231"/>
                      <a:gd name="T26" fmla="*/ 307 w 294"/>
                      <a:gd name="T27" fmla="*/ 67 h 231"/>
                      <a:gd name="T28" fmla="*/ 313 w 294"/>
                      <a:gd name="T29" fmla="*/ 80 h 231"/>
                      <a:gd name="T30" fmla="*/ 303 w 294"/>
                      <a:gd name="T31" fmla="*/ 94 h 231"/>
                      <a:gd name="T32" fmla="*/ 288 w 294"/>
                      <a:gd name="T33" fmla="*/ 103 h 231"/>
                      <a:gd name="T34" fmla="*/ 300 w 294"/>
                      <a:gd name="T35" fmla="*/ 120 h 231"/>
                      <a:gd name="T36" fmla="*/ 296 w 294"/>
                      <a:gd name="T37" fmla="*/ 137 h 231"/>
                      <a:gd name="T38" fmla="*/ 292 w 294"/>
                      <a:gd name="T39" fmla="*/ 160 h 231"/>
                      <a:gd name="T40" fmla="*/ 284 w 294"/>
                      <a:gd name="T41" fmla="*/ 181 h 231"/>
                      <a:gd name="T42" fmla="*/ 261 w 294"/>
                      <a:gd name="T43" fmla="*/ 185 h 231"/>
                      <a:gd name="T44" fmla="*/ 268 w 294"/>
                      <a:gd name="T45" fmla="*/ 198 h 231"/>
                      <a:gd name="T46" fmla="*/ 278 w 294"/>
                      <a:gd name="T47" fmla="*/ 216 h 231"/>
                      <a:gd name="T48" fmla="*/ 264 w 294"/>
                      <a:gd name="T49" fmla="*/ 226 h 231"/>
                      <a:gd name="T50" fmla="*/ 257 w 294"/>
                      <a:gd name="T51" fmla="*/ 247 h 231"/>
                      <a:gd name="T52" fmla="*/ 246 w 294"/>
                      <a:gd name="T53" fmla="*/ 252 h 231"/>
                      <a:gd name="T54" fmla="*/ 237 w 294"/>
                      <a:gd name="T55" fmla="*/ 244 h 231"/>
                      <a:gd name="T56" fmla="*/ 225 w 294"/>
                      <a:gd name="T57" fmla="*/ 244 h 231"/>
                      <a:gd name="T58" fmla="*/ 204 w 294"/>
                      <a:gd name="T59" fmla="*/ 259 h 231"/>
                      <a:gd name="T60" fmla="*/ 176 w 294"/>
                      <a:gd name="T61" fmla="*/ 223 h 231"/>
                      <a:gd name="T62" fmla="*/ 152 w 294"/>
                      <a:gd name="T63" fmla="*/ 229 h 231"/>
                      <a:gd name="T64" fmla="*/ 133 w 294"/>
                      <a:gd name="T65" fmla="*/ 212 h 231"/>
                      <a:gd name="T66" fmla="*/ 126 w 294"/>
                      <a:gd name="T67" fmla="*/ 191 h 231"/>
                      <a:gd name="T68" fmla="*/ 126 w 294"/>
                      <a:gd name="T69" fmla="*/ 170 h 231"/>
                      <a:gd name="T70" fmla="*/ 105 w 294"/>
                      <a:gd name="T71" fmla="*/ 163 h 231"/>
                      <a:gd name="T72" fmla="*/ 94 w 294"/>
                      <a:gd name="T73" fmla="*/ 163 h 231"/>
                      <a:gd name="T74" fmla="*/ 88 w 294"/>
                      <a:gd name="T75" fmla="*/ 152 h 231"/>
                      <a:gd name="T76" fmla="*/ 77 w 294"/>
                      <a:gd name="T77" fmla="*/ 163 h 231"/>
                      <a:gd name="T78" fmla="*/ 70 w 294"/>
                      <a:gd name="T79" fmla="*/ 181 h 231"/>
                      <a:gd name="T80" fmla="*/ 53 w 294"/>
                      <a:gd name="T81" fmla="*/ 194 h 231"/>
                      <a:gd name="T82" fmla="*/ 32 w 294"/>
                      <a:gd name="T83" fmla="*/ 170 h 231"/>
                      <a:gd name="T84" fmla="*/ 0 w 294"/>
                      <a:gd name="T85" fmla="*/ 167 h 231"/>
                      <a:gd name="T86" fmla="*/ 6 w 294"/>
                      <a:gd name="T87" fmla="*/ 152 h 231"/>
                      <a:gd name="T88" fmla="*/ 29 w 294"/>
                      <a:gd name="T89" fmla="*/ 137 h 231"/>
                      <a:gd name="T90" fmla="*/ 32 w 294"/>
                      <a:gd name="T91" fmla="*/ 120 h 231"/>
                      <a:gd name="T92" fmla="*/ 56 w 294"/>
                      <a:gd name="T93" fmla="*/ 88 h 231"/>
                      <a:gd name="T94" fmla="*/ 85 w 294"/>
                      <a:gd name="T95" fmla="*/ 85 h 231"/>
                      <a:gd name="T96" fmla="*/ 109 w 294"/>
                      <a:gd name="T97" fmla="*/ 59 h 231"/>
                      <a:gd name="T98" fmla="*/ 117 w 294"/>
                      <a:gd name="T99" fmla="*/ 46 h 231"/>
                      <a:gd name="T100" fmla="*/ 133 w 294"/>
                      <a:gd name="T101" fmla="*/ 30 h 231"/>
                      <a:gd name="T102" fmla="*/ 145 w 294"/>
                      <a:gd name="T103" fmla="*/ 36 h 231"/>
                      <a:gd name="T104" fmla="*/ 169 w 294"/>
                      <a:gd name="T105" fmla="*/ 24 h 231"/>
                      <a:gd name="T106" fmla="*/ 176 w 294"/>
                      <a:gd name="T107" fmla="*/ 6 h 231"/>
                      <a:gd name="T108" fmla="*/ 211 w 294"/>
                      <a:gd name="T109" fmla="*/ 3 h 231"/>
                      <a:gd name="T110" fmla="*/ 246 w 294"/>
                      <a:gd name="T111" fmla="*/ 0 h 231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60000 65536"/>
                      <a:gd name="T163" fmla="*/ 0 60000 65536"/>
                      <a:gd name="T164" fmla="*/ 0 60000 65536"/>
                      <a:gd name="T165" fmla="*/ 0 60000 65536"/>
                      <a:gd name="T166" fmla="*/ 0 60000 65536"/>
                      <a:gd name="T167" fmla="*/ 0 60000 65536"/>
                      <a:gd name="T168" fmla="*/ 0 w 294"/>
                      <a:gd name="T169" fmla="*/ 0 h 231"/>
                      <a:gd name="T170" fmla="*/ 294 w 294"/>
                      <a:gd name="T171" fmla="*/ 231 h 231"/>
                    </a:gdLst>
                    <a:ahLst/>
                    <a:cxnLst>
                      <a:cxn ang="T112">
                        <a:pos x="T0" y="T1"/>
                      </a:cxn>
                      <a:cxn ang="T113">
                        <a:pos x="T2" y="T3"/>
                      </a:cxn>
                      <a:cxn ang="T114">
                        <a:pos x="T4" y="T5"/>
                      </a:cxn>
                      <a:cxn ang="T115">
                        <a:pos x="T6" y="T7"/>
                      </a:cxn>
                      <a:cxn ang="T116">
                        <a:pos x="T8" y="T9"/>
                      </a:cxn>
                      <a:cxn ang="T117">
                        <a:pos x="T10" y="T11"/>
                      </a:cxn>
                      <a:cxn ang="T118">
                        <a:pos x="T12" y="T13"/>
                      </a:cxn>
                      <a:cxn ang="T119">
                        <a:pos x="T14" y="T15"/>
                      </a:cxn>
                      <a:cxn ang="T120">
                        <a:pos x="T16" y="T17"/>
                      </a:cxn>
                      <a:cxn ang="T121">
                        <a:pos x="T18" y="T19"/>
                      </a:cxn>
                      <a:cxn ang="T122">
                        <a:pos x="T20" y="T21"/>
                      </a:cxn>
                      <a:cxn ang="T123">
                        <a:pos x="T22" y="T23"/>
                      </a:cxn>
                      <a:cxn ang="T124">
                        <a:pos x="T24" y="T25"/>
                      </a:cxn>
                      <a:cxn ang="T125">
                        <a:pos x="T26" y="T27"/>
                      </a:cxn>
                      <a:cxn ang="T126">
                        <a:pos x="T28" y="T29"/>
                      </a:cxn>
                      <a:cxn ang="T127">
                        <a:pos x="T30" y="T31"/>
                      </a:cxn>
                      <a:cxn ang="T128">
                        <a:pos x="T32" y="T33"/>
                      </a:cxn>
                      <a:cxn ang="T129">
                        <a:pos x="T34" y="T35"/>
                      </a:cxn>
                      <a:cxn ang="T130">
                        <a:pos x="T36" y="T37"/>
                      </a:cxn>
                      <a:cxn ang="T131">
                        <a:pos x="T38" y="T39"/>
                      </a:cxn>
                      <a:cxn ang="T132">
                        <a:pos x="T40" y="T41"/>
                      </a:cxn>
                      <a:cxn ang="T133">
                        <a:pos x="T42" y="T43"/>
                      </a:cxn>
                      <a:cxn ang="T134">
                        <a:pos x="T44" y="T45"/>
                      </a:cxn>
                      <a:cxn ang="T135">
                        <a:pos x="T46" y="T47"/>
                      </a:cxn>
                      <a:cxn ang="T136">
                        <a:pos x="T48" y="T49"/>
                      </a:cxn>
                      <a:cxn ang="T137">
                        <a:pos x="T50" y="T51"/>
                      </a:cxn>
                      <a:cxn ang="T138">
                        <a:pos x="T52" y="T53"/>
                      </a:cxn>
                      <a:cxn ang="T139">
                        <a:pos x="T54" y="T55"/>
                      </a:cxn>
                      <a:cxn ang="T140">
                        <a:pos x="T56" y="T57"/>
                      </a:cxn>
                      <a:cxn ang="T141">
                        <a:pos x="T58" y="T59"/>
                      </a:cxn>
                      <a:cxn ang="T142">
                        <a:pos x="T60" y="T61"/>
                      </a:cxn>
                      <a:cxn ang="T143">
                        <a:pos x="T62" y="T63"/>
                      </a:cxn>
                      <a:cxn ang="T144">
                        <a:pos x="T64" y="T65"/>
                      </a:cxn>
                      <a:cxn ang="T145">
                        <a:pos x="T66" y="T67"/>
                      </a:cxn>
                      <a:cxn ang="T146">
                        <a:pos x="T68" y="T69"/>
                      </a:cxn>
                      <a:cxn ang="T147">
                        <a:pos x="T70" y="T71"/>
                      </a:cxn>
                      <a:cxn ang="T148">
                        <a:pos x="T72" y="T73"/>
                      </a:cxn>
                      <a:cxn ang="T149">
                        <a:pos x="T74" y="T75"/>
                      </a:cxn>
                      <a:cxn ang="T150">
                        <a:pos x="T76" y="T77"/>
                      </a:cxn>
                      <a:cxn ang="T151">
                        <a:pos x="T78" y="T79"/>
                      </a:cxn>
                      <a:cxn ang="T152">
                        <a:pos x="T80" y="T81"/>
                      </a:cxn>
                      <a:cxn ang="T153">
                        <a:pos x="T82" y="T83"/>
                      </a:cxn>
                      <a:cxn ang="T154">
                        <a:pos x="T84" y="T85"/>
                      </a:cxn>
                      <a:cxn ang="T155">
                        <a:pos x="T86" y="T87"/>
                      </a:cxn>
                      <a:cxn ang="T156">
                        <a:pos x="T88" y="T89"/>
                      </a:cxn>
                      <a:cxn ang="T157">
                        <a:pos x="T90" y="T91"/>
                      </a:cxn>
                      <a:cxn ang="T158">
                        <a:pos x="T92" y="T93"/>
                      </a:cxn>
                      <a:cxn ang="T159">
                        <a:pos x="T94" y="T95"/>
                      </a:cxn>
                      <a:cxn ang="T160">
                        <a:pos x="T96" y="T97"/>
                      </a:cxn>
                      <a:cxn ang="T161">
                        <a:pos x="T98" y="T99"/>
                      </a:cxn>
                      <a:cxn ang="T162">
                        <a:pos x="T100" y="T101"/>
                      </a:cxn>
                      <a:cxn ang="T163">
                        <a:pos x="T102" y="T103"/>
                      </a:cxn>
                      <a:cxn ang="T164">
                        <a:pos x="T104" y="T105"/>
                      </a:cxn>
                      <a:cxn ang="T165">
                        <a:pos x="T106" y="T107"/>
                      </a:cxn>
                      <a:cxn ang="T166">
                        <a:pos x="T108" y="T109"/>
                      </a:cxn>
                      <a:cxn ang="T167">
                        <a:pos x="T110" y="T111"/>
                      </a:cxn>
                    </a:cxnLst>
                    <a:rect l="T168" t="T169" r="T170" b="T171"/>
                    <a:pathLst>
                      <a:path w="294" h="231">
                        <a:moveTo>
                          <a:pt x="230" y="0"/>
                        </a:moveTo>
                        <a:lnTo>
                          <a:pt x="205" y="16"/>
                        </a:lnTo>
                        <a:lnTo>
                          <a:pt x="211" y="22"/>
                        </a:lnTo>
                        <a:lnTo>
                          <a:pt x="224" y="22"/>
                        </a:lnTo>
                        <a:lnTo>
                          <a:pt x="217" y="35"/>
                        </a:lnTo>
                        <a:lnTo>
                          <a:pt x="200" y="50"/>
                        </a:lnTo>
                        <a:lnTo>
                          <a:pt x="217" y="48"/>
                        </a:lnTo>
                        <a:lnTo>
                          <a:pt x="227" y="56"/>
                        </a:lnTo>
                        <a:lnTo>
                          <a:pt x="227" y="59"/>
                        </a:lnTo>
                        <a:lnTo>
                          <a:pt x="241" y="71"/>
                        </a:lnTo>
                        <a:lnTo>
                          <a:pt x="254" y="65"/>
                        </a:lnTo>
                        <a:lnTo>
                          <a:pt x="260" y="48"/>
                        </a:lnTo>
                        <a:lnTo>
                          <a:pt x="277" y="50"/>
                        </a:lnTo>
                        <a:lnTo>
                          <a:pt x="287" y="59"/>
                        </a:lnTo>
                        <a:lnTo>
                          <a:pt x="293" y="71"/>
                        </a:lnTo>
                        <a:lnTo>
                          <a:pt x="283" y="84"/>
                        </a:lnTo>
                        <a:lnTo>
                          <a:pt x="270" y="91"/>
                        </a:lnTo>
                        <a:lnTo>
                          <a:pt x="280" y="107"/>
                        </a:lnTo>
                        <a:lnTo>
                          <a:pt x="277" y="122"/>
                        </a:lnTo>
                        <a:lnTo>
                          <a:pt x="273" y="142"/>
                        </a:lnTo>
                        <a:lnTo>
                          <a:pt x="266" y="161"/>
                        </a:lnTo>
                        <a:lnTo>
                          <a:pt x="244" y="164"/>
                        </a:lnTo>
                        <a:lnTo>
                          <a:pt x="250" y="176"/>
                        </a:lnTo>
                        <a:lnTo>
                          <a:pt x="260" y="192"/>
                        </a:lnTo>
                        <a:lnTo>
                          <a:pt x="247" y="201"/>
                        </a:lnTo>
                        <a:lnTo>
                          <a:pt x="241" y="220"/>
                        </a:lnTo>
                        <a:lnTo>
                          <a:pt x="230" y="224"/>
                        </a:lnTo>
                        <a:lnTo>
                          <a:pt x="221" y="217"/>
                        </a:lnTo>
                        <a:lnTo>
                          <a:pt x="211" y="217"/>
                        </a:lnTo>
                        <a:lnTo>
                          <a:pt x="191" y="230"/>
                        </a:lnTo>
                        <a:lnTo>
                          <a:pt x="164" y="198"/>
                        </a:lnTo>
                        <a:lnTo>
                          <a:pt x="142" y="204"/>
                        </a:lnTo>
                        <a:lnTo>
                          <a:pt x="125" y="189"/>
                        </a:lnTo>
                        <a:lnTo>
                          <a:pt x="118" y="170"/>
                        </a:lnTo>
                        <a:lnTo>
                          <a:pt x="118" y="151"/>
                        </a:lnTo>
                        <a:lnTo>
                          <a:pt x="99" y="145"/>
                        </a:lnTo>
                        <a:lnTo>
                          <a:pt x="88" y="145"/>
                        </a:lnTo>
                        <a:lnTo>
                          <a:pt x="82" y="135"/>
                        </a:lnTo>
                        <a:lnTo>
                          <a:pt x="72" y="145"/>
                        </a:lnTo>
                        <a:lnTo>
                          <a:pt x="66" y="161"/>
                        </a:lnTo>
                        <a:lnTo>
                          <a:pt x="49" y="173"/>
                        </a:lnTo>
                        <a:lnTo>
                          <a:pt x="30" y="151"/>
                        </a:lnTo>
                        <a:lnTo>
                          <a:pt x="0" y="148"/>
                        </a:lnTo>
                        <a:lnTo>
                          <a:pt x="6" y="135"/>
                        </a:lnTo>
                        <a:lnTo>
                          <a:pt x="27" y="122"/>
                        </a:lnTo>
                        <a:lnTo>
                          <a:pt x="30" y="107"/>
                        </a:lnTo>
                        <a:lnTo>
                          <a:pt x="52" y="78"/>
                        </a:lnTo>
                        <a:lnTo>
                          <a:pt x="79" y="75"/>
                        </a:lnTo>
                        <a:lnTo>
                          <a:pt x="102" y="53"/>
                        </a:lnTo>
                        <a:lnTo>
                          <a:pt x="109" y="41"/>
                        </a:lnTo>
                        <a:lnTo>
                          <a:pt x="125" y="26"/>
                        </a:lnTo>
                        <a:lnTo>
                          <a:pt x="135" y="32"/>
                        </a:lnTo>
                        <a:lnTo>
                          <a:pt x="158" y="22"/>
                        </a:lnTo>
                        <a:lnTo>
                          <a:pt x="164" y="6"/>
                        </a:lnTo>
                        <a:lnTo>
                          <a:pt x="197" y="3"/>
                        </a:lnTo>
                        <a:lnTo>
                          <a:pt x="230" y="0"/>
                        </a:lnTo>
                      </a:path>
                    </a:pathLst>
                  </a:custGeom>
                  <a:solidFill>
                    <a:schemeClr val="folHlink"/>
                  </a:solidFill>
                  <a:ln w="12700" cap="rnd" cmpd="sng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16429" name="Freeform 17"/>
                  <p:cNvSpPr>
                    <a:spLocks/>
                  </p:cNvSpPr>
                  <p:nvPr/>
                </p:nvSpPr>
                <p:spPr bwMode="auto">
                  <a:xfrm>
                    <a:off x="5339" y="2510"/>
                    <a:ext cx="144" cy="101"/>
                  </a:xfrm>
                  <a:custGeom>
                    <a:avLst/>
                    <a:gdLst>
                      <a:gd name="T0" fmla="*/ 0 w 139"/>
                      <a:gd name="T1" fmla="*/ 5 h 95"/>
                      <a:gd name="T2" fmla="*/ 11 w 139"/>
                      <a:gd name="T3" fmla="*/ 0 h 95"/>
                      <a:gd name="T4" fmla="*/ 44 w 139"/>
                      <a:gd name="T5" fmla="*/ 5 h 95"/>
                      <a:gd name="T6" fmla="*/ 57 w 139"/>
                      <a:gd name="T7" fmla="*/ 10 h 95"/>
                      <a:gd name="T8" fmla="*/ 68 w 139"/>
                      <a:gd name="T9" fmla="*/ 5 h 95"/>
                      <a:gd name="T10" fmla="*/ 86 w 139"/>
                      <a:gd name="T11" fmla="*/ 0 h 95"/>
                      <a:gd name="T12" fmla="*/ 107 w 139"/>
                      <a:gd name="T13" fmla="*/ 3 h 95"/>
                      <a:gd name="T14" fmla="*/ 124 w 139"/>
                      <a:gd name="T15" fmla="*/ 13 h 95"/>
                      <a:gd name="T16" fmla="*/ 137 w 139"/>
                      <a:gd name="T17" fmla="*/ 39 h 95"/>
                      <a:gd name="T18" fmla="*/ 129 w 139"/>
                      <a:gd name="T19" fmla="*/ 53 h 95"/>
                      <a:gd name="T20" fmla="*/ 140 w 139"/>
                      <a:gd name="T21" fmla="*/ 71 h 95"/>
                      <a:gd name="T22" fmla="*/ 148 w 139"/>
                      <a:gd name="T23" fmla="*/ 89 h 95"/>
                      <a:gd name="T24" fmla="*/ 145 w 139"/>
                      <a:gd name="T25" fmla="*/ 106 h 95"/>
                      <a:gd name="T26" fmla="*/ 137 w 139"/>
                      <a:gd name="T27" fmla="*/ 91 h 95"/>
                      <a:gd name="T28" fmla="*/ 113 w 139"/>
                      <a:gd name="T29" fmla="*/ 68 h 95"/>
                      <a:gd name="T30" fmla="*/ 74 w 139"/>
                      <a:gd name="T31" fmla="*/ 53 h 95"/>
                      <a:gd name="T32" fmla="*/ 44 w 139"/>
                      <a:gd name="T33" fmla="*/ 51 h 95"/>
                      <a:gd name="T34" fmla="*/ 24 w 139"/>
                      <a:gd name="T35" fmla="*/ 56 h 95"/>
                      <a:gd name="T36" fmla="*/ 13 w 139"/>
                      <a:gd name="T37" fmla="*/ 49 h 95"/>
                      <a:gd name="T38" fmla="*/ 11 w 139"/>
                      <a:gd name="T39" fmla="*/ 31 h 95"/>
                      <a:gd name="T40" fmla="*/ 0 w 139"/>
                      <a:gd name="T41" fmla="*/ 23 h 95"/>
                      <a:gd name="T42" fmla="*/ 0 w 139"/>
                      <a:gd name="T43" fmla="*/ 5 h 95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60000 65536"/>
                      <a:gd name="T55" fmla="*/ 0 60000 65536"/>
                      <a:gd name="T56" fmla="*/ 0 60000 65536"/>
                      <a:gd name="T57" fmla="*/ 0 60000 6553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w 139"/>
                      <a:gd name="T67" fmla="*/ 0 h 95"/>
                      <a:gd name="T68" fmla="*/ 139 w 139"/>
                      <a:gd name="T69" fmla="*/ 95 h 95"/>
                    </a:gdLst>
                    <a:ahLst/>
                    <a:cxnLst>
                      <a:cxn ang="T44">
                        <a:pos x="T0" y="T1"/>
                      </a:cxn>
                      <a:cxn ang="T45">
                        <a:pos x="T2" y="T3"/>
                      </a:cxn>
                      <a:cxn ang="T46">
                        <a:pos x="T4" y="T5"/>
                      </a:cxn>
                      <a:cxn ang="T47">
                        <a:pos x="T6" y="T7"/>
                      </a:cxn>
                      <a:cxn ang="T48">
                        <a:pos x="T8" y="T9"/>
                      </a:cxn>
                      <a:cxn ang="T49">
                        <a:pos x="T10" y="T11"/>
                      </a:cxn>
                      <a:cxn ang="T50">
                        <a:pos x="T12" y="T13"/>
                      </a:cxn>
                      <a:cxn ang="T51">
                        <a:pos x="T14" y="T15"/>
                      </a:cxn>
                      <a:cxn ang="T52">
                        <a:pos x="T16" y="T17"/>
                      </a:cxn>
                      <a:cxn ang="T53">
                        <a:pos x="T18" y="T19"/>
                      </a:cxn>
                      <a:cxn ang="T54">
                        <a:pos x="T20" y="T21"/>
                      </a:cxn>
                      <a:cxn ang="T55">
                        <a:pos x="T22" y="T23"/>
                      </a:cxn>
                      <a:cxn ang="T56">
                        <a:pos x="T24" y="T25"/>
                      </a:cxn>
                      <a:cxn ang="T57">
                        <a:pos x="T26" y="T27"/>
                      </a:cxn>
                      <a:cxn ang="T58">
                        <a:pos x="T28" y="T29"/>
                      </a:cxn>
                      <a:cxn ang="T59">
                        <a:pos x="T30" y="T31"/>
                      </a:cxn>
                      <a:cxn ang="T60">
                        <a:pos x="T32" y="T33"/>
                      </a:cxn>
                      <a:cxn ang="T61">
                        <a:pos x="T34" y="T35"/>
                      </a:cxn>
                      <a:cxn ang="T62">
                        <a:pos x="T36" y="T37"/>
                      </a:cxn>
                      <a:cxn ang="T63">
                        <a:pos x="T38" y="T39"/>
                      </a:cxn>
                      <a:cxn ang="T64">
                        <a:pos x="T40" y="T41"/>
                      </a:cxn>
                      <a:cxn ang="T65">
                        <a:pos x="T42" y="T43"/>
                      </a:cxn>
                    </a:cxnLst>
                    <a:rect l="T66" t="T67" r="T68" b="T69"/>
                    <a:pathLst>
                      <a:path w="139" h="95">
                        <a:moveTo>
                          <a:pt x="0" y="5"/>
                        </a:moveTo>
                        <a:lnTo>
                          <a:pt x="11" y="0"/>
                        </a:lnTo>
                        <a:lnTo>
                          <a:pt x="41" y="5"/>
                        </a:lnTo>
                        <a:lnTo>
                          <a:pt x="53" y="8"/>
                        </a:lnTo>
                        <a:lnTo>
                          <a:pt x="64" y="5"/>
                        </a:lnTo>
                        <a:lnTo>
                          <a:pt x="80" y="0"/>
                        </a:lnTo>
                        <a:lnTo>
                          <a:pt x="99" y="3"/>
                        </a:lnTo>
                        <a:lnTo>
                          <a:pt x="116" y="11"/>
                        </a:lnTo>
                        <a:lnTo>
                          <a:pt x="127" y="35"/>
                        </a:lnTo>
                        <a:lnTo>
                          <a:pt x="121" y="47"/>
                        </a:lnTo>
                        <a:lnTo>
                          <a:pt x="130" y="63"/>
                        </a:lnTo>
                        <a:lnTo>
                          <a:pt x="138" y="79"/>
                        </a:lnTo>
                        <a:lnTo>
                          <a:pt x="135" y="94"/>
                        </a:lnTo>
                        <a:lnTo>
                          <a:pt x="127" y="81"/>
                        </a:lnTo>
                        <a:lnTo>
                          <a:pt x="105" y="60"/>
                        </a:lnTo>
                        <a:lnTo>
                          <a:pt x="69" y="47"/>
                        </a:lnTo>
                        <a:lnTo>
                          <a:pt x="41" y="45"/>
                        </a:lnTo>
                        <a:lnTo>
                          <a:pt x="22" y="50"/>
                        </a:lnTo>
                        <a:lnTo>
                          <a:pt x="13" y="43"/>
                        </a:lnTo>
                        <a:lnTo>
                          <a:pt x="11" y="27"/>
                        </a:lnTo>
                        <a:lnTo>
                          <a:pt x="0" y="21"/>
                        </a:lnTo>
                        <a:lnTo>
                          <a:pt x="0" y="5"/>
                        </a:lnTo>
                      </a:path>
                    </a:pathLst>
                  </a:custGeom>
                  <a:solidFill>
                    <a:schemeClr val="folHlink"/>
                  </a:solidFill>
                  <a:ln w="12700" cap="rnd" cmpd="sng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  <p:sp>
                <p:nvSpPr>
                  <p:cNvPr id="16430" name="Freeform 18"/>
                  <p:cNvSpPr>
                    <a:spLocks/>
                  </p:cNvSpPr>
                  <p:nvPr/>
                </p:nvSpPr>
                <p:spPr bwMode="auto">
                  <a:xfrm>
                    <a:off x="5105" y="2813"/>
                    <a:ext cx="49" cy="37"/>
                  </a:xfrm>
                  <a:custGeom>
                    <a:avLst/>
                    <a:gdLst>
                      <a:gd name="T0" fmla="*/ 16 w 47"/>
                      <a:gd name="T1" fmla="*/ 0 h 35"/>
                      <a:gd name="T2" fmla="*/ 0 w 47"/>
                      <a:gd name="T3" fmla="*/ 18 h 35"/>
                      <a:gd name="T4" fmla="*/ 6 w 47"/>
                      <a:gd name="T5" fmla="*/ 32 h 35"/>
                      <a:gd name="T6" fmla="*/ 19 w 47"/>
                      <a:gd name="T7" fmla="*/ 38 h 35"/>
                      <a:gd name="T8" fmla="*/ 34 w 47"/>
                      <a:gd name="T9" fmla="*/ 32 h 35"/>
                      <a:gd name="T10" fmla="*/ 50 w 47"/>
                      <a:gd name="T11" fmla="*/ 23 h 35"/>
                      <a:gd name="T12" fmla="*/ 44 w 47"/>
                      <a:gd name="T13" fmla="*/ 15 h 35"/>
                      <a:gd name="T14" fmla="*/ 16 w 47"/>
                      <a:gd name="T15" fmla="*/ 0 h 35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47"/>
                      <a:gd name="T25" fmla="*/ 0 h 35"/>
                      <a:gd name="T26" fmla="*/ 47 w 47"/>
                      <a:gd name="T27" fmla="*/ 35 h 35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47" h="35">
                        <a:moveTo>
                          <a:pt x="14" y="0"/>
                        </a:moveTo>
                        <a:lnTo>
                          <a:pt x="0" y="16"/>
                        </a:lnTo>
                        <a:lnTo>
                          <a:pt x="6" y="28"/>
                        </a:lnTo>
                        <a:lnTo>
                          <a:pt x="17" y="34"/>
                        </a:lnTo>
                        <a:lnTo>
                          <a:pt x="32" y="28"/>
                        </a:lnTo>
                        <a:lnTo>
                          <a:pt x="46" y="21"/>
                        </a:lnTo>
                        <a:lnTo>
                          <a:pt x="40" y="13"/>
                        </a:lnTo>
                        <a:lnTo>
                          <a:pt x="14" y="0"/>
                        </a:lnTo>
                      </a:path>
                    </a:pathLst>
                  </a:custGeom>
                  <a:solidFill>
                    <a:schemeClr val="folHlink"/>
                  </a:solidFill>
                  <a:ln w="12700" cap="rnd" cmpd="sng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/>
                  <a:lstStyle/>
                  <a:p>
                    <a:endParaRPr lang="es-ES"/>
                  </a:p>
                </p:txBody>
              </p:sp>
            </p:grpSp>
            <p:sp>
              <p:nvSpPr>
                <p:cNvPr id="16411" name="Freeform 19"/>
                <p:cNvSpPr>
                  <a:spLocks/>
                </p:cNvSpPr>
                <p:nvPr/>
              </p:nvSpPr>
              <p:spPr bwMode="auto">
                <a:xfrm>
                  <a:off x="5113616" y="4231007"/>
                  <a:ext cx="828033" cy="793907"/>
                </a:xfrm>
                <a:custGeom>
                  <a:avLst/>
                  <a:gdLst>
                    <a:gd name="T0" fmla="*/ 147253 w 776"/>
                    <a:gd name="T1" fmla="*/ 183209 h 793"/>
                    <a:gd name="T2" fmla="*/ 128046 w 776"/>
                    <a:gd name="T3" fmla="*/ 242277 h 793"/>
                    <a:gd name="T4" fmla="*/ 123778 w 776"/>
                    <a:gd name="T5" fmla="*/ 301344 h 793"/>
                    <a:gd name="T6" fmla="*/ 35213 w 776"/>
                    <a:gd name="T7" fmla="*/ 398455 h 793"/>
                    <a:gd name="T8" fmla="*/ 55487 w 776"/>
                    <a:gd name="T9" fmla="*/ 425486 h 793"/>
                    <a:gd name="T10" fmla="*/ 45883 w 776"/>
                    <a:gd name="T11" fmla="*/ 512586 h 793"/>
                    <a:gd name="T12" fmla="*/ 36280 w 776"/>
                    <a:gd name="T13" fmla="*/ 573655 h 793"/>
                    <a:gd name="T14" fmla="*/ 25609 w 776"/>
                    <a:gd name="T15" fmla="*/ 616705 h 793"/>
                    <a:gd name="T16" fmla="*/ 10671 w 776"/>
                    <a:gd name="T17" fmla="*/ 664759 h 793"/>
                    <a:gd name="T18" fmla="*/ 0 w 776"/>
                    <a:gd name="T19" fmla="*/ 698798 h 793"/>
                    <a:gd name="T20" fmla="*/ 38414 w 776"/>
                    <a:gd name="T21" fmla="*/ 719822 h 793"/>
                    <a:gd name="T22" fmla="*/ 48017 w 776"/>
                    <a:gd name="T23" fmla="*/ 760869 h 793"/>
                    <a:gd name="T24" fmla="*/ 76828 w 776"/>
                    <a:gd name="T25" fmla="*/ 747854 h 793"/>
                    <a:gd name="T26" fmla="*/ 93901 w 776"/>
                    <a:gd name="T27" fmla="*/ 776888 h 793"/>
                    <a:gd name="T28" fmla="*/ 129113 w 776"/>
                    <a:gd name="T29" fmla="*/ 747854 h 793"/>
                    <a:gd name="T30" fmla="*/ 147253 w 776"/>
                    <a:gd name="T31" fmla="*/ 726830 h 793"/>
                    <a:gd name="T32" fmla="*/ 193137 w 776"/>
                    <a:gd name="T33" fmla="*/ 713816 h 793"/>
                    <a:gd name="T34" fmla="*/ 202740 w 776"/>
                    <a:gd name="T35" fmla="*/ 681779 h 793"/>
                    <a:gd name="T36" fmla="*/ 167527 w 776"/>
                    <a:gd name="T37" fmla="*/ 665761 h 793"/>
                    <a:gd name="T38" fmla="*/ 245422 w 776"/>
                    <a:gd name="T39" fmla="*/ 599685 h 793"/>
                    <a:gd name="T40" fmla="*/ 392675 w 776"/>
                    <a:gd name="T41" fmla="*/ 541619 h 793"/>
                    <a:gd name="T42" fmla="*/ 507917 w 776"/>
                    <a:gd name="T43" fmla="*/ 494565 h 793"/>
                    <a:gd name="T44" fmla="*/ 570873 w 776"/>
                    <a:gd name="T45" fmla="*/ 421482 h 793"/>
                    <a:gd name="T46" fmla="*/ 686115 w 776"/>
                    <a:gd name="T47" fmla="*/ 368421 h 793"/>
                    <a:gd name="T48" fmla="*/ 809893 w 776"/>
                    <a:gd name="T49" fmla="*/ 250286 h 793"/>
                    <a:gd name="T50" fmla="*/ 762943 w 776"/>
                    <a:gd name="T51" fmla="*/ 174199 h 793"/>
                    <a:gd name="T52" fmla="*/ 767211 w 776"/>
                    <a:gd name="T53" fmla="*/ 152174 h 793"/>
                    <a:gd name="T54" fmla="*/ 826966 w 776"/>
                    <a:gd name="T55" fmla="*/ 133152 h 793"/>
                    <a:gd name="T56" fmla="*/ 794954 w 776"/>
                    <a:gd name="T57" fmla="*/ 120137 h 793"/>
                    <a:gd name="T58" fmla="*/ 781083 w 776"/>
                    <a:gd name="T59" fmla="*/ 88101 h 793"/>
                    <a:gd name="T60" fmla="*/ 745870 w 776"/>
                    <a:gd name="T61" fmla="*/ 95109 h 793"/>
                    <a:gd name="T62" fmla="*/ 742669 w 776"/>
                    <a:gd name="T63" fmla="*/ 79090 h 793"/>
                    <a:gd name="T64" fmla="*/ 704255 w 776"/>
                    <a:gd name="T65" fmla="*/ 76087 h 793"/>
                    <a:gd name="T66" fmla="*/ 662640 w 776"/>
                    <a:gd name="T67" fmla="*/ 108124 h 793"/>
                    <a:gd name="T68" fmla="*/ 665841 w 776"/>
                    <a:gd name="T69" fmla="*/ 117134 h 793"/>
                    <a:gd name="T70" fmla="*/ 624226 w 776"/>
                    <a:gd name="T71" fmla="*/ 127145 h 793"/>
                    <a:gd name="T72" fmla="*/ 581544 w 776"/>
                    <a:gd name="T73" fmla="*/ 127145 h 793"/>
                    <a:gd name="T74" fmla="*/ 543130 w 776"/>
                    <a:gd name="T75" fmla="*/ 117134 h 793"/>
                    <a:gd name="T76" fmla="*/ 501515 w 776"/>
                    <a:gd name="T77" fmla="*/ 124142 h 793"/>
                    <a:gd name="T78" fmla="*/ 444961 w 776"/>
                    <a:gd name="T79" fmla="*/ 120137 h 793"/>
                    <a:gd name="T80" fmla="*/ 402279 w 776"/>
                    <a:gd name="T81" fmla="*/ 95109 h 793"/>
                    <a:gd name="T82" fmla="*/ 412949 w 776"/>
                    <a:gd name="T83" fmla="*/ 79090 h 793"/>
                    <a:gd name="T84" fmla="*/ 409748 w 776"/>
                    <a:gd name="T85" fmla="*/ 63072 h 793"/>
                    <a:gd name="T86" fmla="*/ 363865 w 776"/>
                    <a:gd name="T87" fmla="*/ 51058 h 793"/>
                    <a:gd name="T88" fmla="*/ 311579 w 776"/>
                    <a:gd name="T89" fmla="*/ 51058 h 793"/>
                    <a:gd name="T90" fmla="*/ 231550 w 776"/>
                    <a:gd name="T91" fmla="*/ 22025 h 793"/>
                    <a:gd name="T92" fmla="*/ 161125 w 776"/>
                    <a:gd name="T93" fmla="*/ 10011 h 793"/>
                    <a:gd name="T94" fmla="*/ 118443 w 776"/>
                    <a:gd name="T95" fmla="*/ 6007 h 793"/>
                    <a:gd name="T96" fmla="*/ 90699 w 776"/>
                    <a:gd name="T97" fmla="*/ 48055 h 793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776"/>
                    <a:gd name="T148" fmla="*/ 0 h 793"/>
                    <a:gd name="T149" fmla="*/ 776 w 776"/>
                    <a:gd name="T150" fmla="*/ 793 h 793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776" h="793">
                      <a:moveTo>
                        <a:pt x="85" y="48"/>
                      </a:moveTo>
                      <a:lnTo>
                        <a:pt x="138" y="183"/>
                      </a:lnTo>
                      <a:lnTo>
                        <a:pt x="106" y="199"/>
                      </a:lnTo>
                      <a:lnTo>
                        <a:pt x="120" y="242"/>
                      </a:lnTo>
                      <a:lnTo>
                        <a:pt x="123" y="277"/>
                      </a:lnTo>
                      <a:lnTo>
                        <a:pt x="116" y="301"/>
                      </a:lnTo>
                      <a:lnTo>
                        <a:pt x="96" y="327"/>
                      </a:lnTo>
                      <a:lnTo>
                        <a:pt x="33" y="398"/>
                      </a:lnTo>
                      <a:lnTo>
                        <a:pt x="36" y="411"/>
                      </a:lnTo>
                      <a:lnTo>
                        <a:pt x="52" y="425"/>
                      </a:lnTo>
                      <a:lnTo>
                        <a:pt x="26" y="477"/>
                      </a:lnTo>
                      <a:lnTo>
                        <a:pt x="43" y="512"/>
                      </a:lnTo>
                      <a:lnTo>
                        <a:pt x="52" y="526"/>
                      </a:lnTo>
                      <a:lnTo>
                        <a:pt x="34" y="573"/>
                      </a:lnTo>
                      <a:lnTo>
                        <a:pt x="14" y="586"/>
                      </a:lnTo>
                      <a:lnTo>
                        <a:pt x="24" y="616"/>
                      </a:lnTo>
                      <a:lnTo>
                        <a:pt x="24" y="643"/>
                      </a:lnTo>
                      <a:lnTo>
                        <a:pt x="10" y="664"/>
                      </a:lnTo>
                      <a:lnTo>
                        <a:pt x="13" y="684"/>
                      </a:lnTo>
                      <a:lnTo>
                        <a:pt x="0" y="698"/>
                      </a:lnTo>
                      <a:lnTo>
                        <a:pt x="20" y="722"/>
                      </a:lnTo>
                      <a:lnTo>
                        <a:pt x="36" y="719"/>
                      </a:lnTo>
                      <a:lnTo>
                        <a:pt x="36" y="747"/>
                      </a:lnTo>
                      <a:lnTo>
                        <a:pt x="45" y="760"/>
                      </a:lnTo>
                      <a:lnTo>
                        <a:pt x="59" y="744"/>
                      </a:lnTo>
                      <a:lnTo>
                        <a:pt x="72" y="747"/>
                      </a:lnTo>
                      <a:lnTo>
                        <a:pt x="79" y="766"/>
                      </a:lnTo>
                      <a:lnTo>
                        <a:pt x="88" y="776"/>
                      </a:lnTo>
                      <a:lnTo>
                        <a:pt x="88" y="792"/>
                      </a:lnTo>
                      <a:lnTo>
                        <a:pt x="121" y="747"/>
                      </a:lnTo>
                      <a:lnTo>
                        <a:pt x="121" y="737"/>
                      </a:lnTo>
                      <a:lnTo>
                        <a:pt x="138" y="726"/>
                      </a:lnTo>
                      <a:lnTo>
                        <a:pt x="164" y="740"/>
                      </a:lnTo>
                      <a:lnTo>
                        <a:pt x="181" y="713"/>
                      </a:lnTo>
                      <a:lnTo>
                        <a:pt x="193" y="697"/>
                      </a:lnTo>
                      <a:lnTo>
                        <a:pt x="190" y="681"/>
                      </a:lnTo>
                      <a:lnTo>
                        <a:pt x="181" y="681"/>
                      </a:lnTo>
                      <a:lnTo>
                        <a:pt x="157" y="665"/>
                      </a:lnTo>
                      <a:lnTo>
                        <a:pt x="177" y="655"/>
                      </a:lnTo>
                      <a:lnTo>
                        <a:pt x="230" y="599"/>
                      </a:lnTo>
                      <a:lnTo>
                        <a:pt x="275" y="580"/>
                      </a:lnTo>
                      <a:lnTo>
                        <a:pt x="368" y="541"/>
                      </a:lnTo>
                      <a:lnTo>
                        <a:pt x="413" y="516"/>
                      </a:lnTo>
                      <a:lnTo>
                        <a:pt x="476" y="494"/>
                      </a:lnTo>
                      <a:lnTo>
                        <a:pt x="525" y="450"/>
                      </a:lnTo>
                      <a:lnTo>
                        <a:pt x="535" y="421"/>
                      </a:lnTo>
                      <a:lnTo>
                        <a:pt x="558" y="424"/>
                      </a:lnTo>
                      <a:lnTo>
                        <a:pt x="643" y="368"/>
                      </a:lnTo>
                      <a:lnTo>
                        <a:pt x="762" y="266"/>
                      </a:lnTo>
                      <a:lnTo>
                        <a:pt x="759" y="250"/>
                      </a:lnTo>
                      <a:lnTo>
                        <a:pt x="742" y="202"/>
                      </a:lnTo>
                      <a:lnTo>
                        <a:pt x="715" y="174"/>
                      </a:lnTo>
                      <a:lnTo>
                        <a:pt x="712" y="162"/>
                      </a:lnTo>
                      <a:lnTo>
                        <a:pt x="719" y="152"/>
                      </a:lnTo>
                      <a:lnTo>
                        <a:pt x="736" y="146"/>
                      </a:lnTo>
                      <a:lnTo>
                        <a:pt x="775" y="133"/>
                      </a:lnTo>
                      <a:lnTo>
                        <a:pt x="765" y="127"/>
                      </a:lnTo>
                      <a:lnTo>
                        <a:pt x="745" y="120"/>
                      </a:lnTo>
                      <a:lnTo>
                        <a:pt x="726" y="101"/>
                      </a:lnTo>
                      <a:lnTo>
                        <a:pt x="732" y="88"/>
                      </a:lnTo>
                      <a:lnTo>
                        <a:pt x="719" y="88"/>
                      </a:lnTo>
                      <a:lnTo>
                        <a:pt x="699" y="95"/>
                      </a:lnTo>
                      <a:lnTo>
                        <a:pt x="693" y="88"/>
                      </a:lnTo>
                      <a:lnTo>
                        <a:pt x="696" y="79"/>
                      </a:lnTo>
                      <a:lnTo>
                        <a:pt x="676" y="82"/>
                      </a:lnTo>
                      <a:lnTo>
                        <a:pt x="660" y="76"/>
                      </a:lnTo>
                      <a:lnTo>
                        <a:pt x="643" y="92"/>
                      </a:lnTo>
                      <a:lnTo>
                        <a:pt x="621" y="108"/>
                      </a:lnTo>
                      <a:lnTo>
                        <a:pt x="611" y="108"/>
                      </a:lnTo>
                      <a:lnTo>
                        <a:pt x="624" y="117"/>
                      </a:lnTo>
                      <a:lnTo>
                        <a:pt x="611" y="124"/>
                      </a:lnTo>
                      <a:lnTo>
                        <a:pt x="585" y="127"/>
                      </a:lnTo>
                      <a:lnTo>
                        <a:pt x="561" y="133"/>
                      </a:lnTo>
                      <a:lnTo>
                        <a:pt x="545" y="127"/>
                      </a:lnTo>
                      <a:lnTo>
                        <a:pt x="535" y="117"/>
                      </a:lnTo>
                      <a:lnTo>
                        <a:pt x="509" y="117"/>
                      </a:lnTo>
                      <a:lnTo>
                        <a:pt x="489" y="114"/>
                      </a:lnTo>
                      <a:lnTo>
                        <a:pt x="470" y="124"/>
                      </a:lnTo>
                      <a:lnTo>
                        <a:pt x="443" y="130"/>
                      </a:lnTo>
                      <a:lnTo>
                        <a:pt x="417" y="120"/>
                      </a:lnTo>
                      <a:lnTo>
                        <a:pt x="394" y="108"/>
                      </a:lnTo>
                      <a:lnTo>
                        <a:pt x="377" y="95"/>
                      </a:lnTo>
                      <a:lnTo>
                        <a:pt x="374" y="85"/>
                      </a:lnTo>
                      <a:lnTo>
                        <a:pt x="387" y="79"/>
                      </a:lnTo>
                      <a:lnTo>
                        <a:pt x="391" y="69"/>
                      </a:lnTo>
                      <a:lnTo>
                        <a:pt x="384" y="63"/>
                      </a:lnTo>
                      <a:lnTo>
                        <a:pt x="361" y="60"/>
                      </a:lnTo>
                      <a:lnTo>
                        <a:pt x="341" y="51"/>
                      </a:lnTo>
                      <a:lnTo>
                        <a:pt x="308" y="45"/>
                      </a:lnTo>
                      <a:lnTo>
                        <a:pt x="292" y="51"/>
                      </a:lnTo>
                      <a:lnTo>
                        <a:pt x="266" y="42"/>
                      </a:lnTo>
                      <a:lnTo>
                        <a:pt x="217" y="22"/>
                      </a:lnTo>
                      <a:lnTo>
                        <a:pt x="181" y="22"/>
                      </a:lnTo>
                      <a:lnTo>
                        <a:pt x="151" y="10"/>
                      </a:lnTo>
                      <a:lnTo>
                        <a:pt x="132" y="0"/>
                      </a:lnTo>
                      <a:lnTo>
                        <a:pt x="111" y="6"/>
                      </a:lnTo>
                      <a:lnTo>
                        <a:pt x="102" y="19"/>
                      </a:lnTo>
                      <a:lnTo>
                        <a:pt x="85" y="48"/>
                      </a:lnTo>
                    </a:path>
                  </a:pathLst>
                </a:custGeom>
                <a:solidFill>
                  <a:schemeClr val="folHlink"/>
                </a:solidFill>
                <a:ln w="9525" cap="rnd">
                  <a:solidFill>
                    <a:schemeClr val="bg1"/>
                  </a:solidFill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6412" name="Freeform 20"/>
                <p:cNvSpPr>
                  <a:spLocks/>
                </p:cNvSpPr>
                <p:nvPr/>
              </p:nvSpPr>
              <p:spPr bwMode="auto">
                <a:xfrm>
                  <a:off x="4523166" y="4191406"/>
                  <a:ext cx="766883" cy="994741"/>
                </a:xfrm>
                <a:custGeom>
                  <a:avLst/>
                  <a:gdLst>
                    <a:gd name="T0" fmla="*/ 791531775 w 742"/>
                    <a:gd name="T1" fmla="*/ 188761590 h 998"/>
                    <a:gd name="T2" fmla="*/ 770168613 w 742"/>
                    <a:gd name="T3" fmla="*/ 232474366 h 998"/>
                    <a:gd name="T4" fmla="*/ 774441245 w 742"/>
                    <a:gd name="T5" fmla="*/ 296057101 h 998"/>
                    <a:gd name="T6" fmla="*/ 724236264 w 742"/>
                    <a:gd name="T7" fmla="*/ 352685560 h 998"/>
                    <a:gd name="T8" fmla="*/ 682576547 w 742"/>
                    <a:gd name="T9" fmla="*/ 416268232 h 998"/>
                    <a:gd name="T10" fmla="*/ 668689975 w 742"/>
                    <a:gd name="T11" fmla="*/ 481837397 h 998"/>
                    <a:gd name="T12" fmla="*/ 700735752 w 742"/>
                    <a:gd name="T13" fmla="*/ 529525274 h 998"/>
                    <a:gd name="T14" fmla="*/ 679371556 w 742"/>
                    <a:gd name="T15" fmla="*/ 575224541 h 998"/>
                    <a:gd name="T16" fmla="*/ 668689975 w 742"/>
                    <a:gd name="T17" fmla="*/ 619931061 h 998"/>
                    <a:gd name="T18" fmla="*/ 659076035 w 742"/>
                    <a:gd name="T19" fmla="*/ 664637581 h 998"/>
                    <a:gd name="T20" fmla="*/ 644121821 w 742"/>
                    <a:gd name="T21" fmla="*/ 698415908 h 998"/>
                    <a:gd name="T22" fmla="*/ 630235249 w 742"/>
                    <a:gd name="T23" fmla="*/ 708351354 h 998"/>
                    <a:gd name="T24" fmla="*/ 612076044 w 742"/>
                    <a:gd name="T25" fmla="*/ 714311825 h 998"/>
                    <a:gd name="T26" fmla="*/ 570416328 w 742"/>
                    <a:gd name="T27" fmla="*/ 701397140 h 998"/>
                    <a:gd name="T28" fmla="*/ 514869910 w 742"/>
                    <a:gd name="T29" fmla="*/ 743122428 h 998"/>
                    <a:gd name="T30" fmla="*/ 508460961 w 742"/>
                    <a:gd name="T31" fmla="*/ 759018345 h 998"/>
                    <a:gd name="T32" fmla="*/ 546915816 w 742"/>
                    <a:gd name="T33" fmla="*/ 817634292 h 998"/>
                    <a:gd name="T34" fmla="*/ 528756482 w 742"/>
                    <a:gd name="T35" fmla="*/ 837503192 h 998"/>
                    <a:gd name="T36" fmla="*/ 486028090 w 742"/>
                    <a:gd name="T37" fmla="*/ 888171179 h 998"/>
                    <a:gd name="T38" fmla="*/ 455050988 w 742"/>
                    <a:gd name="T39" fmla="*/ 872275262 h 998"/>
                    <a:gd name="T40" fmla="*/ 447573365 w 742"/>
                    <a:gd name="T41" fmla="*/ 913007803 h 998"/>
                    <a:gd name="T42" fmla="*/ 437959425 w 742"/>
                    <a:gd name="T43" fmla="*/ 934864191 h 998"/>
                    <a:gd name="T44" fmla="*/ 399504699 w 742"/>
                    <a:gd name="T45" fmla="*/ 956720579 h 998"/>
                    <a:gd name="T46" fmla="*/ 385618127 w 742"/>
                    <a:gd name="T47" fmla="*/ 987518670 h 998"/>
                    <a:gd name="T48" fmla="*/ 356777341 w 742"/>
                    <a:gd name="T49" fmla="*/ 987518670 h 998"/>
                    <a:gd name="T50" fmla="*/ 347163402 w 742"/>
                    <a:gd name="T51" fmla="*/ 962682046 h 998"/>
                    <a:gd name="T52" fmla="*/ 318321582 w 742"/>
                    <a:gd name="T53" fmla="*/ 964668538 h 998"/>
                    <a:gd name="T54" fmla="*/ 276662899 w 742"/>
                    <a:gd name="T55" fmla="*/ 959701811 h 998"/>
                    <a:gd name="T56" fmla="*/ 244617057 w 742"/>
                    <a:gd name="T57" fmla="*/ 943805893 h 998"/>
                    <a:gd name="T58" fmla="*/ 206161298 w 742"/>
                    <a:gd name="T59" fmla="*/ 915988038 h 998"/>
                    <a:gd name="T60" fmla="*/ 161297624 w 742"/>
                    <a:gd name="T61" fmla="*/ 881216965 h 998"/>
                    <a:gd name="T62" fmla="*/ 97206038 w 742"/>
                    <a:gd name="T63" fmla="*/ 811672824 h 998"/>
                    <a:gd name="T64" fmla="*/ 141002103 w 742"/>
                    <a:gd name="T65" fmla="*/ 786836201 h 998"/>
                    <a:gd name="T66" fmla="*/ 158092633 w 742"/>
                    <a:gd name="T67" fmla="*/ 759018345 h 998"/>
                    <a:gd name="T68" fmla="*/ 179456829 w 742"/>
                    <a:gd name="T69" fmla="*/ 764979813 h 998"/>
                    <a:gd name="T70" fmla="*/ 189070769 w 742"/>
                    <a:gd name="T71" fmla="*/ 740142193 h 998"/>
                    <a:gd name="T72" fmla="*/ 170911564 w 742"/>
                    <a:gd name="T73" fmla="*/ 698415908 h 998"/>
                    <a:gd name="T74" fmla="*/ 170911564 w 742"/>
                    <a:gd name="T75" fmla="*/ 661657346 h 998"/>
                    <a:gd name="T76" fmla="*/ 67296561 w 742"/>
                    <a:gd name="T77" fmla="*/ 575224541 h 998"/>
                    <a:gd name="T78" fmla="*/ 13886576 w 742"/>
                    <a:gd name="T79" fmla="*/ 563303600 h 998"/>
                    <a:gd name="T80" fmla="*/ 24568161 w 742"/>
                    <a:gd name="T81" fmla="*/ 509655252 h 998"/>
                    <a:gd name="T82" fmla="*/ 41659733 w 742"/>
                    <a:gd name="T83" fmla="*/ 509655252 h 998"/>
                    <a:gd name="T84" fmla="*/ 52341314 w 742"/>
                    <a:gd name="T85" fmla="*/ 477863417 h 998"/>
                    <a:gd name="T86" fmla="*/ 80114475 w 742"/>
                    <a:gd name="T87" fmla="*/ 419248468 h 998"/>
                    <a:gd name="T88" fmla="*/ 102546312 w 742"/>
                    <a:gd name="T89" fmla="*/ 355665795 h 998"/>
                    <a:gd name="T90" fmla="*/ 72636851 w 742"/>
                    <a:gd name="T91" fmla="*/ 323873960 h 998"/>
                    <a:gd name="T92" fmla="*/ 152752359 w 742"/>
                    <a:gd name="T93" fmla="*/ 309965531 h 998"/>
                    <a:gd name="T94" fmla="*/ 235003118 w 742"/>
                    <a:gd name="T95" fmla="*/ 272213225 h 998"/>
                    <a:gd name="T96" fmla="*/ 213638922 w 742"/>
                    <a:gd name="T97" fmla="*/ 187767846 h 998"/>
                    <a:gd name="T98" fmla="*/ 284139489 w 742"/>
                    <a:gd name="T99" fmla="*/ 87426580 h 998"/>
                    <a:gd name="T100" fmla="*/ 367458922 w 742"/>
                    <a:gd name="T101" fmla="*/ 29804355 h 998"/>
                    <a:gd name="T102" fmla="*/ 424072853 w 742"/>
                    <a:gd name="T103" fmla="*/ 21856396 h 998"/>
                    <a:gd name="T104" fmla="*/ 473210193 w 742"/>
                    <a:gd name="T105" fmla="*/ 31791843 h 998"/>
                    <a:gd name="T106" fmla="*/ 546915816 w 742"/>
                    <a:gd name="T107" fmla="*/ 53648239 h 998"/>
                    <a:gd name="T108" fmla="*/ 616348677 w 742"/>
                    <a:gd name="T109" fmla="*/ 62588945 h 998"/>
                    <a:gd name="T110" fmla="*/ 700735752 w 742"/>
                    <a:gd name="T111" fmla="*/ 53648239 h 998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w 742"/>
                    <a:gd name="T169" fmla="*/ 0 h 998"/>
                    <a:gd name="T170" fmla="*/ 742 w 742"/>
                    <a:gd name="T171" fmla="*/ 998 h 998"/>
                  </a:gdLst>
                  <a:ahLst/>
                  <a:cxnLst>
                    <a:cxn ang="T112">
                      <a:pos x="T0" y="T1"/>
                    </a:cxn>
                    <a:cxn ang="T113">
                      <a:pos x="T2" y="T3"/>
                    </a:cxn>
                    <a:cxn ang="T114">
                      <a:pos x="T4" y="T5"/>
                    </a:cxn>
                    <a:cxn ang="T115">
                      <a:pos x="T6" y="T7"/>
                    </a:cxn>
                    <a:cxn ang="T116">
                      <a:pos x="T8" y="T9"/>
                    </a:cxn>
                    <a:cxn ang="T117">
                      <a:pos x="T10" y="T11"/>
                    </a:cxn>
                    <a:cxn ang="T118">
                      <a:pos x="T12" y="T13"/>
                    </a:cxn>
                    <a:cxn ang="T119">
                      <a:pos x="T14" y="T15"/>
                    </a:cxn>
                    <a:cxn ang="T120">
                      <a:pos x="T16" y="T17"/>
                    </a:cxn>
                    <a:cxn ang="T121">
                      <a:pos x="T18" y="T19"/>
                    </a:cxn>
                    <a:cxn ang="T122">
                      <a:pos x="T20" y="T21"/>
                    </a:cxn>
                    <a:cxn ang="T123">
                      <a:pos x="T22" y="T23"/>
                    </a:cxn>
                    <a:cxn ang="T124">
                      <a:pos x="T24" y="T25"/>
                    </a:cxn>
                    <a:cxn ang="T125">
                      <a:pos x="T26" y="T27"/>
                    </a:cxn>
                    <a:cxn ang="T126">
                      <a:pos x="T28" y="T29"/>
                    </a:cxn>
                    <a:cxn ang="T127">
                      <a:pos x="T30" y="T31"/>
                    </a:cxn>
                    <a:cxn ang="T128">
                      <a:pos x="T32" y="T33"/>
                    </a:cxn>
                    <a:cxn ang="T129">
                      <a:pos x="T34" y="T35"/>
                    </a:cxn>
                    <a:cxn ang="T130">
                      <a:pos x="T36" y="T37"/>
                    </a:cxn>
                    <a:cxn ang="T131">
                      <a:pos x="T38" y="T39"/>
                    </a:cxn>
                    <a:cxn ang="T132">
                      <a:pos x="T40" y="T41"/>
                    </a:cxn>
                    <a:cxn ang="T133">
                      <a:pos x="T42" y="T43"/>
                    </a:cxn>
                    <a:cxn ang="T134">
                      <a:pos x="T44" y="T45"/>
                    </a:cxn>
                    <a:cxn ang="T135">
                      <a:pos x="T46" y="T47"/>
                    </a:cxn>
                    <a:cxn ang="T136">
                      <a:pos x="T48" y="T49"/>
                    </a:cxn>
                    <a:cxn ang="T137">
                      <a:pos x="T50" y="T51"/>
                    </a:cxn>
                    <a:cxn ang="T138">
                      <a:pos x="T52" y="T53"/>
                    </a:cxn>
                    <a:cxn ang="T139">
                      <a:pos x="T54" y="T55"/>
                    </a:cxn>
                    <a:cxn ang="T140">
                      <a:pos x="T56" y="T57"/>
                    </a:cxn>
                    <a:cxn ang="T141">
                      <a:pos x="T58" y="T59"/>
                    </a:cxn>
                    <a:cxn ang="T142">
                      <a:pos x="T60" y="T61"/>
                    </a:cxn>
                    <a:cxn ang="T143">
                      <a:pos x="T62" y="T63"/>
                    </a:cxn>
                    <a:cxn ang="T144">
                      <a:pos x="T64" y="T65"/>
                    </a:cxn>
                    <a:cxn ang="T145">
                      <a:pos x="T66" y="T67"/>
                    </a:cxn>
                    <a:cxn ang="T146">
                      <a:pos x="T68" y="T69"/>
                    </a:cxn>
                    <a:cxn ang="T147">
                      <a:pos x="T70" y="T71"/>
                    </a:cxn>
                    <a:cxn ang="T148">
                      <a:pos x="T72" y="T73"/>
                    </a:cxn>
                    <a:cxn ang="T149">
                      <a:pos x="T74" y="T75"/>
                    </a:cxn>
                    <a:cxn ang="T150">
                      <a:pos x="T76" y="T77"/>
                    </a:cxn>
                    <a:cxn ang="T151">
                      <a:pos x="T78" y="T79"/>
                    </a:cxn>
                    <a:cxn ang="T152">
                      <a:pos x="T80" y="T81"/>
                    </a:cxn>
                    <a:cxn ang="T153">
                      <a:pos x="T82" y="T83"/>
                    </a:cxn>
                    <a:cxn ang="T154">
                      <a:pos x="T84" y="T85"/>
                    </a:cxn>
                    <a:cxn ang="T155">
                      <a:pos x="T86" y="T87"/>
                    </a:cxn>
                    <a:cxn ang="T156">
                      <a:pos x="T88" y="T89"/>
                    </a:cxn>
                    <a:cxn ang="T157">
                      <a:pos x="T90" y="T91"/>
                    </a:cxn>
                    <a:cxn ang="T158">
                      <a:pos x="T92" y="T93"/>
                    </a:cxn>
                    <a:cxn ang="T159">
                      <a:pos x="T94" y="T95"/>
                    </a:cxn>
                    <a:cxn ang="T160">
                      <a:pos x="T96" y="T97"/>
                    </a:cxn>
                    <a:cxn ang="T161">
                      <a:pos x="T98" y="T99"/>
                    </a:cxn>
                    <a:cxn ang="T162">
                      <a:pos x="T100" y="T101"/>
                    </a:cxn>
                    <a:cxn ang="T163">
                      <a:pos x="T102" y="T103"/>
                    </a:cxn>
                    <a:cxn ang="T164">
                      <a:pos x="T104" y="T105"/>
                    </a:cxn>
                    <a:cxn ang="T165">
                      <a:pos x="T106" y="T107"/>
                    </a:cxn>
                    <a:cxn ang="T166">
                      <a:pos x="T108" y="T109"/>
                    </a:cxn>
                    <a:cxn ang="T167">
                      <a:pos x="T110" y="T111"/>
                    </a:cxn>
                  </a:cxnLst>
                  <a:rect l="T168" t="T169" r="T170" b="T171"/>
                  <a:pathLst>
                    <a:path w="742" h="998">
                      <a:moveTo>
                        <a:pt x="689" y="51"/>
                      </a:moveTo>
                      <a:lnTo>
                        <a:pt x="741" y="190"/>
                      </a:lnTo>
                      <a:lnTo>
                        <a:pt x="708" y="206"/>
                      </a:lnTo>
                      <a:lnTo>
                        <a:pt x="721" y="234"/>
                      </a:lnTo>
                      <a:lnTo>
                        <a:pt x="728" y="273"/>
                      </a:lnTo>
                      <a:lnTo>
                        <a:pt x="725" y="298"/>
                      </a:lnTo>
                      <a:lnTo>
                        <a:pt x="714" y="313"/>
                      </a:lnTo>
                      <a:lnTo>
                        <a:pt x="678" y="355"/>
                      </a:lnTo>
                      <a:lnTo>
                        <a:pt x="636" y="403"/>
                      </a:lnTo>
                      <a:lnTo>
                        <a:pt x="639" y="419"/>
                      </a:lnTo>
                      <a:lnTo>
                        <a:pt x="656" y="431"/>
                      </a:lnTo>
                      <a:lnTo>
                        <a:pt x="626" y="485"/>
                      </a:lnTo>
                      <a:lnTo>
                        <a:pt x="639" y="507"/>
                      </a:lnTo>
                      <a:lnTo>
                        <a:pt x="656" y="533"/>
                      </a:lnTo>
                      <a:lnTo>
                        <a:pt x="645" y="558"/>
                      </a:lnTo>
                      <a:lnTo>
                        <a:pt x="636" y="579"/>
                      </a:lnTo>
                      <a:lnTo>
                        <a:pt x="617" y="592"/>
                      </a:lnTo>
                      <a:lnTo>
                        <a:pt x="626" y="624"/>
                      </a:lnTo>
                      <a:lnTo>
                        <a:pt x="626" y="647"/>
                      </a:lnTo>
                      <a:lnTo>
                        <a:pt x="617" y="669"/>
                      </a:lnTo>
                      <a:lnTo>
                        <a:pt x="617" y="690"/>
                      </a:lnTo>
                      <a:lnTo>
                        <a:pt x="603" y="703"/>
                      </a:lnTo>
                      <a:lnTo>
                        <a:pt x="603" y="709"/>
                      </a:lnTo>
                      <a:lnTo>
                        <a:pt x="590" y="713"/>
                      </a:lnTo>
                      <a:lnTo>
                        <a:pt x="581" y="725"/>
                      </a:lnTo>
                      <a:lnTo>
                        <a:pt x="573" y="719"/>
                      </a:lnTo>
                      <a:lnTo>
                        <a:pt x="554" y="706"/>
                      </a:lnTo>
                      <a:lnTo>
                        <a:pt x="534" y="706"/>
                      </a:lnTo>
                      <a:lnTo>
                        <a:pt x="515" y="716"/>
                      </a:lnTo>
                      <a:lnTo>
                        <a:pt x="482" y="748"/>
                      </a:lnTo>
                      <a:lnTo>
                        <a:pt x="472" y="754"/>
                      </a:lnTo>
                      <a:lnTo>
                        <a:pt x="476" y="764"/>
                      </a:lnTo>
                      <a:lnTo>
                        <a:pt x="508" y="811"/>
                      </a:lnTo>
                      <a:lnTo>
                        <a:pt x="512" y="823"/>
                      </a:lnTo>
                      <a:lnTo>
                        <a:pt x="508" y="836"/>
                      </a:lnTo>
                      <a:lnTo>
                        <a:pt x="495" y="843"/>
                      </a:lnTo>
                      <a:lnTo>
                        <a:pt x="469" y="871"/>
                      </a:lnTo>
                      <a:lnTo>
                        <a:pt x="455" y="894"/>
                      </a:lnTo>
                      <a:lnTo>
                        <a:pt x="443" y="884"/>
                      </a:lnTo>
                      <a:lnTo>
                        <a:pt x="426" y="878"/>
                      </a:lnTo>
                      <a:lnTo>
                        <a:pt x="419" y="884"/>
                      </a:lnTo>
                      <a:lnTo>
                        <a:pt x="419" y="919"/>
                      </a:lnTo>
                      <a:lnTo>
                        <a:pt x="416" y="937"/>
                      </a:lnTo>
                      <a:lnTo>
                        <a:pt x="410" y="941"/>
                      </a:lnTo>
                      <a:lnTo>
                        <a:pt x="380" y="953"/>
                      </a:lnTo>
                      <a:lnTo>
                        <a:pt x="374" y="963"/>
                      </a:lnTo>
                      <a:lnTo>
                        <a:pt x="367" y="981"/>
                      </a:lnTo>
                      <a:lnTo>
                        <a:pt x="361" y="994"/>
                      </a:lnTo>
                      <a:lnTo>
                        <a:pt x="350" y="997"/>
                      </a:lnTo>
                      <a:lnTo>
                        <a:pt x="334" y="994"/>
                      </a:lnTo>
                      <a:lnTo>
                        <a:pt x="325" y="987"/>
                      </a:lnTo>
                      <a:lnTo>
                        <a:pt x="325" y="969"/>
                      </a:lnTo>
                      <a:lnTo>
                        <a:pt x="314" y="960"/>
                      </a:lnTo>
                      <a:lnTo>
                        <a:pt x="298" y="971"/>
                      </a:lnTo>
                      <a:lnTo>
                        <a:pt x="265" y="987"/>
                      </a:lnTo>
                      <a:lnTo>
                        <a:pt x="259" y="966"/>
                      </a:lnTo>
                      <a:lnTo>
                        <a:pt x="243" y="956"/>
                      </a:lnTo>
                      <a:lnTo>
                        <a:pt x="229" y="950"/>
                      </a:lnTo>
                      <a:lnTo>
                        <a:pt x="213" y="947"/>
                      </a:lnTo>
                      <a:lnTo>
                        <a:pt x="193" y="922"/>
                      </a:lnTo>
                      <a:lnTo>
                        <a:pt x="168" y="881"/>
                      </a:lnTo>
                      <a:lnTo>
                        <a:pt x="151" y="887"/>
                      </a:lnTo>
                      <a:lnTo>
                        <a:pt x="135" y="894"/>
                      </a:lnTo>
                      <a:lnTo>
                        <a:pt x="91" y="817"/>
                      </a:lnTo>
                      <a:lnTo>
                        <a:pt x="105" y="817"/>
                      </a:lnTo>
                      <a:lnTo>
                        <a:pt x="132" y="792"/>
                      </a:lnTo>
                      <a:lnTo>
                        <a:pt x="135" y="773"/>
                      </a:lnTo>
                      <a:lnTo>
                        <a:pt x="148" y="764"/>
                      </a:lnTo>
                      <a:lnTo>
                        <a:pt x="157" y="764"/>
                      </a:lnTo>
                      <a:lnTo>
                        <a:pt x="168" y="770"/>
                      </a:lnTo>
                      <a:lnTo>
                        <a:pt x="177" y="760"/>
                      </a:lnTo>
                      <a:lnTo>
                        <a:pt x="177" y="745"/>
                      </a:lnTo>
                      <a:lnTo>
                        <a:pt x="157" y="738"/>
                      </a:lnTo>
                      <a:lnTo>
                        <a:pt x="160" y="703"/>
                      </a:lnTo>
                      <a:lnTo>
                        <a:pt x="160" y="675"/>
                      </a:lnTo>
                      <a:lnTo>
                        <a:pt x="160" y="666"/>
                      </a:lnTo>
                      <a:lnTo>
                        <a:pt x="138" y="653"/>
                      </a:lnTo>
                      <a:lnTo>
                        <a:pt x="63" y="579"/>
                      </a:lnTo>
                      <a:lnTo>
                        <a:pt x="30" y="605"/>
                      </a:lnTo>
                      <a:lnTo>
                        <a:pt x="13" y="567"/>
                      </a:lnTo>
                      <a:lnTo>
                        <a:pt x="0" y="549"/>
                      </a:lnTo>
                      <a:lnTo>
                        <a:pt x="23" y="513"/>
                      </a:lnTo>
                      <a:lnTo>
                        <a:pt x="30" y="494"/>
                      </a:lnTo>
                      <a:lnTo>
                        <a:pt x="39" y="513"/>
                      </a:lnTo>
                      <a:lnTo>
                        <a:pt x="55" y="507"/>
                      </a:lnTo>
                      <a:lnTo>
                        <a:pt x="49" y="481"/>
                      </a:lnTo>
                      <a:lnTo>
                        <a:pt x="42" y="443"/>
                      </a:lnTo>
                      <a:lnTo>
                        <a:pt x="75" y="422"/>
                      </a:lnTo>
                      <a:lnTo>
                        <a:pt x="88" y="406"/>
                      </a:lnTo>
                      <a:lnTo>
                        <a:pt x="96" y="358"/>
                      </a:lnTo>
                      <a:lnTo>
                        <a:pt x="75" y="348"/>
                      </a:lnTo>
                      <a:lnTo>
                        <a:pt x="68" y="326"/>
                      </a:lnTo>
                      <a:lnTo>
                        <a:pt x="78" y="311"/>
                      </a:lnTo>
                      <a:lnTo>
                        <a:pt x="143" y="312"/>
                      </a:lnTo>
                      <a:lnTo>
                        <a:pt x="183" y="332"/>
                      </a:lnTo>
                      <a:lnTo>
                        <a:pt x="220" y="274"/>
                      </a:lnTo>
                      <a:lnTo>
                        <a:pt x="194" y="256"/>
                      </a:lnTo>
                      <a:lnTo>
                        <a:pt x="200" y="189"/>
                      </a:lnTo>
                      <a:lnTo>
                        <a:pt x="263" y="105"/>
                      </a:lnTo>
                      <a:lnTo>
                        <a:pt x="266" y="88"/>
                      </a:lnTo>
                      <a:lnTo>
                        <a:pt x="316" y="72"/>
                      </a:lnTo>
                      <a:lnTo>
                        <a:pt x="344" y="30"/>
                      </a:lnTo>
                      <a:lnTo>
                        <a:pt x="374" y="0"/>
                      </a:lnTo>
                      <a:lnTo>
                        <a:pt x="397" y="22"/>
                      </a:lnTo>
                      <a:lnTo>
                        <a:pt x="413" y="22"/>
                      </a:lnTo>
                      <a:lnTo>
                        <a:pt x="443" y="32"/>
                      </a:lnTo>
                      <a:lnTo>
                        <a:pt x="485" y="35"/>
                      </a:lnTo>
                      <a:lnTo>
                        <a:pt x="512" y="54"/>
                      </a:lnTo>
                      <a:lnTo>
                        <a:pt x="545" y="66"/>
                      </a:lnTo>
                      <a:lnTo>
                        <a:pt x="577" y="63"/>
                      </a:lnTo>
                      <a:lnTo>
                        <a:pt x="620" y="54"/>
                      </a:lnTo>
                      <a:lnTo>
                        <a:pt x="656" y="54"/>
                      </a:lnTo>
                      <a:lnTo>
                        <a:pt x="689" y="51"/>
                      </a:lnTo>
                    </a:path>
                  </a:pathLst>
                </a:custGeom>
                <a:solidFill>
                  <a:schemeClr val="folHlink"/>
                </a:solidFill>
                <a:ln w="12699" cap="rnd" cmpd="sng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6413" name="Freeform 21"/>
                <p:cNvSpPr>
                  <a:spLocks/>
                </p:cNvSpPr>
                <p:nvPr/>
              </p:nvSpPr>
              <p:spPr bwMode="auto">
                <a:xfrm>
                  <a:off x="4465023" y="4059402"/>
                  <a:ext cx="438076" cy="467670"/>
                </a:xfrm>
                <a:custGeom>
                  <a:avLst/>
                  <a:gdLst>
                    <a:gd name="T0" fmla="*/ 444235492 w 431"/>
                    <a:gd name="T1" fmla="*/ 132812312 h 468"/>
                    <a:gd name="T2" fmla="*/ 432870930 w 431"/>
                    <a:gd name="T3" fmla="*/ 120829739 h 468"/>
                    <a:gd name="T4" fmla="*/ 406010069 w 431"/>
                    <a:gd name="T5" fmla="*/ 120829739 h 468"/>
                    <a:gd name="T6" fmla="*/ 375017471 w 431"/>
                    <a:gd name="T7" fmla="*/ 113839673 h 468"/>
                    <a:gd name="T8" fmla="*/ 321295748 w 431"/>
                    <a:gd name="T9" fmla="*/ 97861952 h 468"/>
                    <a:gd name="T10" fmla="*/ 296501264 w 431"/>
                    <a:gd name="T11" fmla="*/ 72897574 h 468"/>
                    <a:gd name="T12" fmla="*/ 287203078 w 431"/>
                    <a:gd name="T13" fmla="*/ 66905803 h 468"/>
                    <a:gd name="T14" fmla="*/ 279971268 w 431"/>
                    <a:gd name="T15" fmla="*/ 78888345 h 468"/>
                    <a:gd name="T16" fmla="*/ 273773155 w 431"/>
                    <a:gd name="T17" fmla="*/ 101856132 h 468"/>
                    <a:gd name="T18" fmla="*/ 253110344 w 431"/>
                    <a:gd name="T19" fmla="*/ 81884230 h 468"/>
                    <a:gd name="T20" fmla="*/ 250011287 w 431"/>
                    <a:gd name="T21" fmla="*/ 69901689 h 468"/>
                    <a:gd name="T22" fmla="*/ 267574026 w 431"/>
                    <a:gd name="T23" fmla="*/ 57918132 h 468"/>
                    <a:gd name="T24" fmla="*/ 270673083 w 431"/>
                    <a:gd name="T25" fmla="*/ 54922247 h 468"/>
                    <a:gd name="T26" fmla="*/ 250011287 w 431"/>
                    <a:gd name="T27" fmla="*/ 12981840 h 468"/>
                    <a:gd name="T28" fmla="*/ 226249483 w 431"/>
                    <a:gd name="T29" fmla="*/ 19971910 h 468"/>
                    <a:gd name="T30" fmla="*/ 199389638 w 431"/>
                    <a:gd name="T31" fmla="*/ 19971910 h 468"/>
                    <a:gd name="T32" fmla="*/ 163230591 w 431"/>
                    <a:gd name="T33" fmla="*/ 0 h 468"/>
                    <a:gd name="T34" fmla="*/ 158065158 w 431"/>
                    <a:gd name="T35" fmla="*/ 20970205 h 468"/>
                    <a:gd name="T36" fmla="*/ 152899725 w 431"/>
                    <a:gd name="T37" fmla="*/ 38945524 h 468"/>
                    <a:gd name="T38" fmla="*/ 135337050 w 431"/>
                    <a:gd name="T39" fmla="*/ 44936296 h 468"/>
                    <a:gd name="T40" fmla="*/ 120873399 w 431"/>
                    <a:gd name="T41" fmla="*/ 54922247 h 468"/>
                    <a:gd name="T42" fmla="*/ 114674270 w 431"/>
                    <a:gd name="T43" fmla="*/ 75892460 h 468"/>
                    <a:gd name="T44" fmla="*/ 109508837 w 431"/>
                    <a:gd name="T45" fmla="*/ 91870181 h 468"/>
                    <a:gd name="T46" fmla="*/ 80582615 w 431"/>
                    <a:gd name="T47" fmla="*/ 110843788 h 468"/>
                    <a:gd name="T48" fmla="*/ 73350806 w 431"/>
                    <a:gd name="T49" fmla="*/ 133811607 h 468"/>
                    <a:gd name="T50" fmla="*/ 58887171 w 431"/>
                    <a:gd name="T51" fmla="*/ 142798263 h 468"/>
                    <a:gd name="T52" fmla="*/ 43390872 w 431"/>
                    <a:gd name="T53" fmla="*/ 149788329 h 468"/>
                    <a:gd name="T54" fmla="*/ 42357176 w 431"/>
                    <a:gd name="T55" fmla="*/ 174753706 h 468"/>
                    <a:gd name="T56" fmla="*/ 30993622 w 431"/>
                    <a:gd name="T57" fmla="*/ 190730428 h 468"/>
                    <a:gd name="T58" fmla="*/ 16529999 w 431"/>
                    <a:gd name="T59" fmla="*/ 215695806 h 468"/>
                    <a:gd name="T60" fmla="*/ 19629060 w 431"/>
                    <a:gd name="T61" fmla="*/ 231672528 h 468"/>
                    <a:gd name="T62" fmla="*/ 0 w 431"/>
                    <a:gd name="T63" fmla="*/ 243656069 h 468"/>
                    <a:gd name="T64" fmla="*/ 6199131 w 431"/>
                    <a:gd name="T65" fmla="*/ 263628033 h 468"/>
                    <a:gd name="T66" fmla="*/ 3099057 w 431"/>
                    <a:gd name="T67" fmla="*/ 288592411 h 468"/>
                    <a:gd name="T68" fmla="*/ 30993622 w 431"/>
                    <a:gd name="T69" fmla="*/ 307566018 h 468"/>
                    <a:gd name="T70" fmla="*/ 48556305 w 431"/>
                    <a:gd name="T71" fmla="*/ 321546150 h 468"/>
                    <a:gd name="T72" fmla="*/ 74383486 w 431"/>
                    <a:gd name="T73" fmla="*/ 309562609 h 468"/>
                    <a:gd name="T74" fmla="*/ 104343404 w 431"/>
                    <a:gd name="T75" fmla="*/ 323543740 h 468"/>
                    <a:gd name="T76" fmla="*/ 117774342 w 431"/>
                    <a:gd name="T77" fmla="*/ 342516347 h 468"/>
                    <a:gd name="T78" fmla="*/ 123972455 w 431"/>
                    <a:gd name="T79" fmla="*/ 364485839 h 468"/>
                    <a:gd name="T80" fmla="*/ 163230591 w 431"/>
                    <a:gd name="T81" fmla="*/ 371475905 h 468"/>
                    <a:gd name="T82" fmla="*/ 178726890 w 431"/>
                    <a:gd name="T83" fmla="*/ 380462562 h 468"/>
                    <a:gd name="T84" fmla="*/ 174595153 w 431"/>
                    <a:gd name="T85" fmla="*/ 405427939 h 468"/>
                    <a:gd name="T86" fmla="*/ 148766972 w 431"/>
                    <a:gd name="T87" fmla="*/ 409422119 h 468"/>
                    <a:gd name="T88" fmla="*/ 145667915 w 431"/>
                    <a:gd name="T89" fmla="*/ 445371743 h 468"/>
                    <a:gd name="T90" fmla="*/ 208686807 w 431"/>
                    <a:gd name="T91" fmla="*/ 445371743 h 468"/>
                    <a:gd name="T92" fmla="*/ 248978607 w 431"/>
                    <a:gd name="T93" fmla="*/ 466341940 h 468"/>
                    <a:gd name="T94" fmla="*/ 287203078 w 431"/>
                    <a:gd name="T95" fmla="*/ 405427939 h 468"/>
                    <a:gd name="T96" fmla="*/ 259309473 w 431"/>
                    <a:gd name="T97" fmla="*/ 386454332 h 468"/>
                    <a:gd name="T98" fmla="*/ 267574026 w 431"/>
                    <a:gd name="T99" fmla="*/ 319548560 h 468"/>
                    <a:gd name="T100" fmla="*/ 329560238 w 431"/>
                    <a:gd name="T101" fmla="*/ 242657774 h 468"/>
                    <a:gd name="T102" fmla="*/ 334725671 w 431"/>
                    <a:gd name="T103" fmla="*/ 220688282 h 468"/>
                    <a:gd name="T104" fmla="*/ 386381017 w 431"/>
                    <a:gd name="T105" fmla="*/ 205709855 h 468"/>
                    <a:gd name="T106" fmla="*/ 415308254 w 431"/>
                    <a:gd name="T107" fmla="*/ 161771870 h 468"/>
                    <a:gd name="T108" fmla="*/ 444235492 w 431"/>
                    <a:gd name="T109" fmla="*/ 132812312 h 468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w 431"/>
                    <a:gd name="T166" fmla="*/ 0 h 468"/>
                    <a:gd name="T167" fmla="*/ 431 w 431"/>
                    <a:gd name="T168" fmla="*/ 468 h 468"/>
                  </a:gdLst>
                  <a:ahLst/>
                  <a:cxnLst>
                    <a:cxn ang="T110">
                      <a:pos x="T0" y="T1"/>
                    </a:cxn>
                    <a:cxn ang="T111">
                      <a:pos x="T2" y="T3"/>
                    </a:cxn>
                    <a:cxn ang="T112">
                      <a:pos x="T4" y="T5"/>
                    </a:cxn>
                    <a:cxn ang="T113">
                      <a:pos x="T6" y="T7"/>
                    </a:cxn>
                    <a:cxn ang="T114">
                      <a:pos x="T8" y="T9"/>
                    </a:cxn>
                    <a:cxn ang="T115">
                      <a:pos x="T10" y="T11"/>
                    </a:cxn>
                    <a:cxn ang="T116">
                      <a:pos x="T12" y="T13"/>
                    </a:cxn>
                    <a:cxn ang="T117">
                      <a:pos x="T14" y="T15"/>
                    </a:cxn>
                    <a:cxn ang="T118">
                      <a:pos x="T16" y="T17"/>
                    </a:cxn>
                    <a:cxn ang="T119">
                      <a:pos x="T18" y="T19"/>
                    </a:cxn>
                    <a:cxn ang="T120">
                      <a:pos x="T20" y="T21"/>
                    </a:cxn>
                    <a:cxn ang="T121">
                      <a:pos x="T22" y="T23"/>
                    </a:cxn>
                    <a:cxn ang="T122">
                      <a:pos x="T24" y="T25"/>
                    </a:cxn>
                    <a:cxn ang="T123">
                      <a:pos x="T26" y="T27"/>
                    </a:cxn>
                    <a:cxn ang="T124">
                      <a:pos x="T28" y="T29"/>
                    </a:cxn>
                    <a:cxn ang="T125">
                      <a:pos x="T30" y="T31"/>
                    </a:cxn>
                    <a:cxn ang="T126">
                      <a:pos x="T32" y="T33"/>
                    </a:cxn>
                    <a:cxn ang="T127">
                      <a:pos x="T34" y="T35"/>
                    </a:cxn>
                    <a:cxn ang="T128">
                      <a:pos x="T36" y="T37"/>
                    </a:cxn>
                    <a:cxn ang="T129">
                      <a:pos x="T38" y="T39"/>
                    </a:cxn>
                    <a:cxn ang="T130">
                      <a:pos x="T40" y="T41"/>
                    </a:cxn>
                    <a:cxn ang="T131">
                      <a:pos x="T42" y="T43"/>
                    </a:cxn>
                    <a:cxn ang="T132">
                      <a:pos x="T44" y="T45"/>
                    </a:cxn>
                    <a:cxn ang="T133">
                      <a:pos x="T46" y="T47"/>
                    </a:cxn>
                    <a:cxn ang="T134">
                      <a:pos x="T48" y="T49"/>
                    </a:cxn>
                    <a:cxn ang="T135">
                      <a:pos x="T50" y="T51"/>
                    </a:cxn>
                    <a:cxn ang="T136">
                      <a:pos x="T52" y="T53"/>
                    </a:cxn>
                    <a:cxn ang="T137">
                      <a:pos x="T54" y="T55"/>
                    </a:cxn>
                    <a:cxn ang="T138">
                      <a:pos x="T56" y="T57"/>
                    </a:cxn>
                    <a:cxn ang="T139">
                      <a:pos x="T58" y="T59"/>
                    </a:cxn>
                    <a:cxn ang="T140">
                      <a:pos x="T60" y="T61"/>
                    </a:cxn>
                    <a:cxn ang="T141">
                      <a:pos x="T62" y="T63"/>
                    </a:cxn>
                    <a:cxn ang="T142">
                      <a:pos x="T64" y="T65"/>
                    </a:cxn>
                    <a:cxn ang="T143">
                      <a:pos x="T66" y="T67"/>
                    </a:cxn>
                    <a:cxn ang="T144">
                      <a:pos x="T68" y="T69"/>
                    </a:cxn>
                    <a:cxn ang="T145">
                      <a:pos x="T70" y="T71"/>
                    </a:cxn>
                    <a:cxn ang="T146">
                      <a:pos x="T72" y="T73"/>
                    </a:cxn>
                    <a:cxn ang="T147">
                      <a:pos x="T74" y="T75"/>
                    </a:cxn>
                    <a:cxn ang="T148">
                      <a:pos x="T76" y="T77"/>
                    </a:cxn>
                    <a:cxn ang="T149">
                      <a:pos x="T78" y="T79"/>
                    </a:cxn>
                    <a:cxn ang="T150">
                      <a:pos x="T80" y="T81"/>
                    </a:cxn>
                    <a:cxn ang="T151">
                      <a:pos x="T82" y="T83"/>
                    </a:cxn>
                    <a:cxn ang="T152">
                      <a:pos x="T84" y="T85"/>
                    </a:cxn>
                    <a:cxn ang="T153">
                      <a:pos x="T86" y="T87"/>
                    </a:cxn>
                    <a:cxn ang="T154">
                      <a:pos x="T88" y="T89"/>
                    </a:cxn>
                    <a:cxn ang="T155">
                      <a:pos x="T90" y="T91"/>
                    </a:cxn>
                    <a:cxn ang="T156">
                      <a:pos x="T92" y="T93"/>
                    </a:cxn>
                    <a:cxn ang="T157">
                      <a:pos x="T94" y="T95"/>
                    </a:cxn>
                    <a:cxn ang="T158">
                      <a:pos x="T96" y="T97"/>
                    </a:cxn>
                    <a:cxn ang="T159">
                      <a:pos x="T98" y="T99"/>
                    </a:cxn>
                    <a:cxn ang="T160">
                      <a:pos x="T100" y="T101"/>
                    </a:cxn>
                    <a:cxn ang="T161">
                      <a:pos x="T102" y="T103"/>
                    </a:cxn>
                    <a:cxn ang="T162">
                      <a:pos x="T104" y="T105"/>
                    </a:cxn>
                    <a:cxn ang="T163">
                      <a:pos x="T106" y="T107"/>
                    </a:cxn>
                    <a:cxn ang="T164">
                      <a:pos x="T108" y="T109"/>
                    </a:cxn>
                  </a:cxnLst>
                  <a:rect l="T165" t="T166" r="T167" b="T168"/>
                  <a:pathLst>
                    <a:path w="431" h="468">
                      <a:moveTo>
                        <a:pt x="430" y="133"/>
                      </a:moveTo>
                      <a:lnTo>
                        <a:pt x="419" y="121"/>
                      </a:lnTo>
                      <a:lnTo>
                        <a:pt x="393" y="121"/>
                      </a:lnTo>
                      <a:lnTo>
                        <a:pt x="363" y="114"/>
                      </a:lnTo>
                      <a:lnTo>
                        <a:pt x="311" y="98"/>
                      </a:lnTo>
                      <a:lnTo>
                        <a:pt x="287" y="73"/>
                      </a:lnTo>
                      <a:lnTo>
                        <a:pt x="278" y="67"/>
                      </a:lnTo>
                      <a:lnTo>
                        <a:pt x="271" y="79"/>
                      </a:lnTo>
                      <a:lnTo>
                        <a:pt x="265" y="102"/>
                      </a:lnTo>
                      <a:lnTo>
                        <a:pt x="245" y="82"/>
                      </a:lnTo>
                      <a:lnTo>
                        <a:pt x="242" y="70"/>
                      </a:lnTo>
                      <a:lnTo>
                        <a:pt x="259" y="58"/>
                      </a:lnTo>
                      <a:lnTo>
                        <a:pt x="262" y="55"/>
                      </a:lnTo>
                      <a:lnTo>
                        <a:pt x="242" y="13"/>
                      </a:lnTo>
                      <a:lnTo>
                        <a:pt x="219" y="20"/>
                      </a:lnTo>
                      <a:lnTo>
                        <a:pt x="193" y="20"/>
                      </a:lnTo>
                      <a:lnTo>
                        <a:pt x="158" y="0"/>
                      </a:lnTo>
                      <a:lnTo>
                        <a:pt x="153" y="21"/>
                      </a:lnTo>
                      <a:lnTo>
                        <a:pt x="148" y="39"/>
                      </a:lnTo>
                      <a:lnTo>
                        <a:pt x="131" y="45"/>
                      </a:lnTo>
                      <a:lnTo>
                        <a:pt x="117" y="55"/>
                      </a:lnTo>
                      <a:lnTo>
                        <a:pt x="111" y="76"/>
                      </a:lnTo>
                      <a:lnTo>
                        <a:pt x="106" y="92"/>
                      </a:lnTo>
                      <a:lnTo>
                        <a:pt x="78" y="111"/>
                      </a:lnTo>
                      <a:lnTo>
                        <a:pt x="71" y="134"/>
                      </a:lnTo>
                      <a:lnTo>
                        <a:pt x="57" y="143"/>
                      </a:lnTo>
                      <a:lnTo>
                        <a:pt x="42" y="150"/>
                      </a:lnTo>
                      <a:lnTo>
                        <a:pt x="41" y="175"/>
                      </a:lnTo>
                      <a:lnTo>
                        <a:pt x="30" y="191"/>
                      </a:lnTo>
                      <a:lnTo>
                        <a:pt x="16" y="216"/>
                      </a:lnTo>
                      <a:lnTo>
                        <a:pt x="19" y="232"/>
                      </a:lnTo>
                      <a:lnTo>
                        <a:pt x="0" y="244"/>
                      </a:lnTo>
                      <a:lnTo>
                        <a:pt x="6" y="264"/>
                      </a:lnTo>
                      <a:lnTo>
                        <a:pt x="3" y="289"/>
                      </a:lnTo>
                      <a:lnTo>
                        <a:pt x="30" y="308"/>
                      </a:lnTo>
                      <a:lnTo>
                        <a:pt x="47" y="322"/>
                      </a:lnTo>
                      <a:lnTo>
                        <a:pt x="72" y="310"/>
                      </a:lnTo>
                      <a:lnTo>
                        <a:pt x="101" y="324"/>
                      </a:lnTo>
                      <a:lnTo>
                        <a:pt x="114" y="343"/>
                      </a:lnTo>
                      <a:lnTo>
                        <a:pt x="120" y="365"/>
                      </a:lnTo>
                      <a:lnTo>
                        <a:pt x="158" y="372"/>
                      </a:lnTo>
                      <a:lnTo>
                        <a:pt x="173" y="381"/>
                      </a:lnTo>
                      <a:lnTo>
                        <a:pt x="169" y="406"/>
                      </a:lnTo>
                      <a:lnTo>
                        <a:pt x="144" y="410"/>
                      </a:lnTo>
                      <a:lnTo>
                        <a:pt x="141" y="446"/>
                      </a:lnTo>
                      <a:lnTo>
                        <a:pt x="202" y="446"/>
                      </a:lnTo>
                      <a:lnTo>
                        <a:pt x="241" y="467"/>
                      </a:lnTo>
                      <a:lnTo>
                        <a:pt x="278" y="406"/>
                      </a:lnTo>
                      <a:lnTo>
                        <a:pt x="251" y="387"/>
                      </a:lnTo>
                      <a:lnTo>
                        <a:pt x="259" y="320"/>
                      </a:lnTo>
                      <a:lnTo>
                        <a:pt x="319" y="243"/>
                      </a:lnTo>
                      <a:lnTo>
                        <a:pt x="324" y="221"/>
                      </a:lnTo>
                      <a:lnTo>
                        <a:pt x="374" y="206"/>
                      </a:lnTo>
                      <a:lnTo>
                        <a:pt x="402" y="162"/>
                      </a:lnTo>
                      <a:lnTo>
                        <a:pt x="430" y="133"/>
                      </a:lnTo>
                    </a:path>
                  </a:pathLst>
                </a:custGeom>
                <a:solidFill>
                  <a:schemeClr val="folHlink"/>
                </a:solidFill>
                <a:ln w="12700" cap="rnd" cmpd="sng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29" name="Freeform 22"/>
                <p:cNvSpPr>
                  <a:spLocks/>
                </p:cNvSpPr>
                <p:nvPr/>
              </p:nvSpPr>
              <p:spPr bwMode="auto">
                <a:xfrm>
                  <a:off x="4253618" y="4030308"/>
                  <a:ext cx="365908" cy="324177"/>
                </a:xfrm>
                <a:custGeom>
                  <a:avLst/>
                  <a:gdLst/>
                  <a:ahLst/>
                  <a:cxnLst>
                    <a:cxn ang="0">
                      <a:pos x="358" y="33"/>
                    </a:cxn>
                    <a:cxn ang="0">
                      <a:pos x="347" y="25"/>
                    </a:cxn>
                    <a:cxn ang="0">
                      <a:pos x="318" y="48"/>
                    </a:cxn>
                    <a:cxn ang="0">
                      <a:pos x="288" y="48"/>
                    </a:cxn>
                    <a:cxn ang="0">
                      <a:pos x="275" y="57"/>
                    </a:cxn>
                    <a:cxn ang="0">
                      <a:pos x="252" y="57"/>
                    </a:cxn>
                    <a:cxn ang="0">
                      <a:pos x="217" y="38"/>
                    </a:cxn>
                    <a:cxn ang="0">
                      <a:pos x="193" y="25"/>
                    </a:cxn>
                    <a:cxn ang="0">
                      <a:pos x="171" y="29"/>
                    </a:cxn>
                    <a:cxn ang="0">
                      <a:pos x="105" y="0"/>
                    </a:cxn>
                    <a:cxn ang="0">
                      <a:pos x="85" y="13"/>
                    </a:cxn>
                    <a:cxn ang="0">
                      <a:pos x="69" y="16"/>
                    </a:cxn>
                    <a:cxn ang="0">
                      <a:pos x="63" y="29"/>
                    </a:cxn>
                    <a:cxn ang="0">
                      <a:pos x="69" y="38"/>
                    </a:cxn>
                    <a:cxn ang="0">
                      <a:pos x="66" y="48"/>
                    </a:cxn>
                    <a:cxn ang="0">
                      <a:pos x="26" y="40"/>
                    </a:cxn>
                    <a:cxn ang="0">
                      <a:pos x="7" y="51"/>
                    </a:cxn>
                    <a:cxn ang="0">
                      <a:pos x="0" y="68"/>
                    </a:cxn>
                    <a:cxn ang="0">
                      <a:pos x="2" y="89"/>
                    </a:cxn>
                    <a:cxn ang="0">
                      <a:pos x="30" y="123"/>
                    </a:cxn>
                    <a:cxn ang="0">
                      <a:pos x="23" y="149"/>
                    </a:cxn>
                    <a:cxn ang="0">
                      <a:pos x="49" y="174"/>
                    </a:cxn>
                    <a:cxn ang="0">
                      <a:pos x="48" y="189"/>
                    </a:cxn>
                    <a:cxn ang="0">
                      <a:pos x="16" y="197"/>
                    </a:cxn>
                    <a:cxn ang="0">
                      <a:pos x="22" y="228"/>
                    </a:cxn>
                    <a:cxn ang="0">
                      <a:pos x="47" y="235"/>
                    </a:cxn>
                    <a:cxn ang="0">
                      <a:pos x="58" y="269"/>
                    </a:cxn>
                    <a:cxn ang="0">
                      <a:pos x="108" y="275"/>
                    </a:cxn>
                    <a:cxn ang="0">
                      <a:pos x="128" y="291"/>
                    </a:cxn>
                    <a:cxn ang="0">
                      <a:pos x="151" y="313"/>
                    </a:cxn>
                    <a:cxn ang="0">
                      <a:pos x="166" y="312"/>
                    </a:cxn>
                    <a:cxn ang="0">
                      <a:pos x="205" y="325"/>
                    </a:cxn>
                    <a:cxn ang="0">
                      <a:pos x="207" y="301"/>
                    </a:cxn>
                    <a:cxn ang="0">
                      <a:pos x="202" y="276"/>
                    </a:cxn>
                    <a:cxn ang="0">
                      <a:pos x="221" y="266"/>
                    </a:cxn>
                    <a:cxn ang="0">
                      <a:pos x="217" y="249"/>
                    </a:cxn>
                    <a:cxn ang="0">
                      <a:pos x="234" y="219"/>
                    </a:cxn>
                    <a:cxn ang="0">
                      <a:pos x="240" y="209"/>
                    </a:cxn>
                    <a:cxn ang="0">
                      <a:pos x="242" y="184"/>
                    </a:cxn>
                    <a:cxn ang="0">
                      <a:pos x="274" y="168"/>
                    </a:cxn>
                    <a:cxn ang="0">
                      <a:pos x="278" y="145"/>
                    </a:cxn>
                    <a:cxn ang="0">
                      <a:pos x="301" y="130"/>
                    </a:cxn>
                    <a:cxn ang="0">
                      <a:pos x="311" y="117"/>
                    </a:cxn>
                    <a:cxn ang="0">
                      <a:pos x="316" y="88"/>
                    </a:cxn>
                    <a:cxn ang="0">
                      <a:pos x="334" y="77"/>
                    </a:cxn>
                    <a:cxn ang="0">
                      <a:pos x="349" y="72"/>
                    </a:cxn>
                    <a:cxn ang="0">
                      <a:pos x="358" y="33"/>
                    </a:cxn>
                  </a:cxnLst>
                  <a:rect l="0" t="0" r="r" b="b"/>
                  <a:pathLst>
                    <a:path w="359" h="326">
                      <a:moveTo>
                        <a:pt x="358" y="33"/>
                      </a:moveTo>
                      <a:lnTo>
                        <a:pt x="347" y="25"/>
                      </a:lnTo>
                      <a:lnTo>
                        <a:pt x="318" y="48"/>
                      </a:lnTo>
                      <a:lnTo>
                        <a:pt x="288" y="48"/>
                      </a:lnTo>
                      <a:lnTo>
                        <a:pt x="275" y="57"/>
                      </a:lnTo>
                      <a:lnTo>
                        <a:pt x="252" y="57"/>
                      </a:lnTo>
                      <a:lnTo>
                        <a:pt x="217" y="38"/>
                      </a:lnTo>
                      <a:lnTo>
                        <a:pt x="193" y="25"/>
                      </a:lnTo>
                      <a:lnTo>
                        <a:pt x="171" y="29"/>
                      </a:lnTo>
                      <a:lnTo>
                        <a:pt x="105" y="0"/>
                      </a:lnTo>
                      <a:lnTo>
                        <a:pt x="85" y="13"/>
                      </a:lnTo>
                      <a:lnTo>
                        <a:pt x="69" y="16"/>
                      </a:lnTo>
                      <a:lnTo>
                        <a:pt x="63" y="29"/>
                      </a:lnTo>
                      <a:lnTo>
                        <a:pt x="69" y="38"/>
                      </a:lnTo>
                      <a:lnTo>
                        <a:pt x="66" y="48"/>
                      </a:lnTo>
                      <a:lnTo>
                        <a:pt x="26" y="40"/>
                      </a:lnTo>
                      <a:lnTo>
                        <a:pt x="7" y="51"/>
                      </a:lnTo>
                      <a:lnTo>
                        <a:pt x="0" y="68"/>
                      </a:lnTo>
                      <a:lnTo>
                        <a:pt x="2" y="89"/>
                      </a:lnTo>
                      <a:lnTo>
                        <a:pt x="30" y="123"/>
                      </a:lnTo>
                      <a:lnTo>
                        <a:pt x="23" y="149"/>
                      </a:lnTo>
                      <a:lnTo>
                        <a:pt x="49" y="174"/>
                      </a:lnTo>
                      <a:lnTo>
                        <a:pt x="48" y="189"/>
                      </a:lnTo>
                      <a:lnTo>
                        <a:pt x="16" y="197"/>
                      </a:lnTo>
                      <a:lnTo>
                        <a:pt x="22" y="228"/>
                      </a:lnTo>
                      <a:lnTo>
                        <a:pt x="47" y="235"/>
                      </a:lnTo>
                      <a:lnTo>
                        <a:pt x="58" y="269"/>
                      </a:lnTo>
                      <a:lnTo>
                        <a:pt x="108" y="275"/>
                      </a:lnTo>
                      <a:lnTo>
                        <a:pt x="128" y="291"/>
                      </a:lnTo>
                      <a:lnTo>
                        <a:pt x="151" y="313"/>
                      </a:lnTo>
                      <a:lnTo>
                        <a:pt x="166" y="312"/>
                      </a:lnTo>
                      <a:lnTo>
                        <a:pt x="205" y="325"/>
                      </a:lnTo>
                      <a:lnTo>
                        <a:pt x="207" y="301"/>
                      </a:lnTo>
                      <a:lnTo>
                        <a:pt x="202" y="276"/>
                      </a:lnTo>
                      <a:lnTo>
                        <a:pt x="221" y="266"/>
                      </a:lnTo>
                      <a:lnTo>
                        <a:pt x="217" y="249"/>
                      </a:lnTo>
                      <a:lnTo>
                        <a:pt x="234" y="219"/>
                      </a:lnTo>
                      <a:lnTo>
                        <a:pt x="240" y="209"/>
                      </a:lnTo>
                      <a:lnTo>
                        <a:pt x="242" y="184"/>
                      </a:lnTo>
                      <a:lnTo>
                        <a:pt x="274" y="168"/>
                      </a:lnTo>
                      <a:lnTo>
                        <a:pt x="278" y="145"/>
                      </a:lnTo>
                      <a:lnTo>
                        <a:pt x="301" y="130"/>
                      </a:lnTo>
                      <a:lnTo>
                        <a:pt x="311" y="117"/>
                      </a:lnTo>
                      <a:lnTo>
                        <a:pt x="316" y="88"/>
                      </a:lnTo>
                      <a:lnTo>
                        <a:pt x="334" y="77"/>
                      </a:lnTo>
                      <a:lnTo>
                        <a:pt x="349" y="72"/>
                      </a:lnTo>
                      <a:lnTo>
                        <a:pt x="358" y="33"/>
                      </a:lnTo>
                    </a:path>
                  </a:pathLst>
                </a:custGeom>
                <a:solidFill>
                  <a:schemeClr val="folHlink"/>
                </a:solidFill>
                <a:ln w="12699" cap="rnd" cmpd="sng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  <a:effectLst>
                  <a:prstShdw prst="shdw17" dist="17961" dir="2700000">
                    <a:schemeClr val="bg1">
                      <a:gamma/>
                      <a:shade val="60000"/>
                      <a:invGamma/>
                    </a:schemeClr>
                  </a:prstShdw>
                </a:effectLst>
              </p:spPr>
              <p:txBody>
                <a:bodyPr/>
                <a:lstStyle/>
                <a:p>
                  <a:pPr>
                    <a:defRPr/>
                  </a:pPr>
                  <a:endParaRPr lang="es-ES"/>
                </a:p>
              </p:txBody>
            </p:sp>
            <p:sp>
              <p:nvSpPr>
                <p:cNvPr id="16415" name="Freeform 23"/>
                <p:cNvSpPr>
                  <a:spLocks/>
                </p:cNvSpPr>
                <p:nvPr/>
              </p:nvSpPr>
              <p:spPr bwMode="auto">
                <a:xfrm>
                  <a:off x="4289592" y="4293237"/>
                  <a:ext cx="351864" cy="224406"/>
                </a:xfrm>
                <a:custGeom>
                  <a:avLst/>
                  <a:gdLst>
                    <a:gd name="T0" fmla="*/ 29125158 w 345"/>
                    <a:gd name="T1" fmla="*/ 0 h 225"/>
                    <a:gd name="T2" fmla="*/ 79054156 w 345"/>
                    <a:gd name="T3" fmla="*/ 4973835 h 225"/>
                    <a:gd name="T4" fmla="*/ 102978859 w 345"/>
                    <a:gd name="T5" fmla="*/ 20889707 h 225"/>
                    <a:gd name="T6" fmla="*/ 123782684 w 345"/>
                    <a:gd name="T7" fmla="*/ 42772785 h 225"/>
                    <a:gd name="T8" fmla="*/ 143546246 w 345"/>
                    <a:gd name="T9" fmla="*/ 42772785 h 225"/>
                    <a:gd name="T10" fmla="*/ 186193168 w 345"/>
                    <a:gd name="T11" fmla="*/ 54710184 h 225"/>
                    <a:gd name="T12" fmla="*/ 226760523 w 345"/>
                    <a:gd name="T13" fmla="*/ 85546567 h 225"/>
                    <a:gd name="T14" fmla="*/ 251725520 w 345"/>
                    <a:gd name="T15" fmla="*/ 71620433 h 225"/>
                    <a:gd name="T16" fmla="*/ 286051180 w 345"/>
                    <a:gd name="T17" fmla="*/ 87536300 h 225"/>
                    <a:gd name="T18" fmla="*/ 295412799 w 345"/>
                    <a:gd name="T19" fmla="*/ 106436267 h 225"/>
                    <a:gd name="T20" fmla="*/ 303735144 w 345"/>
                    <a:gd name="T21" fmla="*/ 128319337 h 225"/>
                    <a:gd name="T22" fmla="*/ 344301479 w 345"/>
                    <a:gd name="T23" fmla="*/ 134288566 h 225"/>
                    <a:gd name="T24" fmla="*/ 357824271 w 345"/>
                    <a:gd name="T25" fmla="*/ 144235234 h 225"/>
                    <a:gd name="T26" fmla="*/ 351583532 w 345"/>
                    <a:gd name="T27" fmla="*/ 169103402 h 225"/>
                    <a:gd name="T28" fmla="*/ 327658828 w 345"/>
                    <a:gd name="T29" fmla="*/ 174077235 h 225"/>
                    <a:gd name="T30" fmla="*/ 323498675 w 345"/>
                    <a:gd name="T31" fmla="*/ 203919235 h 225"/>
                    <a:gd name="T32" fmla="*/ 306855004 w 345"/>
                    <a:gd name="T33" fmla="*/ 222819202 h 225"/>
                    <a:gd name="T34" fmla="*/ 286051180 w 345"/>
                    <a:gd name="T35" fmla="*/ 222819202 h 225"/>
                    <a:gd name="T36" fmla="*/ 261087139 w 345"/>
                    <a:gd name="T37" fmla="*/ 211877169 h 225"/>
                    <a:gd name="T38" fmla="*/ 257966259 w 345"/>
                    <a:gd name="T39" fmla="*/ 178055703 h 225"/>
                    <a:gd name="T40" fmla="*/ 254845380 w 345"/>
                    <a:gd name="T41" fmla="*/ 166119302 h 225"/>
                    <a:gd name="T42" fmla="*/ 157068018 w 345"/>
                    <a:gd name="T43" fmla="*/ 166119302 h 225"/>
                    <a:gd name="T44" fmla="*/ 147706399 w 345"/>
                    <a:gd name="T45" fmla="*/ 188003369 h 225"/>
                    <a:gd name="T46" fmla="*/ 134184628 w 345"/>
                    <a:gd name="T47" fmla="*/ 206903336 h 225"/>
                    <a:gd name="T48" fmla="*/ 109219599 w 345"/>
                    <a:gd name="T49" fmla="*/ 212871536 h 225"/>
                    <a:gd name="T50" fmla="*/ 95696807 w 345"/>
                    <a:gd name="T51" fmla="*/ 206903336 h 225"/>
                    <a:gd name="T52" fmla="*/ 95696807 w 345"/>
                    <a:gd name="T53" fmla="*/ 178055703 h 225"/>
                    <a:gd name="T54" fmla="*/ 91536654 w 345"/>
                    <a:gd name="T55" fmla="*/ 166119302 h 225"/>
                    <a:gd name="T56" fmla="*/ 79054156 w 345"/>
                    <a:gd name="T57" fmla="*/ 163135201 h 225"/>
                    <a:gd name="T58" fmla="*/ 61371195 w 345"/>
                    <a:gd name="T59" fmla="*/ 177061335 h 225"/>
                    <a:gd name="T60" fmla="*/ 62411488 w 345"/>
                    <a:gd name="T61" fmla="*/ 203919235 h 225"/>
                    <a:gd name="T62" fmla="*/ 41607664 w 345"/>
                    <a:gd name="T63" fmla="*/ 212871536 h 225"/>
                    <a:gd name="T64" fmla="*/ 27044571 w 345"/>
                    <a:gd name="T65" fmla="*/ 211877169 h 225"/>
                    <a:gd name="T66" fmla="*/ 28084865 w 345"/>
                    <a:gd name="T67" fmla="*/ 169103402 h 225"/>
                    <a:gd name="T68" fmla="*/ 13522796 w 345"/>
                    <a:gd name="T69" fmla="*/ 138267034 h 225"/>
                    <a:gd name="T70" fmla="*/ 0 w 345"/>
                    <a:gd name="T71" fmla="*/ 118372668 h 225"/>
                    <a:gd name="T72" fmla="*/ 6240741 w 345"/>
                    <a:gd name="T73" fmla="*/ 99472701 h 225"/>
                    <a:gd name="T74" fmla="*/ 28084865 w 345"/>
                    <a:gd name="T75" fmla="*/ 83556835 h 225"/>
                    <a:gd name="T76" fmla="*/ 23924712 w 345"/>
                    <a:gd name="T77" fmla="*/ 55704551 h 225"/>
                    <a:gd name="T78" fmla="*/ 9361623 w 345"/>
                    <a:gd name="T79" fmla="*/ 30836376 h 225"/>
                    <a:gd name="T80" fmla="*/ 10401916 w 345"/>
                    <a:gd name="T81" fmla="*/ 19894342 h 225"/>
                    <a:gd name="T82" fmla="*/ 29125158 w 345"/>
                    <a:gd name="T83" fmla="*/ 0 h 225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w 345"/>
                    <a:gd name="T127" fmla="*/ 0 h 225"/>
                    <a:gd name="T128" fmla="*/ 345 w 345"/>
                    <a:gd name="T129" fmla="*/ 225 h 225"/>
                  </a:gdLst>
                  <a:ahLst/>
                  <a:cxnLst>
                    <a:cxn ang="T84">
                      <a:pos x="T0" y="T1"/>
                    </a:cxn>
                    <a:cxn ang="T85">
                      <a:pos x="T2" y="T3"/>
                    </a:cxn>
                    <a:cxn ang="T86">
                      <a:pos x="T4" y="T5"/>
                    </a:cxn>
                    <a:cxn ang="T87">
                      <a:pos x="T6" y="T7"/>
                    </a:cxn>
                    <a:cxn ang="T88">
                      <a:pos x="T8" y="T9"/>
                    </a:cxn>
                    <a:cxn ang="T89">
                      <a:pos x="T10" y="T11"/>
                    </a:cxn>
                    <a:cxn ang="T90">
                      <a:pos x="T12" y="T13"/>
                    </a:cxn>
                    <a:cxn ang="T91">
                      <a:pos x="T14" y="T15"/>
                    </a:cxn>
                    <a:cxn ang="T92">
                      <a:pos x="T16" y="T17"/>
                    </a:cxn>
                    <a:cxn ang="T93">
                      <a:pos x="T18" y="T19"/>
                    </a:cxn>
                    <a:cxn ang="T94">
                      <a:pos x="T20" y="T21"/>
                    </a:cxn>
                    <a:cxn ang="T95">
                      <a:pos x="T22" y="T23"/>
                    </a:cxn>
                    <a:cxn ang="T96">
                      <a:pos x="T24" y="T25"/>
                    </a:cxn>
                    <a:cxn ang="T97">
                      <a:pos x="T26" y="T27"/>
                    </a:cxn>
                    <a:cxn ang="T98">
                      <a:pos x="T28" y="T29"/>
                    </a:cxn>
                    <a:cxn ang="T99">
                      <a:pos x="T30" y="T31"/>
                    </a:cxn>
                    <a:cxn ang="T100">
                      <a:pos x="T32" y="T33"/>
                    </a:cxn>
                    <a:cxn ang="T101">
                      <a:pos x="T34" y="T35"/>
                    </a:cxn>
                    <a:cxn ang="T102">
                      <a:pos x="T36" y="T37"/>
                    </a:cxn>
                    <a:cxn ang="T103">
                      <a:pos x="T38" y="T39"/>
                    </a:cxn>
                    <a:cxn ang="T104">
                      <a:pos x="T40" y="T41"/>
                    </a:cxn>
                    <a:cxn ang="T105">
                      <a:pos x="T42" y="T43"/>
                    </a:cxn>
                    <a:cxn ang="T106">
                      <a:pos x="T44" y="T45"/>
                    </a:cxn>
                    <a:cxn ang="T107">
                      <a:pos x="T46" y="T47"/>
                    </a:cxn>
                    <a:cxn ang="T108">
                      <a:pos x="T48" y="T49"/>
                    </a:cxn>
                    <a:cxn ang="T109">
                      <a:pos x="T50" y="T51"/>
                    </a:cxn>
                    <a:cxn ang="T110">
                      <a:pos x="T52" y="T53"/>
                    </a:cxn>
                    <a:cxn ang="T111">
                      <a:pos x="T54" y="T55"/>
                    </a:cxn>
                    <a:cxn ang="T112">
                      <a:pos x="T56" y="T57"/>
                    </a:cxn>
                    <a:cxn ang="T113">
                      <a:pos x="T58" y="T59"/>
                    </a:cxn>
                    <a:cxn ang="T114">
                      <a:pos x="T60" y="T61"/>
                    </a:cxn>
                    <a:cxn ang="T115">
                      <a:pos x="T62" y="T63"/>
                    </a:cxn>
                    <a:cxn ang="T116">
                      <a:pos x="T64" y="T65"/>
                    </a:cxn>
                    <a:cxn ang="T117">
                      <a:pos x="T66" y="T67"/>
                    </a:cxn>
                    <a:cxn ang="T118">
                      <a:pos x="T68" y="T69"/>
                    </a:cxn>
                    <a:cxn ang="T119">
                      <a:pos x="T70" y="T71"/>
                    </a:cxn>
                    <a:cxn ang="T120">
                      <a:pos x="T72" y="T73"/>
                    </a:cxn>
                    <a:cxn ang="T121">
                      <a:pos x="T74" y="T75"/>
                    </a:cxn>
                    <a:cxn ang="T122">
                      <a:pos x="T76" y="T77"/>
                    </a:cxn>
                    <a:cxn ang="T123">
                      <a:pos x="T78" y="T79"/>
                    </a:cxn>
                    <a:cxn ang="T124">
                      <a:pos x="T80" y="T81"/>
                    </a:cxn>
                    <a:cxn ang="T125">
                      <a:pos x="T82" y="T83"/>
                    </a:cxn>
                  </a:cxnLst>
                  <a:rect l="T126" t="T127" r="T128" b="T129"/>
                  <a:pathLst>
                    <a:path w="345" h="225">
                      <a:moveTo>
                        <a:pt x="28" y="0"/>
                      </a:moveTo>
                      <a:lnTo>
                        <a:pt x="76" y="5"/>
                      </a:lnTo>
                      <a:lnTo>
                        <a:pt x="99" y="21"/>
                      </a:lnTo>
                      <a:lnTo>
                        <a:pt x="119" y="43"/>
                      </a:lnTo>
                      <a:lnTo>
                        <a:pt x="138" y="43"/>
                      </a:lnTo>
                      <a:lnTo>
                        <a:pt x="179" y="55"/>
                      </a:lnTo>
                      <a:lnTo>
                        <a:pt x="218" y="86"/>
                      </a:lnTo>
                      <a:lnTo>
                        <a:pt x="242" y="72"/>
                      </a:lnTo>
                      <a:lnTo>
                        <a:pt x="275" y="88"/>
                      </a:lnTo>
                      <a:lnTo>
                        <a:pt x="284" y="107"/>
                      </a:lnTo>
                      <a:lnTo>
                        <a:pt x="292" y="129"/>
                      </a:lnTo>
                      <a:lnTo>
                        <a:pt x="331" y="135"/>
                      </a:lnTo>
                      <a:lnTo>
                        <a:pt x="344" y="145"/>
                      </a:lnTo>
                      <a:lnTo>
                        <a:pt x="338" y="170"/>
                      </a:lnTo>
                      <a:lnTo>
                        <a:pt x="315" y="175"/>
                      </a:lnTo>
                      <a:lnTo>
                        <a:pt x="311" y="205"/>
                      </a:lnTo>
                      <a:lnTo>
                        <a:pt x="295" y="224"/>
                      </a:lnTo>
                      <a:lnTo>
                        <a:pt x="275" y="224"/>
                      </a:lnTo>
                      <a:lnTo>
                        <a:pt x="251" y="213"/>
                      </a:lnTo>
                      <a:lnTo>
                        <a:pt x="248" y="179"/>
                      </a:lnTo>
                      <a:lnTo>
                        <a:pt x="245" y="167"/>
                      </a:lnTo>
                      <a:lnTo>
                        <a:pt x="151" y="167"/>
                      </a:lnTo>
                      <a:lnTo>
                        <a:pt x="142" y="189"/>
                      </a:lnTo>
                      <a:lnTo>
                        <a:pt x="129" y="208"/>
                      </a:lnTo>
                      <a:lnTo>
                        <a:pt x="105" y="214"/>
                      </a:lnTo>
                      <a:lnTo>
                        <a:pt x="92" y="208"/>
                      </a:lnTo>
                      <a:lnTo>
                        <a:pt x="92" y="179"/>
                      </a:lnTo>
                      <a:lnTo>
                        <a:pt x="88" y="167"/>
                      </a:lnTo>
                      <a:lnTo>
                        <a:pt x="76" y="164"/>
                      </a:lnTo>
                      <a:lnTo>
                        <a:pt x="59" y="178"/>
                      </a:lnTo>
                      <a:lnTo>
                        <a:pt x="60" y="205"/>
                      </a:lnTo>
                      <a:lnTo>
                        <a:pt x="40" y="214"/>
                      </a:lnTo>
                      <a:lnTo>
                        <a:pt x="26" y="213"/>
                      </a:lnTo>
                      <a:lnTo>
                        <a:pt x="27" y="170"/>
                      </a:lnTo>
                      <a:lnTo>
                        <a:pt x="13" y="139"/>
                      </a:lnTo>
                      <a:lnTo>
                        <a:pt x="0" y="119"/>
                      </a:lnTo>
                      <a:lnTo>
                        <a:pt x="6" y="100"/>
                      </a:lnTo>
                      <a:lnTo>
                        <a:pt x="27" y="84"/>
                      </a:lnTo>
                      <a:lnTo>
                        <a:pt x="23" y="56"/>
                      </a:lnTo>
                      <a:lnTo>
                        <a:pt x="9" y="31"/>
                      </a:lnTo>
                      <a:lnTo>
                        <a:pt x="10" y="20"/>
                      </a:lnTo>
                      <a:lnTo>
                        <a:pt x="28" y="0"/>
                      </a:lnTo>
                    </a:path>
                  </a:pathLst>
                </a:custGeom>
                <a:solidFill>
                  <a:schemeClr val="folHlink"/>
                </a:solidFill>
                <a:ln w="12700" cap="rnd" cmpd="sng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6416" name="Freeform 24"/>
                <p:cNvSpPr>
                  <a:spLocks/>
                </p:cNvSpPr>
                <p:nvPr/>
              </p:nvSpPr>
              <p:spPr bwMode="auto">
                <a:xfrm>
                  <a:off x="3296153" y="4000000"/>
                  <a:ext cx="650598" cy="239492"/>
                </a:xfrm>
                <a:custGeom>
                  <a:avLst/>
                  <a:gdLst>
                    <a:gd name="T0" fmla="*/ 46942125 w 637"/>
                    <a:gd name="T1" fmla="*/ 13053818 h 239"/>
                    <a:gd name="T2" fmla="*/ 49027714 w 637"/>
                    <a:gd name="T3" fmla="*/ 28115760 h 239"/>
                    <a:gd name="T4" fmla="*/ 30251271 w 637"/>
                    <a:gd name="T5" fmla="*/ 43177707 h 239"/>
                    <a:gd name="T6" fmla="*/ 12517627 w 637"/>
                    <a:gd name="T7" fmla="*/ 65268082 h 239"/>
                    <a:gd name="T8" fmla="*/ 0 w 637"/>
                    <a:gd name="T9" fmla="*/ 106436662 h 239"/>
                    <a:gd name="T10" fmla="*/ 25035255 w 637"/>
                    <a:gd name="T11" fmla="*/ 136560571 h 239"/>
                    <a:gd name="T12" fmla="*/ 29208477 w 637"/>
                    <a:gd name="T13" fmla="*/ 160659071 h 239"/>
                    <a:gd name="T14" fmla="*/ 23992460 w 637"/>
                    <a:gd name="T15" fmla="*/ 183754511 h 239"/>
                    <a:gd name="T16" fmla="*/ 17733648 w 637"/>
                    <a:gd name="T17" fmla="*/ 199820513 h 239"/>
                    <a:gd name="T18" fmla="*/ 22949665 w 637"/>
                    <a:gd name="T19" fmla="*/ 218898701 h 239"/>
                    <a:gd name="T20" fmla="*/ 35467296 w 637"/>
                    <a:gd name="T21" fmla="*/ 236972827 h 239"/>
                    <a:gd name="T22" fmla="*/ 79278994 w 637"/>
                    <a:gd name="T23" fmla="*/ 236972827 h 239"/>
                    <a:gd name="T24" fmla="*/ 129350508 w 637"/>
                    <a:gd name="T25" fmla="*/ 238980952 h 239"/>
                    <a:gd name="T26" fmla="*/ 154385787 w 637"/>
                    <a:gd name="T27" fmla="*/ 228939325 h 239"/>
                    <a:gd name="T28" fmla="*/ 172119427 w 637"/>
                    <a:gd name="T29" fmla="*/ 198816450 h 239"/>
                    <a:gd name="T30" fmla="*/ 188810272 w 637"/>
                    <a:gd name="T31" fmla="*/ 203836762 h 239"/>
                    <a:gd name="T32" fmla="*/ 205500096 w 637"/>
                    <a:gd name="T33" fmla="*/ 215886514 h 239"/>
                    <a:gd name="T34" fmla="*/ 243053987 w 637"/>
                    <a:gd name="T35" fmla="*/ 193795136 h 239"/>
                    <a:gd name="T36" fmla="*/ 262873217 w 637"/>
                    <a:gd name="T37" fmla="*/ 202832700 h 239"/>
                    <a:gd name="T38" fmla="*/ 294168360 w 637"/>
                    <a:gd name="T39" fmla="*/ 221910888 h 239"/>
                    <a:gd name="T40" fmla="*/ 317116996 w 637"/>
                    <a:gd name="T41" fmla="*/ 228939325 h 239"/>
                    <a:gd name="T42" fmla="*/ 366145715 w 637"/>
                    <a:gd name="T43" fmla="*/ 197812388 h 239"/>
                    <a:gd name="T44" fmla="*/ 385964945 w 637"/>
                    <a:gd name="T45" fmla="*/ 201828637 h 239"/>
                    <a:gd name="T46" fmla="*/ 420389431 w 637"/>
                    <a:gd name="T47" fmla="*/ 212873324 h 239"/>
                    <a:gd name="T48" fmla="*/ 440208660 w 637"/>
                    <a:gd name="T49" fmla="*/ 205844887 h 239"/>
                    <a:gd name="T50" fmla="*/ 462115522 w 637"/>
                    <a:gd name="T51" fmla="*/ 196807323 h 239"/>
                    <a:gd name="T52" fmla="*/ 487150769 w 637"/>
                    <a:gd name="T53" fmla="*/ 204840825 h 239"/>
                    <a:gd name="T54" fmla="*/ 512186016 w 637"/>
                    <a:gd name="T55" fmla="*/ 193795136 h 239"/>
                    <a:gd name="T56" fmla="*/ 535135672 w 637"/>
                    <a:gd name="T57" fmla="*/ 179738262 h 239"/>
                    <a:gd name="T58" fmla="*/ 553912235 w 637"/>
                    <a:gd name="T59" fmla="*/ 165680386 h 239"/>
                    <a:gd name="T60" fmla="*/ 585207315 w 637"/>
                    <a:gd name="T61" fmla="*/ 180742324 h 239"/>
                    <a:gd name="T62" fmla="*/ 591466126 w 637"/>
                    <a:gd name="T63" fmla="*/ 159655009 h 239"/>
                    <a:gd name="T64" fmla="*/ 596681122 w 637"/>
                    <a:gd name="T65" fmla="*/ 140576820 h 239"/>
                    <a:gd name="T66" fmla="*/ 622760184 w 637"/>
                    <a:gd name="T67" fmla="*/ 133548383 h 239"/>
                    <a:gd name="T68" fmla="*/ 663443482 w 637"/>
                    <a:gd name="T69" fmla="*/ 123506726 h 239"/>
                    <a:gd name="T70" fmla="*/ 663443482 w 637"/>
                    <a:gd name="T71" fmla="*/ 108444787 h 239"/>
                    <a:gd name="T72" fmla="*/ 663443482 w 637"/>
                    <a:gd name="T73" fmla="*/ 85350349 h 239"/>
                    <a:gd name="T74" fmla="*/ 564344269 w 637"/>
                    <a:gd name="T75" fmla="*/ 63259957 h 239"/>
                    <a:gd name="T76" fmla="*/ 468374334 w 637"/>
                    <a:gd name="T77" fmla="*/ 38156392 h 239"/>
                    <a:gd name="T78" fmla="*/ 448554083 w 637"/>
                    <a:gd name="T79" fmla="*/ 42172642 h 239"/>
                    <a:gd name="T80" fmla="*/ 342153264 w 637"/>
                    <a:gd name="T81" fmla="*/ 0 h 239"/>
                    <a:gd name="T82" fmla="*/ 304599373 w 637"/>
                    <a:gd name="T83" fmla="*/ 13053818 h 239"/>
                    <a:gd name="T84" fmla="*/ 256614405 w 637"/>
                    <a:gd name="T85" fmla="*/ 26107635 h 239"/>
                    <a:gd name="T86" fmla="*/ 199241284 w 637"/>
                    <a:gd name="T87" fmla="*/ 26107635 h 239"/>
                    <a:gd name="T88" fmla="*/ 181507644 w 637"/>
                    <a:gd name="T89" fmla="*/ 29119823 h 239"/>
                    <a:gd name="T90" fmla="*/ 175248833 w 637"/>
                    <a:gd name="T91" fmla="*/ 16066005 h 239"/>
                    <a:gd name="T92" fmla="*/ 158559009 w 637"/>
                    <a:gd name="T93" fmla="*/ 29119823 h 239"/>
                    <a:gd name="T94" fmla="*/ 127263897 w 637"/>
                    <a:gd name="T95" fmla="*/ 26107635 h 239"/>
                    <a:gd name="T96" fmla="*/ 92840433 w 637"/>
                    <a:gd name="T97" fmla="*/ 13053818 h 239"/>
                    <a:gd name="T98" fmla="*/ 76149588 w 637"/>
                    <a:gd name="T99" fmla="*/ 10041630 h 239"/>
                    <a:gd name="T100" fmla="*/ 46942125 w 637"/>
                    <a:gd name="T101" fmla="*/ 13053818 h 239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w 637"/>
                    <a:gd name="T154" fmla="*/ 0 h 239"/>
                    <a:gd name="T155" fmla="*/ 637 w 637"/>
                    <a:gd name="T156" fmla="*/ 239 h 239"/>
                  </a:gdLst>
                  <a:ahLst/>
                  <a:cxnLst>
                    <a:cxn ang="T102">
                      <a:pos x="T0" y="T1"/>
                    </a:cxn>
                    <a:cxn ang="T103">
                      <a:pos x="T2" y="T3"/>
                    </a:cxn>
                    <a:cxn ang="T104">
                      <a:pos x="T4" y="T5"/>
                    </a:cxn>
                    <a:cxn ang="T105">
                      <a:pos x="T6" y="T7"/>
                    </a:cxn>
                    <a:cxn ang="T106">
                      <a:pos x="T8" y="T9"/>
                    </a:cxn>
                    <a:cxn ang="T107">
                      <a:pos x="T10" y="T11"/>
                    </a:cxn>
                    <a:cxn ang="T108">
                      <a:pos x="T12" y="T13"/>
                    </a:cxn>
                    <a:cxn ang="T109">
                      <a:pos x="T14" y="T15"/>
                    </a:cxn>
                    <a:cxn ang="T110">
                      <a:pos x="T16" y="T17"/>
                    </a:cxn>
                    <a:cxn ang="T111">
                      <a:pos x="T18" y="T19"/>
                    </a:cxn>
                    <a:cxn ang="T112">
                      <a:pos x="T20" y="T21"/>
                    </a:cxn>
                    <a:cxn ang="T113">
                      <a:pos x="T22" y="T23"/>
                    </a:cxn>
                    <a:cxn ang="T114">
                      <a:pos x="T24" y="T25"/>
                    </a:cxn>
                    <a:cxn ang="T115">
                      <a:pos x="T26" y="T27"/>
                    </a:cxn>
                    <a:cxn ang="T116">
                      <a:pos x="T28" y="T29"/>
                    </a:cxn>
                    <a:cxn ang="T117">
                      <a:pos x="T30" y="T31"/>
                    </a:cxn>
                    <a:cxn ang="T118">
                      <a:pos x="T32" y="T33"/>
                    </a:cxn>
                    <a:cxn ang="T119">
                      <a:pos x="T34" y="T35"/>
                    </a:cxn>
                    <a:cxn ang="T120">
                      <a:pos x="T36" y="T37"/>
                    </a:cxn>
                    <a:cxn ang="T121">
                      <a:pos x="T38" y="T39"/>
                    </a:cxn>
                    <a:cxn ang="T122">
                      <a:pos x="T40" y="T41"/>
                    </a:cxn>
                    <a:cxn ang="T123">
                      <a:pos x="T42" y="T43"/>
                    </a:cxn>
                    <a:cxn ang="T124">
                      <a:pos x="T44" y="T45"/>
                    </a:cxn>
                    <a:cxn ang="T125">
                      <a:pos x="T46" y="T47"/>
                    </a:cxn>
                    <a:cxn ang="T126">
                      <a:pos x="T48" y="T49"/>
                    </a:cxn>
                    <a:cxn ang="T127">
                      <a:pos x="T50" y="T51"/>
                    </a:cxn>
                    <a:cxn ang="T128">
                      <a:pos x="T52" y="T53"/>
                    </a:cxn>
                    <a:cxn ang="T129">
                      <a:pos x="T54" y="T55"/>
                    </a:cxn>
                    <a:cxn ang="T130">
                      <a:pos x="T56" y="T57"/>
                    </a:cxn>
                    <a:cxn ang="T131">
                      <a:pos x="T58" y="T59"/>
                    </a:cxn>
                    <a:cxn ang="T132">
                      <a:pos x="T60" y="T61"/>
                    </a:cxn>
                    <a:cxn ang="T133">
                      <a:pos x="T62" y="T63"/>
                    </a:cxn>
                    <a:cxn ang="T134">
                      <a:pos x="T64" y="T65"/>
                    </a:cxn>
                    <a:cxn ang="T135">
                      <a:pos x="T66" y="T67"/>
                    </a:cxn>
                    <a:cxn ang="T136">
                      <a:pos x="T68" y="T69"/>
                    </a:cxn>
                    <a:cxn ang="T137">
                      <a:pos x="T70" y="T71"/>
                    </a:cxn>
                    <a:cxn ang="T138">
                      <a:pos x="T72" y="T73"/>
                    </a:cxn>
                    <a:cxn ang="T139">
                      <a:pos x="T74" y="T75"/>
                    </a:cxn>
                    <a:cxn ang="T140">
                      <a:pos x="T76" y="T77"/>
                    </a:cxn>
                    <a:cxn ang="T141">
                      <a:pos x="T78" y="T79"/>
                    </a:cxn>
                    <a:cxn ang="T142">
                      <a:pos x="T80" y="T81"/>
                    </a:cxn>
                    <a:cxn ang="T143">
                      <a:pos x="T82" y="T83"/>
                    </a:cxn>
                    <a:cxn ang="T144">
                      <a:pos x="T84" y="T85"/>
                    </a:cxn>
                    <a:cxn ang="T145">
                      <a:pos x="T86" y="T87"/>
                    </a:cxn>
                    <a:cxn ang="T146">
                      <a:pos x="T88" y="T89"/>
                    </a:cxn>
                    <a:cxn ang="T147">
                      <a:pos x="T90" y="T91"/>
                    </a:cxn>
                    <a:cxn ang="T148">
                      <a:pos x="T92" y="T93"/>
                    </a:cxn>
                    <a:cxn ang="T149">
                      <a:pos x="T94" y="T95"/>
                    </a:cxn>
                    <a:cxn ang="T150">
                      <a:pos x="T96" y="T97"/>
                    </a:cxn>
                    <a:cxn ang="T151">
                      <a:pos x="T98" y="T99"/>
                    </a:cxn>
                    <a:cxn ang="T152">
                      <a:pos x="T100" y="T101"/>
                    </a:cxn>
                  </a:cxnLst>
                  <a:rect l="T153" t="T154" r="T155" b="T156"/>
                  <a:pathLst>
                    <a:path w="637" h="239">
                      <a:moveTo>
                        <a:pt x="45" y="13"/>
                      </a:moveTo>
                      <a:lnTo>
                        <a:pt x="47" y="28"/>
                      </a:lnTo>
                      <a:lnTo>
                        <a:pt x="29" y="43"/>
                      </a:lnTo>
                      <a:lnTo>
                        <a:pt x="12" y="65"/>
                      </a:lnTo>
                      <a:lnTo>
                        <a:pt x="0" y="106"/>
                      </a:lnTo>
                      <a:lnTo>
                        <a:pt x="24" y="136"/>
                      </a:lnTo>
                      <a:lnTo>
                        <a:pt x="28" y="160"/>
                      </a:lnTo>
                      <a:lnTo>
                        <a:pt x="23" y="183"/>
                      </a:lnTo>
                      <a:lnTo>
                        <a:pt x="17" y="199"/>
                      </a:lnTo>
                      <a:lnTo>
                        <a:pt x="22" y="218"/>
                      </a:lnTo>
                      <a:lnTo>
                        <a:pt x="34" y="236"/>
                      </a:lnTo>
                      <a:lnTo>
                        <a:pt x="76" y="236"/>
                      </a:lnTo>
                      <a:lnTo>
                        <a:pt x="124" y="238"/>
                      </a:lnTo>
                      <a:lnTo>
                        <a:pt x="148" y="228"/>
                      </a:lnTo>
                      <a:lnTo>
                        <a:pt x="165" y="198"/>
                      </a:lnTo>
                      <a:lnTo>
                        <a:pt x="181" y="203"/>
                      </a:lnTo>
                      <a:lnTo>
                        <a:pt x="197" y="215"/>
                      </a:lnTo>
                      <a:lnTo>
                        <a:pt x="233" y="193"/>
                      </a:lnTo>
                      <a:lnTo>
                        <a:pt x="252" y="202"/>
                      </a:lnTo>
                      <a:lnTo>
                        <a:pt x="282" y="221"/>
                      </a:lnTo>
                      <a:lnTo>
                        <a:pt x="304" y="228"/>
                      </a:lnTo>
                      <a:lnTo>
                        <a:pt x="351" y="197"/>
                      </a:lnTo>
                      <a:lnTo>
                        <a:pt x="370" y="201"/>
                      </a:lnTo>
                      <a:lnTo>
                        <a:pt x="403" y="212"/>
                      </a:lnTo>
                      <a:lnTo>
                        <a:pt x="422" y="205"/>
                      </a:lnTo>
                      <a:lnTo>
                        <a:pt x="443" y="196"/>
                      </a:lnTo>
                      <a:lnTo>
                        <a:pt x="467" y="204"/>
                      </a:lnTo>
                      <a:lnTo>
                        <a:pt x="491" y="193"/>
                      </a:lnTo>
                      <a:lnTo>
                        <a:pt x="513" y="179"/>
                      </a:lnTo>
                      <a:lnTo>
                        <a:pt x="531" y="165"/>
                      </a:lnTo>
                      <a:lnTo>
                        <a:pt x="561" y="180"/>
                      </a:lnTo>
                      <a:lnTo>
                        <a:pt x="567" y="159"/>
                      </a:lnTo>
                      <a:lnTo>
                        <a:pt x="572" y="140"/>
                      </a:lnTo>
                      <a:lnTo>
                        <a:pt x="597" y="133"/>
                      </a:lnTo>
                      <a:lnTo>
                        <a:pt x="636" y="123"/>
                      </a:lnTo>
                      <a:lnTo>
                        <a:pt x="636" y="108"/>
                      </a:lnTo>
                      <a:lnTo>
                        <a:pt x="636" y="85"/>
                      </a:lnTo>
                      <a:lnTo>
                        <a:pt x="541" y="63"/>
                      </a:lnTo>
                      <a:lnTo>
                        <a:pt x="449" y="38"/>
                      </a:lnTo>
                      <a:lnTo>
                        <a:pt x="430" y="42"/>
                      </a:lnTo>
                      <a:lnTo>
                        <a:pt x="328" y="0"/>
                      </a:lnTo>
                      <a:lnTo>
                        <a:pt x="292" y="13"/>
                      </a:lnTo>
                      <a:lnTo>
                        <a:pt x="246" y="26"/>
                      </a:lnTo>
                      <a:lnTo>
                        <a:pt x="191" y="26"/>
                      </a:lnTo>
                      <a:lnTo>
                        <a:pt x="174" y="29"/>
                      </a:lnTo>
                      <a:lnTo>
                        <a:pt x="168" y="16"/>
                      </a:lnTo>
                      <a:lnTo>
                        <a:pt x="152" y="29"/>
                      </a:lnTo>
                      <a:lnTo>
                        <a:pt x="122" y="26"/>
                      </a:lnTo>
                      <a:lnTo>
                        <a:pt x="89" y="13"/>
                      </a:lnTo>
                      <a:lnTo>
                        <a:pt x="73" y="10"/>
                      </a:lnTo>
                      <a:lnTo>
                        <a:pt x="45" y="13"/>
                      </a:lnTo>
                    </a:path>
                  </a:pathLst>
                </a:custGeom>
                <a:solidFill>
                  <a:schemeClr val="folHlink"/>
                </a:solidFill>
                <a:ln w="12700" cap="rnd" cmpd="sng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6417" name="Freeform 25"/>
                <p:cNvSpPr>
                  <a:spLocks/>
                </p:cNvSpPr>
                <p:nvPr/>
              </p:nvSpPr>
              <p:spPr bwMode="auto">
                <a:xfrm>
                  <a:off x="3868559" y="4056573"/>
                  <a:ext cx="422037" cy="241378"/>
                </a:xfrm>
                <a:custGeom>
                  <a:avLst/>
                  <a:gdLst>
                    <a:gd name="T0" fmla="*/ 77940253 w 414"/>
                    <a:gd name="T1" fmla="*/ 25866347 h 242"/>
                    <a:gd name="T2" fmla="*/ 77940253 w 414"/>
                    <a:gd name="T3" fmla="*/ 65660815 h 242"/>
                    <a:gd name="T4" fmla="*/ 10391897 w 414"/>
                    <a:gd name="T5" fmla="*/ 84564099 h 242"/>
                    <a:gd name="T6" fmla="*/ 0 w 414"/>
                    <a:gd name="T7" fmla="*/ 123363109 h 242"/>
                    <a:gd name="T8" fmla="*/ 10391897 w 414"/>
                    <a:gd name="T9" fmla="*/ 161168711 h 242"/>
                    <a:gd name="T10" fmla="*/ 28058324 w 414"/>
                    <a:gd name="T11" fmla="*/ 174101382 h 242"/>
                    <a:gd name="T12" fmla="*/ 50920702 w 414"/>
                    <a:gd name="T13" fmla="*/ 167137329 h 242"/>
                    <a:gd name="T14" fmla="*/ 85214782 w 414"/>
                    <a:gd name="T15" fmla="*/ 161168711 h 242"/>
                    <a:gd name="T16" fmla="*/ 109115933 w 414"/>
                    <a:gd name="T17" fmla="*/ 203947465 h 242"/>
                    <a:gd name="T18" fmla="*/ 125743574 w 414"/>
                    <a:gd name="T19" fmla="*/ 197978846 h 242"/>
                    <a:gd name="T20" fmla="*/ 169389763 w 414"/>
                    <a:gd name="T21" fmla="*/ 228819367 h 242"/>
                    <a:gd name="T22" fmla="*/ 186017404 w 414"/>
                    <a:gd name="T23" fmla="*/ 239763163 h 242"/>
                    <a:gd name="T24" fmla="*/ 204722608 w 414"/>
                    <a:gd name="T25" fmla="*/ 233793548 h 242"/>
                    <a:gd name="T26" fmla="*/ 224467614 w 414"/>
                    <a:gd name="T27" fmla="*/ 228819367 h 242"/>
                    <a:gd name="T28" fmla="*/ 241095255 w 414"/>
                    <a:gd name="T29" fmla="*/ 226829495 h 242"/>
                    <a:gd name="T30" fmla="*/ 248369784 w 414"/>
                    <a:gd name="T31" fmla="*/ 220859879 h 242"/>
                    <a:gd name="T32" fmla="*/ 251487149 w 414"/>
                    <a:gd name="T33" fmla="*/ 189024922 h 242"/>
                    <a:gd name="T34" fmla="*/ 242134037 w 414"/>
                    <a:gd name="T35" fmla="*/ 174101382 h 242"/>
                    <a:gd name="T36" fmla="*/ 242134037 w 414"/>
                    <a:gd name="T37" fmla="*/ 161168711 h 242"/>
                    <a:gd name="T38" fmla="*/ 255644314 w 414"/>
                    <a:gd name="T39" fmla="*/ 151219351 h 242"/>
                    <a:gd name="T40" fmla="*/ 279545529 w 414"/>
                    <a:gd name="T41" fmla="*/ 139281118 h 242"/>
                    <a:gd name="T42" fmla="*/ 297211951 w 414"/>
                    <a:gd name="T43" fmla="*/ 135301374 h 242"/>
                    <a:gd name="T44" fmla="*/ 313839593 w 414"/>
                    <a:gd name="T45" fmla="*/ 149229480 h 242"/>
                    <a:gd name="T46" fmla="*/ 329427433 w 414"/>
                    <a:gd name="T47" fmla="*/ 136296809 h 242"/>
                    <a:gd name="T48" fmla="*/ 347093856 w 414"/>
                    <a:gd name="T49" fmla="*/ 123363109 h 242"/>
                    <a:gd name="T50" fmla="*/ 375152172 w 414"/>
                    <a:gd name="T51" fmla="*/ 116399056 h 242"/>
                    <a:gd name="T52" fmla="*/ 390740012 w 414"/>
                    <a:gd name="T53" fmla="*/ 111424876 h 242"/>
                    <a:gd name="T54" fmla="*/ 405289071 w 414"/>
                    <a:gd name="T55" fmla="*/ 113414747 h 242"/>
                    <a:gd name="T56" fmla="*/ 398014542 w 414"/>
                    <a:gd name="T57" fmla="*/ 110430438 h 242"/>
                    <a:gd name="T58" fmla="*/ 398014542 w 414"/>
                    <a:gd name="T59" fmla="*/ 88542845 h 242"/>
                    <a:gd name="T60" fmla="*/ 408406435 w 414"/>
                    <a:gd name="T61" fmla="*/ 72624868 h 242"/>
                    <a:gd name="T62" fmla="*/ 422955494 w 414"/>
                    <a:gd name="T63" fmla="*/ 62676491 h 242"/>
                    <a:gd name="T64" fmla="*/ 429191242 w 414"/>
                    <a:gd name="T65" fmla="*/ 59692181 h 242"/>
                    <a:gd name="T66" fmla="*/ 426072858 w 414"/>
                    <a:gd name="T67" fmla="*/ 50738257 h 242"/>
                    <a:gd name="T68" fmla="*/ 412563600 w 414"/>
                    <a:gd name="T69" fmla="*/ 44768641 h 242"/>
                    <a:gd name="T70" fmla="*/ 394897178 w 414"/>
                    <a:gd name="T71" fmla="*/ 37804589 h 242"/>
                    <a:gd name="T72" fmla="*/ 378269536 w 414"/>
                    <a:gd name="T73" fmla="*/ 34820279 h 242"/>
                    <a:gd name="T74" fmla="*/ 357485749 w 414"/>
                    <a:gd name="T75" fmla="*/ 34820279 h 242"/>
                    <a:gd name="T76" fmla="*/ 347093856 w 414"/>
                    <a:gd name="T77" fmla="*/ 34820279 h 242"/>
                    <a:gd name="T78" fmla="*/ 343976492 w 414"/>
                    <a:gd name="T79" fmla="*/ 28850656 h 242"/>
                    <a:gd name="T80" fmla="*/ 343976492 w 414"/>
                    <a:gd name="T81" fmla="*/ 18902294 h 242"/>
                    <a:gd name="T82" fmla="*/ 354368385 w 414"/>
                    <a:gd name="T83" fmla="*/ 15917981 h 242"/>
                    <a:gd name="T84" fmla="*/ 363721497 w 414"/>
                    <a:gd name="T85" fmla="*/ 15917981 h 242"/>
                    <a:gd name="T86" fmla="*/ 363721497 w 414"/>
                    <a:gd name="T87" fmla="*/ 5969618 h 242"/>
                    <a:gd name="T88" fmla="*/ 351251021 w 414"/>
                    <a:gd name="T89" fmla="*/ 0 h 242"/>
                    <a:gd name="T90" fmla="*/ 323191685 w 414"/>
                    <a:gd name="T91" fmla="*/ 2984310 h 242"/>
                    <a:gd name="T92" fmla="*/ 292016005 w 414"/>
                    <a:gd name="T93" fmla="*/ 9948366 h 242"/>
                    <a:gd name="T94" fmla="*/ 275389383 w 414"/>
                    <a:gd name="T95" fmla="*/ 9948366 h 242"/>
                    <a:gd name="T96" fmla="*/ 251487149 w 414"/>
                    <a:gd name="T97" fmla="*/ 9948366 h 242"/>
                    <a:gd name="T98" fmla="*/ 242134037 w 414"/>
                    <a:gd name="T99" fmla="*/ 2984310 h 242"/>
                    <a:gd name="T100" fmla="*/ 231742143 w 414"/>
                    <a:gd name="T101" fmla="*/ 5969618 h 242"/>
                    <a:gd name="T102" fmla="*/ 218232885 w 414"/>
                    <a:gd name="T103" fmla="*/ 15917981 h 242"/>
                    <a:gd name="T104" fmla="*/ 200566463 w 414"/>
                    <a:gd name="T105" fmla="*/ 18902294 h 242"/>
                    <a:gd name="T106" fmla="*/ 177704093 w 414"/>
                    <a:gd name="T107" fmla="*/ 15917981 h 242"/>
                    <a:gd name="T108" fmla="*/ 166272399 w 414"/>
                    <a:gd name="T109" fmla="*/ 21886603 h 242"/>
                    <a:gd name="T110" fmla="*/ 149644757 w 414"/>
                    <a:gd name="T111" fmla="*/ 34820279 h 242"/>
                    <a:gd name="T112" fmla="*/ 143410029 w 414"/>
                    <a:gd name="T113" fmla="*/ 34820279 h 242"/>
                    <a:gd name="T114" fmla="*/ 119507827 w 414"/>
                    <a:gd name="T115" fmla="*/ 28850656 h 242"/>
                    <a:gd name="T116" fmla="*/ 99763841 w 414"/>
                    <a:gd name="T117" fmla="*/ 28850656 h 242"/>
                    <a:gd name="T118" fmla="*/ 77940253 w 414"/>
                    <a:gd name="T119" fmla="*/ 25866347 h 242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414"/>
                    <a:gd name="T181" fmla="*/ 0 h 242"/>
                    <a:gd name="T182" fmla="*/ 414 w 414"/>
                    <a:gd name="T183" fmla="*/ 242 h 242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414" h="242">
                      <a:moveTo>
                        <a:pt x="75" y="26"/>
                      </a:moveTo>
                      <a:lnTo>
                        <a:pt x="75" y="66"/>
                      </a:lnTo>
                      <a:lnTo>
                        <a:pt x="10" y="85"/>
                      </a:lnTo>
                      <a:lnTo>
                        <a:pt x="0" y="124"/>
                      </a:lnTo>
                      <a:lnTo>
                        <a:pt x="10" y="162"/>
                      </a:lnTo>
                      <a:lnTo>
                        <a:pt x="27" y="175"/>
                      </a:lnTo>
                      <a:lnTo>
                        <a:pt x="49" y="168"/>
                      </a:lnTo>
                      <a:lnTo>
                        <a:pt x="82" y="162"/>
                      </a:lnTo>
                      <a:lnTo>
                        <a:pt x="105" y="205"/>
                      </a:lnTo>
                      <a:lnTo>
                        <a:pt x="121" y="199"/>
                      </a:lnTo>
                      <a:lnTo>
                        <a:pt x="163" y="230"/>
                      </a:lnTo>
                      <a:lnTo>
                        <a:pt x="179" y="241"/>
                      </a:lnTo>
                      <a:lnTo>
                        <a:pt x="197" y="235"/>
                      </a:lnTo>
                      <a:lnTo>
                        <a:pt x="216" y="230"/>
                      </a:lnTo>
                      <a:lnTo>
                        <a:pt x="232" y="228"/>
                      </a:lnTo>
                      <a:lnTo>
                        <a:pt x="239" y="222"/>
                      </a:lnTo>
                      <a:lnTo>
                        <a:pt x="242" y="190"/>
                      </a:lnTo>
                      <a:lnTo>
                        <a:pt x="233" y="175"/>
                      </a:lnTo>
                      <a:lnTo>
                        <a:pt x="233" y="162"/>
                      </a:lnTo>
                      <a:lnTo>
                        <a:pt x="246" y="152"/>
                      </a:lnTo>
                      <a:lnTo>
                        <a:pt x="269" y="140"/>
                      </a:lnTo>
                      <a:lnTo>
                        <a:pt x="286" y="136"/>
                      </a:lnTo>
                      <a:lnTo>
                        <a:pt x="302" y="150"/>
                      </a:lnTo>
                      <a:lnTo>
                        <a:pt x="317" y="137"/>
                      </a:lnTo>
                      <a:lnTo>
                        <a:pt x="334" y="124"/>
                      </a:lnTo>
                      <a:lnTo>
                        <a:pt x="361" y="117"/>
                      </a:lnTo>
                      <a:lnTo>
                        <a:pt x="376" y="112"/>
                      </a:lnTo>
                      <a:lnTo>
                        <a:pt x="390" y="114"/>
                      </a:lnTo>
                      <a:lnTo>
                        <a:pt x="383" y="111"/>
                      </a:lnTo>
                      <a:lnTo>
                        <a:pt x="383" y="89"/>
                      </a:lnTo>
                      <a:lnTo>
                        <a:pt x="393" y="73"/>
                      </a:lnTo>
                      <a:lnTo>
                        <a:pt x="407" y="63"/>
                      </a:lnTo>
                      <a:lnTo>
                        <a:pt x="413" y="60"/>
                      </a:lnTo>
                      <a:lnTo>
                        <a:pt x="410" y="51"/>
                      </a:lnTo>
                      <a:lnTo>
                        <a:pt x="397" y="45"/>
                      </a:lnTo>
                      <a:lnTo>
                        <a:pt x="380" y="38"/>
                      </a:lnTo>
                      <a:lnTo>
                        <a:pt x="364" y="35"/>
                      </a:lnTo>
                      <a:lnTo>
                        <a:pt x="344" y="35"/>
                      </a:lnTo>
                      <a:lnTo>
                        <a:pt x="334" y="35"/>
                      </a:lnTo>
                      <a:lnTo>
                        <a:pt x="331" y="29"/>
                      </a:lnTo>
                      <a:lnTo>
                        <a:pt x="331" y="19"/>
                      </a:lnTo>
                      <a:lnTo>
                        <a:pt x="341" y="16"/>
                      </a:lnTo>
                      <a:lnTo>
                        <a:pt x="350" y="16"/>
                      </a:lnTo>
                      <a:lnTo>
                        <a:pt x="350" y="6"/>
                      </a:lnTo>
                      <a:lnTo>
                        <a:pt x="338" y="0"/>
                      </a:lnTo>
                      <a:lnTo>
                        <a:pt x="311" y="3"/>
                      </a:lnTo>
                      <a:lnTo>
                        <a:pt x="281" y="10"/>
                      </a:lnTo>
                      <a:lnTo>
                        <a:pt x="265" y="10"/>
                      </a:lnTo>
                      <a:lnTo>
                        <a:pt x="242" y="10"/>
                      </a:lnTo>
                      <a:lnTo>
                        <a:pt x="233" y="3"/>
                      </a:lnTo>
                      <a:lnTo>
                        <a:pt x="223" y="6"/>
                      </a:lnTo>
                      <a:lnTo>
                        <a:pt x="210" y="16"/>
                      </a:lnTo>
                      <a:lnTo>
                        <a:pt x="193" y="19"/>
                      </a:lnTo>
                      <a:lnTo>
                        <a:pt x="171" y="16"/>
                      </a:lnTo>
                      <a:lnTo>
                        <a:pt x="160" y="22"/>
                      </a:lnTo>
                      <a:lnTo>
                        <a:pt x="144" y="35"/>
                      </a:lnTo>
                      <a:lnTo>
                        <a:pt x="138" y="35"/>
                      </a:lnTo>
                      <a:lnTo>
                        <a:pt x="115" y="29"/>
                      </a:lnTo>
                      <a:lnTo>
                        <a:pt x="96" y="29"/>
                      </a:lnTo>
                      <a:lnTo>
                        <a:pt x="75" y="26"/>
                      </a:lnTo>
                    </a:path>
                  </a:pathLst>
                </a:custGeom>
                <a:solidFill>
                  <a:schemeClr val="folHlink"/>
                </a:solidFill>
                <a:ln w="12700" cap="rnd" cmpd="sng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6418" name="Freeform 26"/>
                <p:cNvSpPr>
                  <a:spLocks/>
                </p:cNvSpPr>
                <p:nvPr/>
              </p:nvSpPr>
              <p:spPr bwMode="auto">
                <a:xfrm>
                  <a:off x="2752818" y="3933056"/>
                  <a:ext cx="655610" cy="644931"/>
                </a:xfrm>
                <a:custGeom>
                  <a:avLst/>
                  <a:gdLst>
                    <a:gd name="T0" fmla="*/ 648352291 w 627"/>
                    <a:gd name="T1" fmla="*/ 98283873 h 644"/>
                    <a:gd name="T2" fmla="*/ 608991657 w 627"/>
                    <a:gd name="T3" fmla="*/ 162468535 h 644"/>
                    <a:gd name="T4" fmla="*/ 634138003 w 627"/>
                    <a:gd name="T5" fmla="*/ 212612903 h 644"/>
                    <a:gd name="T6" fmla="*/ 627578768 w 627"/>
                    <a:gd name="T7" fmla="*/ 260752377 h 644"/>
                    <a:gd name="T8" fmla="*/ 654911526 w 627"/>
                    <a:gd name="T9" fmla="*/ 320926282 h 644"/>
                    <a:gd name="T10" fmla="*/ 602431377 w 627"/>
                    <a:gd name="T11" fmla="*/ 410183096 h 644"/>
                    <a:gd name="T12" fmla="*/ 637418143 w 627"/>
                    <a:gd name="T13" fmla="*/ 439267069 h 644"/>
                    <a:gd name="T14" fmla="*/ 677872505 w 627"/>
                    <a:gd name="T15" fmla="*/ 489411437 h 644"/>
                    <a:gd name="T16" fmla="*/ 666938357 w 627"/>
                    <a:gd name="T17" fmla="*/ 514484622 h 644"/>
                    <a:gd name="T18" fmla="*/ 615551937 w 627"/>
                    <a:gd name="T19" fmla="*/ 587695404 h 644"/>
                    <a:gd name="T20" fmla="*/ 561978060 w 627"/>
                    <a:gd name="T21" fmla="*/ 590704747 h 644"/>
                    <a:gd name="T22" fmla="*/ 558697920 w 627"/>
                    <a:gd name="T23" fmla="*/ 644860905 h 644"/>
                    <a:gd name="T24" fmla="*/ 495283492 w 627"/>
                    <a:gd name="T25" fmla="*/ 618785273 h 644"/>
                    <a:gd name="T26" fmla="*/ 415469541 w 627"/>
                    <a:gd name="T27" fmla="*/ 609759246 h 644"/>
                    <a:gd name="T28" fmla="*/ 344402281 w 627"/>
                    <a:gd name="T29" fmla="*/ 590704747 h 644"/>
                    <a:gd name="T30" fmla="*/ 290829450 w 627"/>
                    <a:gd name="T31" fmla="*/ 612767588 h 644"/>
                    <a:gd name="T32" fmla="*/ 290829450 w 627"/>
                    <a:gd name="T33" fmla="*/ 517492964 h 644"/>
                    <a:gd name="T34" fmla="*/ 268962133 w 627"/>
                    <a:gd name="T35" fmla="*/ 501446806 h 644"/>
                    <a:gd name="T36" fmla="*/ 185868042 w 627"/>
                    <a:gd name="T37" fmla="*/ 536547588 h 644"/>
                    <a:gd name="T38" fmla="*/ 129013992 w 627"/>
                    <a:gd name="T39" fmla="*/ 556605536 h 644"/>
                    <a:gd name="T40" fmla="*/ 89654404 w 627"/>
                    <a:gd name="T41" fmla="*/ 568640905 h 644"/>
                    <a:gd name="T42" fmla="*/ 78720255 w 627"/>
                    <a:gd name="T43" fmla="*/ 524513095 h 644"/>
                    <a:gd name="T44" fmla="*/ 129013992 w 627"/>
                    <a:gd name="T45" fmla="*/ 469354491 h 644"/>
                    <a:gd name="T46" fmla="*/ 118080890 w 627"/>
                    <a:gd name="T47" fmla="*/ 445284754 h 644"/>
                    <a:gd name="T48" fmla="*/ 165094519 w 627"/>
                    <a:gd name="T49" fmla="*/ 423220912 h 644"/>
                    <a:gd name="T50" fmla="*/ 129013992 w 627"/>
                    <a:gd name="T51" fmla="*/ 410183096 h 644"/>
                    <a:gd name="T52" fmla="*/ 111520610 w 627"/>
                    <a:gd name="T53" fmla="*/ 371070649 h 644"/>
                    <a:gd name="T54" fmla="*/ 146507408 w 627"/>
                    <a:gd name="T55" fmla="*/ 345998465 h 644"/>
                    <a:gd name="T56" fmla="*/ 99493778 w 627"/>
                    <a:gd name="T57" fmla="*/ 349006807 h 644"/>
                    <a:gd name="T58" fmla="*/ 63414313 w 627"/>
                    <a:gd name="T59" fmla="*/ 329952308 h 644"/>
                    <a:gd name="T60" fmla="*/ 86374264 w 627"/>
                    <a:gd name="T61" fmla="*/ 292844755 h 644"/>
                    <a:gd name="T62" fmla="*/ 53573893 w 627"/>
                    <a:gd name="T63" fmla="*/ 292844755 h 644"/>
                    <a:gd name="T64" fmla="*/ 17493391 w 627"/>
                    <a:gd name="T65" fmla="*/ 247714561 h 644"/>
                    <a:gd name="T66" fmla="*/ 10933107 w 627"/>
                    <a:gd name="T67" fmla="*/ 187540719 h 644"/>
                    <a:gd name="T68" fmla="*/ 63414313 w 627"/>
                    <a:gd name="T69" fmla="*/ 152440062 h 644"/>
                    <a:gd name="T70" fmla="*/ 96213638 w 627"/>
                    <a:gd name="T71" fmla="*/ 139402246 h 644"/>
                    <a:gd name="T72" fmla="*/ 174934939 w 627"/>
                    <a:gd name="T73" fmla="*/ 130376188 h 644"/>
                    <a:gd name="T74" fmla="*/ 232881639 w 627"/>
                    <a:gd name="T75" fmla="*/ 117338372 h 644"/>
                    <a:gd name="T76" fmla="*/ 261309170 w 627"/>
                    <a:gd name="T77" fmla="*/ 108312346 h 644"/>
                    <a:gd name="T78" fmla="*/ 300668824 w 627"/>
                    <a:gd name="T79" fmla="*/ 111320688 h 644"/>
                    <a:gd name="T80" fmla="*/ 290829450 w 627"/>
                    <a:gd name="T81" fmla="*/ 66190557 h 644"/>
                    <a:gd name="T82" fmla="*/ 361896710 w 627"/>
                    <a:gd name="T83" fmla="*/ 48138488 h 644"/>
                    <a:gd name="T84" fmla="*/ 383762916 w 627"/>
                    <a:gd name="T85" fmla="*/ 10028477 h 644"/>
                    <a:gd name="T86" fmla="*/ 426403690 w 627"/>
                    <a:gd name="T87" fmla="*/ 16046162 h 644"/>
                    <a:gd name="T88" fmla="*/ 462483138 w 627"/>
                    <a:gd name="T89" fmla="*/ 13037820 h 644"/>
                    <a:gd name="T90" fmla="*/ 541204407 w 627"/>
                    <a:gd name="T91" fmla="*/ 38110015 h 644"/>
                    <a:gd name="T92" fmla="*/ 580565171 w 627"/>
                    <a:gd name="T93" fmla="*/ 61176304 h 644"/>
                    <a:gd name="T94" fmla="*/ 654911526 w 627"/>
                    <a:gd name="T95" fmla="*/ 72208241 h 644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627"/>
                    <a:gd name="T145" fmla="*/ 0 h 644"/>
                    <a:gd name="T146" fmla="*/ 627 w 627"/>
                    <a:gd name="T147" fmla="*/ 644 h 644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627" h="644">
                      <a:moveTo>
                        <a:pt x="599" y="72"/>
                      </a:moveTo>
                      <a:lnTo>
                        <a:pt x="603" y="88"/>
                      </a:lnTo>
                      <a:lnTo>
                        <a:pt x="593" y="98"/>
                      </a:lnTo>
                      <a:lnTo>
                        <a:pt x="583" y="108"/>
                      </a:lnTo>
                      <a:lnTo>
                        <a:pt x="567" y="130"/>
                      </a:lnTo>
                      <a:lnTo>
                        <a:pt x="557" y="162"/>
                      </a:lnTo>
                      <a:lnTo>
                        <a:pt x="554" y="168"/>
                      </a:lnTo>
                      <a:lnTo>
                        <a:pt x="580" y="199"/>
                      </a:lnTo>
                      <a:lnTo>
                        <a:pt x="580" y="212"/>
                      </a:lnTo>
                      <a:lnTo>
                        <a:pt x="583" y="228"/>
                      </a:lnTo>
                      <a:lnTo>
                        <a:pt x="577" y="247"/>
                      </a:lnTo>
                      <a:lnTo>
                        <a:pt x="574" y="260"/>
                      </a:lnTo>
                      <a:lnTo>
                        <a:pt x="577" y="282"/>
                      </a:lnTo>
                      <a:lnTo>
                        <a:pt x="590" y="308"/>
                      </a:lnTo>
                      <a:lnTo>
                        <a:pt x="599" y="320"/>
                      </a:lnTo>
                      <a:lnTo>
                        <a:pt x="593" y="335"/>
                      </a:lnTo>
                      <a:lnTo>
                        <a:pt x="560" y="374"/>
                      </a:lnTo>
                      <a:lnTo>
                        <a:pt x="551" y="409"/>
                      </a:lnTo>
                      <a:lnTo>
                        <a:pt x="557" y="431"/>
                      </a:lnTo>
                      <a:lnTo>
                        <a:pt x="567" y="441"/>
                      </a:lnTo>
                      <a:lnTo>
                        <a:pt x="583" y="438"/>
                      </a:lnTo>
                      <a:lnTo>
                        <a:pt x="593" y="438"/>
                      </a:lnTo>
                      <a:lnTo>
                        <a:pt x="610" y="462"/>
                      </a:lnTo>
                      <a:lnTo>
                        <a:pt x="620" y="488"/>
                      </a:lnTo>
                      <a:lnTo>
                        <a:pt x="626" y="504"/>
                      </a:lnTo>
                      <a:lnTo>
                        <a:pt x="623" y="513"/>
                      </a:lnTo>
                      <a:lnTo>
                        <a:pt x="610" y="513"/>
                      </a:lnTo>
                      <a:lnTo>
                        <a:pt x="599" y="529"/>
                      </a:lnTo>
                      <a:lnTo>
                        <a:pt x="580" y="561"/>
                      </a:lnTo>
                      <a:lnTo>
                        <a:pt x="563" y="586"/>
                      </a:lnTo>
                      <a:lnTo>
                        <a:pt x="544" y="577"/>
                      </a:lnTo>
                      <a:lnTo>
                        <a:pt x="527" y="577"/>
                      </a:lnTo>
                      <a:lnTo>
                        <a:pt x="514" y="589"/>
                      </a:lnTo>
                      <a:lnTo>
                        <a:pt x="502" y="605"/>
                      </a:lnTo>
                      <a:lnTo>
                        <a:pt x="508" y="617"/>
                      </a:lnTo>
                      <a:lnTo>
                        <a:pt x="511" y="643"/>
                      </a:lnTo>
                      <a:lnTo>
                        <a:pt x="481" y="611"/>
                      </a:lnTo>
                      <a:lnTo>
                        <a:pt x="469" y="617"/>
                      </a:lnTo>
                      <a:lnTo>
                        <a:pt x="453" y="617"/>
                      </a:lnTo>
                      <a:lnTo>
                        <a:pt x="436" y="621"/>
                      </a:lnTo>
                      <a:lnTo>
                        <a:pt x="400" y="611"/>
                      </a:lnTo>
                      <a:lnTo>
                        <a:pt x="380" y="608"/>
                      </a:lnTo>
                      <a:lnTo>
                        <a:pt x="351" y="614"/>
                      </a:lnTo>
                      <a:lnTo>
                        <a:pt x="327" y="602"/>
                      </a:lnTo>
                      <a:lnTo>
                        <a:pt x="315" y="589"/>
                      </a:lnTo>
                      <a:lnTo>
                        <a:pt x="308" y="592"/>
                      </a:lnTo>
                      <a:lnTo>
                        <a:pt x="299" y="602"/>
                      </a:lnTo>
                      <a:lnTo>
                        <a:pt x="266" y="611"/>
                      </a:lnTo>
                      <a:lnTo>
                        <a:pt x="246" y="577"/>
                      </a:lnTo>
                      <a:lnTo>
                        <a:pt x="266" y="532"/>
                      </a:lnTo>
                      <a:lnTo>
                        <a:pt x="266" y="516"/>
                      </a:lnTo>
                      <a:lnTo>
                        <a:pt x="262" y="500"/>
                      </a:lnTo>
                      <a:lnTo>
                        <a:pt x="252" y="484"/>
                      </a:lnTo>
                      <a:lnTo>
                        <a:pt x="246" y="500"/>
                      </a:lnTo>
                      <a:lnTo>
                        <a:pt x="230" y="507"/>
                      </a:lnTo>
                      <a:lnTo>
                        <a:pt x="209" y="520"/>
                      </a:lnTo>
                      <a:lnTo>
                        <a:pt x="170" y="535"/>
                      </a:lnTo>
                      <a:lnTo>
                        <a:pt x="148" y="539"/>
                      </a:lnTo>
                      <a:lnTo>
                        <a:pt x="128" y="542"/>
                      </a:lnTo>
                      <a:lnTo>
                        <a:pt x="118" y="555"/>
                      </a:lnTo>
                      <a:lnTo>
                        <a:pt x="105" y="567"/>
                      </a:lnTo>
                      <a:lnTo>
                        <a:pt x="79" y="580"/>
                      </a:lnTo>
                      <a:lnTo>
                        <a:pt x="82" y="567"/>
                      </a:lnTo>
                      <a:lnTo>
                        <a:pt x="72" y="561"/>
                      </a:lnTo>
                      <a:lnTo>
                        <a:pt x="75" y="542"/>
                      </a:lnTo>
                      <a:lnTo>
                        <a:pt x="72" y="523"/>
                      </a:lnTo>
                      <a:lnTo>
                        <a:pt x="66" y="510"/>
                      </a:lnTo>
                      <a:lnTo>
                        <a:pt x="88" y="494"/>
                      </a:lnTo>
                      <a:lnTo>
                        <a:pt x="118" y="468"/>
                      </a:lnTo>
                      <a:lnTo>
                        <a:pt x="105" y="462"/>
                      </a:lnTo>
                      <a:lnTo>
                        <a:pt x="95" y="447"/>
                      </a:lnTo>
                      <a:lnTo>
                        <a:pt x="108" y="444"/>
                      </a:lnTo>
                      <a:lnTo>
                        <a:pt x="118" y="434"/>
                      </a:lnTo>
                      <a:lnTo>
                        <a:pt x="141" y="428"/>
                      </a:lnTo>
                      <a:lnTo>
                        <a:pt x="151" y="422"/>
                      </a:lnTo>
                      <a:lnTo>
                        <a:pt x="148" y="409"/>
                      </a:lnTo>
                      <a:lnTo>
                        <a:pt x="128" y="409"/>
                      </a:lnTo>
                      <a:lnTo>
                        <a:pt x="118" y="409"/>
                      </a:lnTo>
                      <a:lnTo>
                        <a:pt x="105" y="402"/>
                      </a:lnTo>
                      <a:lnTo>
                        <a:pt x="102" y="390"/>
                      </a:lnTo>
                      <a:lnTo>
                        <a:pt x="102" y="370"/>
                      </a:lnTo>
                      <a:lnTo>
                        <a:pt x="108" y="358"/>
                      </a:lnTo>
                      <a:lnTo>
                        <a:pt x="118" y="345"/>
                      </a:lnTo>
                      <a:lnTo>
                        <a:pt x="134" y="345"/>
                      </a:lnTo>
                      <a:lnTo>
                        <a:pt x="121" y="332"/>
                      </a:lnTo>
                      <a:lnTo>
                        <a:pt x="99" y="339"/>
                      </a:lnTo>
                      <a:lnTo>
                        <a:pt x="91" y="348"/>
                      </a:lnTo>
                      <a:lnTo>
                        <a:pt x="66" y="364"/>
                      </a:lnTo>
                      <a:lnTo>
                        <a:pt x="55" y="348"/>
                      </a:lnTo>
                      <a:lnTo>
                        <a:pt x="58" y="329"/>
                      </a:lnTo>
                      <a:lnTo>
                        <a:pt x="63" y="314"/>
                      </a:lnTo>
                      <a:lnTo>
                        <a:pt x="75" y="301"/>
                      </a:lnTo>
                      <a:lnTo>
                        <a:pt x="79" y="292"/>
                      </a:lnTo>
                      <a:lnTo>
                        <a:pt x="72" y="282"/>
                      </a:lnTo>
                      <a:lnTo>
                        <a:pt x="58" y="288"/>
                      </a:lnTo>
                      <a:lnTo>
                        <a:pt x="49" y="292"/>
                      </a:lnTo>
                      <a:lnTo>
                        <a:pt x="36" y="269"/>
                      </a:lnTo>
                      <a:lnTo>
                        <a:pt x="27" y="253"/>
                      </a:lnTo>
                      <a:lnTo>
                        <a:pt x="16" y="247"/>
                      </a:lnTo>
                      <a:lnTo>
                        <a:pt x="0" y="241"/>
                      </a:lnTo>
                      <a:lnTo>
                        <a:pt x="10" y="231"/>
                      </a:lnTo>
                      <a:lnTo>
                        <a:pt x="10" y="187"/>
                      </a:lnTo>
                      <a:lnTo>
                        <a:pt x="19" y="178"/>
                      </a:lnTo>
                      <a:lnTo>
                        <a:pt x="43" y="162"/>
                      </a:lnTo>
                      <a:lnTo>
                        <a:pt x="58" y="152"/>
                      </a:lnTo>
                      <a:lnTo>
                        <a:pt x="72" y="146"/>
                      </a:lnTo>
                      <a:lnTo>
                        <a:pt x="88" y="152"/>
                      </a:lnTo>
                      <a:lnTo>
                        <a:pt x="88" y="139"/>
                      </a:lnTo>
                      <a:lnTo>
                        <a:pt x="108" y="117"/>
                      </a:lnTo>
                      <a:lnTo>
                        <a:pt x="121" y="120"/>
                      </a:lnTo>
                      <a:lnTo>
                        <a:pt x="160" y="130"/>
                      </a:lnTo>
                      <a:lnTo>
                        <a:pt x="173" y="136"/>
                      </a:lnTo>
                      <a:lnTo>
                        <a:pt x="187" y="130"/>
                      </a:lnTo>
                      <a:lnTo>
                        <a:pt x="213" y="117"/>
                      </a:lnTo>
                      <a:lnTo>
                        <a:pt x="220" y="111"/>
                      </a:lnTo>
                      <a:lnTo>
                        <a:pt x="230" y="117"/>
                      </a:lnTo>
                      <a:lnTo>
                        <a:pt x="239" y="108"/>
                      </a:lnTo>
                      <a:lnTo>
                        <a:pt x="249" y="114"/>
                      </a:lnTo>
                      <a:lnTo>
                        <a:pt x="269" y="120"/>
                      </a:lnTo>
                      <a:lnTo>
                        <a:pt x="275" y="111"/>
                      </a:lnTo>
                      <a:lnTo>
                        <a:pt x="275" y="95"/>
                      </a:lnTo>
                      <a:lnTo>
                        <a:pt x="269" y="79"/>
                      </a:lnTo>
                      <a:lnTo>
                        <a:pt x="266" y="66"/>
                      </a:lnTo>
                      <a:lnTo>
                        <a:pt x="288" y="57"/>
                      </a:lnTo>
                      <a:lnTo>
                        <a:pt x="315" y="41"/>
                      </a:lnTo>
                      <a:lnTo>
                        <a:pt x="331" y="48"/>
                      </a:lnTo>
                      <a:lnTo>
                        <a:pt x="321" y="29"/>
                      </a:lnTo>
                      <a:lnTo>
                        <a:pt x="335" y="22"/>
                      </a:lnTo>
                      <a:lnTo>
                        <a:pt x="351" y="10"/>
                      </a:lnTo>
                      <a:lnTo>
                        <a:pt x="364" y="0"/>
                      </a:lnTo>
                      <a:lnTo>
                        <a:pt x="377" y="0"/>
                      </a:lnTo>
                      <a:lnTo>
                        <a:pt x="390" y="16"/>
                      </a:lnTo>
                      <a:lnTo>
                        <a:pt x="400" y="3"/>
                      </a:lnTo>
                      <a:lnTo>
                        <a:pt x="417" y="3"/>
                      </a:lnTo>
                      <a:lnTo>
                        <a:pt x="423" y="13"/>
                      </a:lnTo>
                      <a:lnTo>
                        <a:pt x="449" y="13"/>
                      </a:lnTo>
                      <a:lnTo>
                        <a:pt x="478" y="22"/>
                      </a:lnTo>
                      <a:lnTo>
                        <a:pt x="495" y="38"/>
                      </a:lnTo>
                      <a:lnTo>
                        <a:pt x="502" y="61"/>
                      </a:lnTo>
                      <a:lnTo>
                        <a:pt x="511" y="66"/>
                      </a:lnTo>
                      <a:lnTo>
                        <a:pt x="531" y="61"/>
                      </a:lnTo>
                      <a:lnTo>
                        <a:pt x="547" y="69"/>
                      </a:lnTo>
                      <a:lnTo>
                        <a:pt x="571" y="76"/>
                      </a:lnTo>
                      <a:lnTo>
                        <a:pt x="599" y="72"/>
                      </a:lnTo>
                    </a:path>
                  </a:pathLst>
                </a:custGeom>
                <a:solidFill>
                  <a:schemeClr val="folHlink"/>
                </a:solidFill>
                <a:ln w="12699" cap="rnd" cmpd="sng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6419" name="Freeform 27"/>
                <p:cNvSpPr>
                  <a:spLocks/>
                </p:cNvSpPr>
                <p:nvPr/>
              </p:nvSpPr>
              <p:spPr bwMode="auto">
                <a:xfrm>
                  <a:off x="3276103" y="4106546"/>
                  <a:ext cx="1357333" cy="1036228"/>
                </a:xfrm>
                <a:custGeom>
                  <a:avLst/>
                  <a:gdLst>
                    <a:gd name="T0" fmla="*/ 77415683 w 1309"/>
                    <a:gd name="T1" fmla="*/ 298809506 h 1012"/>
                    <a:gd name="T2" fmla="*/ 38707323 w 1309"/>
                    <a:gd name="T3" fmla="*/ 219127419 h 1012"/>
                    <a:gd name="T4" fmla="*/ 10751861 w 1309"/>
                    <a:gd name="T5" fmla="*/ 146783977 h 1012"/>
                    <a:gd name="T6" fmla="*/ 77415683 w 1309"/>
                    <a:gd name="T7" fmla="*/ 72343474 h 1012"/>
                    <a:gd name="T8" fmla="*/ 187086937 w 1309"/>
                    <a:gd name="T9" fmla="*/ 44035600 h 1012"/>
                    <a:gd name="T10" fmla="*/ 260200393 w 1309"/>
                    <a:gd name="T11" fmla="*/ 30404896 h 1012"/>
                    <a:gd name="T12" fmla="*/ 355894991 w 1309"/>
                    <a:gd name="T13" fmla="*/ 56616756 h 1012"/>
                    <a:gd name="T14" fmla="*/ 487069926 w 1309"/>
                    <a:gd name="T15" fmla="*/ 33550441 h 1012"/>
                    <a:gd name="T16" fmla="*/ 581689299 w 1309"/>
                    <a:gd name="T17" fmla="*/ 0 h 1012"/>
                    <a:gd name="T18" fmla="*/ 641900319 w 1309"/>
                    <a:gd name="T19" fmla="*/ 69197929 h 1012"/>
                    <a:gd name="T20" fmla="*/ 745120841 w 1309"/>
                    <a:gd name="T21" fmla="*/ 92264235 h 1012"/>
                    <a:gd name="T22" fmla="*/ 839739048 w 1309"/>
                    <a:gd name="T23" fmla="*/ 130008729 h 1012"/>
                    <a:gd name="T24" fmla="*/ 867694498 w 1309"/>
                    <a:gd name="T25" fmla="*/ 75489019 h 1012"/>
                    <a:gd name="T26" fmla="*/ 898875816 w 1309"/>
                    <a:gd name="T27" fmla="*/ 36695994 h 1012"/>
                    <a:gd name="T28" fmla="*/ 973065599 w 1309"/>
                    <a:gd name="T29" fmla="*/ 16775221 h 1012"/>
                    <a:gd name="T30" fmla="*/ 1051555502 w 1309"/>
                    <a:gd name="T31" fmla="*/ 63955337 h 1012"/>
                    <a:gd name="T32" fmla="*/ 1044029513 w 1309"/>
                    <a:gd name="T33" fmla="*/ 113233512 h 1012"/>
                    <a:gd name="T34" fmla="*/ 1064457937 w 1309"/>
                    <a:gd name="T35" fmla="*/ 215981874 h 1012"/>
                    <a:gd name="T36" fmla="*/ 1061232069 w 1309"/>
                    <a:gd name="T37" fmla="*/ 295663961 h 1012"/>
                    <a:gd name="T38" fmla="*/ 1082736820 w 1309"/>
                    <a:gd name="T39" fmla="*/ 381637074 h 1012"/>
                    <a:gd name="T40" fmla="*/ 1121444386 w 1309"/>
                    <a:gd name="T41" fmla="*/ 405751896 h 1012"/>
                    <a:gd name="T42" fmla="*/ 1153700993 w 1309"/>
                    <a:gd name="T43" fmla="*/ 369055918 h 1012"/>
                    <a:gd name="T44" fmla="*/ 1195634168 w 1309"/>
                    <a:gd name="T45" fmla="*/ 408897441 h 1012"/>
                    <a:gd name="T46" fmla="*/ 1321433693 w 1309"/>
                    <a:gd name="T47" fmla="*/ 364861858 h 1012"/>
                    <a:gd name="T48" fmla="*/ 1377344593 w 1309"/>
                    <a:gd name="T49" fmla="*/ 425672658 h 1012"/>
                    <a:gd name="T50" fmla="*/ 1395623476 w 1309"/>
                    <a:gd name="T51" fmla="*/ 508500226 h 1012"/>
                    <a:gd name="T52" fmla="*/ 1364442158 w 1309"/>
                    <a:gd name="T53" fmla="*/ 611249708 h 1012"/>
                    <a:gd name="T54" fmla="*/ 1299929980 w 1309"/>
                    <a:gd name="T55" fmla="*/ 654235752 h 1012"/>
                    <a:gd name="T56" fmla="*/ 1282726387 w 1309"/>
                    <a:gd name="T57" fmla="*/ 733918799 h 1012"/>
                    <a:gd name="T58" fmla="*/ 1231116644 w 1309"/>
                    <a:gd name="T59" fmla="*/ 671010969 h 1012"/>
                    <a:gd name="T60" fmla="*/ 1096714804 w 1309"/>
                    <a:gd name="T61" fmla="*/ 631169446 h 1012"/>
                    <a:gd name="T62" fmla="*/ 1040803645 w 1309"/>
                    <a:gd name="T63" fmla="*/ 637460536 h 1012"/>
                    <a:gd name="T64" fmla="*/ 941884281 w 1309"/>
                    <a:gd name="T65" fmla="*/ 698271336 h 1012"/>
                    <a:gd name="T66" fmla="*/ 804257609 w 1309"/>
                    <a:gd name="T67" fmla="*/ 831424554 h 1012"/>
                    <a:gd name="T68" fmla="*/ 701037088 w 1309"/>
                    <a:gd name="T69" fmla="*/ 913203607 h 1012"/>
                    <a:gd name="T70" fmla="*/ 670931059 w 1309"/>
                    <a:gd name="T71" fmla="*/ 963530281 h 1012"/>
                    <a:gd name="T72" fmla="*/ 627922595 w 1309"/>
                    <a:gd name="T73" fmla="*/ 1036921214 h 1012"/>
                    <a:gd name="T74" fmla="*/ 553733849 w 1309"/>
                    <a:gd name="T75" fmla="*/ 1026437087 h 1012"/>
                    <a:gd name="T76" fmla="*/ 440836630 w 1309"/>
                    <a:gd name="T77" fmla="*/ 1046357849 h 1012"/>
                    <a:gd name="T78" fmla="*/ 355894991 w 1309"/>
                    <a:gd name="T79" fmla="*/ 984498534 h 1012"/>
                    <a:gd name="T80" fmla="*/ 215042387 w 1309"/>
                    <a:gd name="T81" fmla="*/ 926834303 h 1012"/>
                    <a:gd name="T82" fmla="*/ 84941672 w 1309"/>
                    <a:gd name="T83" fmla="*/ 1003370780 h 1012"/>
                    <a:gd name="T84" fmla="*/ 55910916 w 1309"/>
                    <a:gd name="T85" fmla="*/ 940463974 h 1012"/>
                    <a:gd name="T86" fmla="*/ 59136784 w 1309"/>
                    <a:gd name="T87" fmla="*/ 807309732 h 1012"/>
                    <a:gd name="T88" fmla="*/ 176334043 w 1309"/>
                    <a:gd name="T89" fmla="*/ 608104163 h 1012"/>
                    <a:gd name="T90" fmla="*/ 236546100 w 1309"/>
                    <a:gd name="T91" fmla="*/ 517936861 h 1012"/>
                    <a:gd name="T92" fmla="*/ 159131487 w 1309"/>
                    <a:gd name="T93" fmla="*/ 481240883 h 1012"/>
                    <a:gd name="T94" fmla="*/ 106445385 w 1309"/>
                    <a:gd name="T95" fmla="*/ 385831134 h 1012"/>
                    <a:gd name="T96" fmla="*/ 13977729 w 1309"/>
                    <a:gd name="T97" fmla="*/ 378492553 h 1012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w 1309"/>
                    <a:gd name="T148" fmla="*/ 0 h 1012"/>
                    <a:gd name="T149" fmla="*/ 1309 w 1309"/>
                    <a:gd name="T150" fmla="*/ 1012 h 1012"/>
                  </a:gdLst>
                  <a:ahLst/>
                  <a:cxnLst>
                    <a:cxn ang="T98">
                      <a:pos x="T0" y="T1"/>
                    </a:cxn>
                    <a:cxn ang="T99">
                      <a:pos x="T2" y="T3"/>
                    </a:cxn>
                    <a:cxn ang="T100">
                      <a:pos x="T4" y="T5"/>
                    </a:cxn>
                    <a:cxn ang="T101">
                      <a:pos x="T6" y="T7"/>
                    </a:cxn>
                    <a:cxn ang="T102">
                      <a:pos x="T8" y="T9"/>
                    </a:cxn>
                    <a:cxn ang="T103">
                      <a:pos x="T10" y="T11"/>
                    </a:cxn>
                    <a:cxn ang="T104">
                      <a:pos x="T12" y="T13"/>
                    </a:cxn>
                    <a:cxn ang="T105">
                      <a:pos x="T14" y="T15"/>
                    </a:cxn>
                    <a:cxn ang="T106">
                      <a:pos x="T16" y="T17"/>
                    </a:cxn>
                    <a:cxn ang="T107">
                      <a:pos x="T18" y="T19"/>
                    </a:cxn>
                    <a:cxn ang="T108">
                      <a:pos x="T20" y="T21"/>
                    </a:cxn>
                    <a:cxn ang="T109">
                      <a:pos x="T22" y="T23"/>
                    </a:cxn>
                    <a:cxn ang="T110">
                      <a:pos x="T24" y="T25"/>
                    </a:cxn>
                    <a:cxn ang="T111">
                      <a:pos x="T26" y="T27"/>
                    </a:cxn>
                    <a:cxn ang="T112">
                      <a:pos x="T28" y="T29"/>
                    </a:cxn>
                    <a:cxn ang="T113">
                      <a:pos x="T30" y="T31"/>
                    </a:cxn>
                    <a:cxn ang="T114">
                      <a:pos x="T32" y="T33"/>
                    </a:cxn>
                    <a:cxn ang="T115">
                      <a:pos x="T34" y="T35"/>
                    </a:cxn>
                    <a:cxn ang="T116">
                      <a:pos x="T36" y="T37"/>
                    </a:cxn>
                    <a:cxn ang="T117">
                      <a:pos x="T38" y="T39"/>
                    </a:cxn>
                    <a:cxn ang="T118">
                      <a:pos x="T40" y="T41"/>
                    </a:cxn>
                    <a:cxn ang="T119">
                      <a:pos x="T42" y="T43"/>
                    </a:cxn>
                    <a:cxn ang="T120">
                      <a:pos x="T44" y="T45"/>
                    </a:cxn>
                    <a:cxn ang="T121">
                      <a:pos x="T46" y="T47"/>
                    </a:cxn>
                    <a:cxn ang="T122">
                      <a:pos x="T48" y="T49"/>
                    </a:cxn>
                    <a:cxn ang="T123">
                      <a:pos x="T50" y="T51"/>
                    </a:cxn>
                    <a:cxn ang="T124">
                      <a:pos x="T52" y="T53"/>
                    </a:cxn>
                    <a:cxn ang="T125">
                      <a:pos x="T54" y="T55"/>
                    </a:cxn>
                    <a:cxn ang="T126">
                      <a:pos x="T56" y="T57"/>
                    </a:cxn>
                    <a:cxn ang="T127">
                      <a:pos x="T58" y="T59"/>
                    </a:cxn>
                    <a:cxn ang="T128">
                      <a:pos x="T60" y="T61"/>
                    </a:cxn>
                    <a:cxn ang="T129">
                      <a:pos x="T62" y="T63"/>
                    </a:cxn>
                    <a:cxn ang="T130">
                      <a:pos x="T64" y="T65"/>
                    </a:cxn>
                    <a:cxn ang="T131">
                      <a:pos x="T66" y="T67"/>
                    </a:cxn>
                    <a:cxn ang="T132">
                      <a:pos x="T68" y="T69"/>
                    </a:cxn>
                    <a:cxn ang="T133">
                      <a:pos x="T70" y="T71"/>
                    </a:cxn>
                    <a:cxn ang="T134">
                      <a:pos x="T72" y="T73"/>
                    </a:cxn>
                    <a:cxn ang="T135">
                      <a:pos x="T74" y="T75"/>
                    </a:cxn>
                    <a:cxn ang="T136">
                      <a:pos x="T76" y="T77"/>
                    </a:cxn>
                    <a:cxn ang="T137">
                      <a:pos x="T78" y="T79"/>
                    </a:cxn>
                    <a:cxn ang="T138">
                      <a:pos x="T80" y="T81"/>
                    </a:cxn>
                    <a:cxn ang="T139">
                      <a:pos x="T82" y="T83"/>
                    </a:cxn>
                    <a:cxn ang="T140">
                      <a:pos x="T84" y="T85"/>
                    </a:cxn>
                    <a:cxn ang="T141">
                      <a:pos x="T86" y="T87"/>
                    </a:cxn>
                    <a:cxn ang="T142">
                      <a:pos x="T88" y="T89"/>
                    </a:cxn>
                    <a:cxn ang="T143">
                      <a:pos x="T90" y="T91"/>
                    </a:cxn>
                    <a:cxn ang="T144">
                      <a:pos x="T92" y="T93"/>
                    </a:cxn>
                    <a:cxn ang="T145">
                      <a:pos x="T94" y="T95"/>
                    </a:cxn>
                    <a:cxn ang="T146">
                      <a:pos x="T96" y="T97"/>
                    </a:cxn>
                  </a:cxnLst>
                  <a:rect l="T147" t="T148" r="T149" b="T150"/>
                  <a:pathLst>
                    <a:path w="1309" h="1012">
                      <a:moveTo>
                        <a:pt x="13" y="361"/>
                      </a:moveTo>
                      <a:lnTo>
                        <a:pt x="33" y="326"/>
                      </a:lnTo>
                      <a:lnTo>
                        <a:pt x="59" y="282"/>
                      </a:lnTo>
                      <a:lnTo>
                        <a:pt x="72" y="285"/>
                      </a:lnTo>
                      <a:lnTo>
                        <a:pt x="75" y="273"/>
                      </a:lnTo>
                      <a:lnTo>
                        <a:pt x="59" y="225"/>
                      </a:lnTo>
                      <a:lnTo>
                        <a:pt x="39" y="206"/>
                      </a:lnTo>
                      <a:lnTo>
                        <a:pt x="36" y="209"/>
                      </a:lnTo>
                      <a:lnTo>
                        <a:pt x="23" y="212"/>
                      </a:lnTo>
                      <a:lnTo>
                        <a:pt x="6" y="196"/>
                      </a:lnTo>
                      <a:lnTo>
                        <a:pt x="0" y="175"/>
                      </a:lnTo>
                      <a:lnTo>
                        <a:pt x="10" y="140"/>
                      </a:lnTo>
                      <a:lnTo>
                        <a:pt x="43" y="108"/>
                      </a:lnTo>
                      <a:lnTo>
                        <a:pt x="49" y="88"/>
                      </a:lnTo>
                      <a:lnTo>
                        <a:pt x="43" y="72"/>
                      </a:lnTo>
                      <a:lnTo>
                        <a:pt x="72" y="69"/>
                      </a:lnTo>
                      <a:lnTo>
                        <a:pt x="115" y="72"/>
                      </a:lnTo>
                      <a:lnTo>
                        <a:pt x="135" y="72"/>
                      </a:lnTo>
                      <a:lnTo>
                        <a:pt x="151" y="66"/>
                      </a:lnTo>
                      <a:lnTo>
                        <a:pt x="174" y="42"/>
                      </a:lnTo>
                      <a:lnTo>
                        <a:pt x="177" y="35"/>
                      </a:lnTo>
                      <a:lnTo>
                        <a:pt x="190" y="38"/>
                      </a:lnTo>
                      <a:lnTo>
                        <a:pt x="207" y="51"/>
                      </a:lnTo>
                      <a:lnTo>
                        <a:pt x="242" y="29"/>
                      </a:lnTo>
                      <a:lnTo>
                        <a:pt x="272" y="42"/>
                      </a:lnTo>
                      <a:lnTo>
                        <a:pt x="292" y="57"/>
                      </a:lnTo>
                      <a:lnTo>
                        <a:pt x="311" y="63"/>
                      </a:lnTo>
                      <a:lnTo>
                        <a:pt x="331" y="54"/>
                      </a:lnTo>
                      <a:lnTo>
                        <a:pt x="361" y="32"/>
                      </a:lnTo>
                      <a:lnTo>
                        <a:pt x="413" y="48"/>
                      </a:lnTo>
                      <a:lnTo>
                        <a:pt x="426" y="42"/>
                      </a:lnTo>
                      <a:lnTo>
                        <a:pt x="453" y="32"/>
                      </a:lnTo>
                      <a:lnTo>
                        <a:pt x="476" y="38"/>
                      </a:lnTo>
                      <a:lnTo>
                        <a:pt x="502" y="29"/>
                      </a:lnTo>
                      <a:lnTo>
                        <a:pt x="522" y="13"/>
                      </a:lnTo>
                      <a:lnTo>
                        <a:pt x="541" y="0"/>
                      </a:lnTo>
                      <a:lnTo>
                        <a:pt x="567" y="13"/>
                      </a:lnTo>
                      <a:lnTo>
                        <a:pt x="577" y="35"/>
                      </a:lnTo>
                      <a:lnTo>
                        <a:pt x="584" y="57"/>
                      </a:lnTo>
                      <a:lnTo>
                        <a:pt x="597" y="66"/>
                      </a:lnTo>
                      <a:lnTo>
                        <a:pt x="620" y="61"/>
                      </a:lnTo>
                      <a:lnTo>
                        <a:pt x="652" y="51"/>
                      </a:lnTo>
                      <a:lnTo>
                        <a:pt x="676" y="98"/>
                      </a:lnTo>
                      <a:lnTo>
                        <a:pt x="693" y="88"/>
                      </a:lnTo>
                      <a:lnTo>
                        <a:pt x="725" y="114"/>
                      </a:lnTo>
                      <a:lnTo>
                        <a:pt x="748" y="133"/>
                      </a:lnTo>
                      <a:lnTo>
                        <a:pt x="761" y="130"/>
                      </a:lnTo>
                      <a:lnTo>
                        <a:pt x="781" y="124"/>
                      </a:lnTo>
                      <a:lnTo>
                        <a:pt x="800" y="120"/>
                      </a:lnTo>
                      <a:lnTo>
                        <a:pt x="811" y="114"/>
                      </a:lnTo>
                      <a:lnTo>
                        <a:pt x="814" y="79"/>
                      </a:lnTo>
                      <a:lnTo>
                        <a:pt x="807" y="72"/>
                      </a:lnTo>
                      <a:lnTo>
                        <a:pt x="800" y="61"/>
                      </a:lnTo>
                      <a:lnTo>
                        <a:pt x="803" y="51"/>
                      </a:lnTo>
                      <a:lnTo>
                        <a:pt x="817" y="42"/>
                      </a:lnTo>
                      <a:lnTo>
                        <a:pt x="836" y="35"/>
                      </a:lnTo>
                      <a:lnTo>
                        <a:pt x="856" y="29"/>
                      </a:lnTo>
                      <a:lnTo>
                        <a:pt x="872" y="42"/>
                      </a:lnTo>
                      <a:lnTo>
                        <a:pt x="889" y="29"/>
                      </a:lnTo>
                      <a:lnTo>
                        <a:pt x="905" y="16"/>
                      </a:lnTo>
                      <a:lnTo>
                        <a:pt x="935" y="10"/>
                      </a:lnTo>
                      <a:lnTo>
                        <a:pt x="958" y="0"/>
                      </a:lnTo>
                      <a:lnTo>
                        <a:pt x="984" y="35"/>
                      </a:lnTo>
                      <a:lnTo>
                        <a:pt x="978" y="61"/>
                      </a:lnTo>
                      <a:lnTo>
                        <a:pt x="1004" y="85"/>
                      </a:lnTo>
                      <a:lnTo>
                        <a:pt x="1004" y="98"/>
                      </a:lnTo>
                      <a:lnTo>
                        <a:pt x="987" y="104"/>
                      </a:lnTo>
                      <a:lnTo>
                        <a:pt x="971" y="108"/>
                      </a:lnTo>
                      <a:lnTo>
                        <a:pt x="974" y="136"/>
                      </a:lnTo>
                      <a:lnTo>
                        <a:pt x="1004" y="146"/>
                      </a:lnTo>
                      <a:lnTo>
                        <a:pt x="1014" y="178"/>
                      </a:lnTo>
                      <a:lnTo>
                        <a:pt x="990" y="206"/>
                      </a:lnTo>
                      <a:lnTo>
                        <a:pt x="1004" y="234"/>
                      </a:lnTo>
                      <a:lnTo>
                        <a:pt x="1010" y="263"/>
                      </a:lnTo>
                      <a:lnTo>
                        <a:pt x="1001" y="273"/>
                      </a:lnTo>
                      <a:lnTo>
                        <a:pt x="987" y="282"/>
                      </a:lnTo>
                      <a:lnTo>
                        <a:pt x="984" y="298"/>
                      </a:lnTo>
                      <a:lnTo>
                        <a:pt x="1001" y="323"/>
                      </a:lnTo>
                      <a:lnTo>
                        <a:pt x="1007" y="339"/>
                      </a:lnTo>
                      <a:lnTo>
                        <a:pt x="1007" y="364"/>
                      </a:lnTo>
                      <a:lnTo>
                        <a:pt x="1007" y="387"/>
                      </a:lnTo>
                      <a:lnTo>
                        <a:pt x="1014" y="396"/>
                      </a:lnTo>
                      <a:lnTo>
                        <a:pt x="1020" y="396"/>
                      </a:lnTo>
                      <a:lnTo>
                        <a:pt x="1043" y="387"/>
                      </a:lnTo>
                      <a:lnTo>
                        <a:pt x="1043" y="361"/>
                      </a:lnTo>
                      <a:lnTo>
                        <a:pt x="1053" y="352"/>
                      </a:lnTo>
                      <a:lnTo>
                        <a:pt x="1059" y="342"/>
                      </a:lnTo>
                      <a:lnTo>
                        <a:pt x="1073" y="352"/>
                      </a:lnTo>
                      <a:lnTo>
                        <a:pt x="1076" y="380"/>
                      </a:lnTo>
                      <a:lnTo>
                        <a:pt x="1079" y="396"/>
                      </a:lnTo>
                      <a:lnTo>
                        <a:pt x="1092" y="396"/>
                      </a:lnTo>
                      <a:lnTo>
                        <a:pt x="1112" y="390"/>
                      </a:lnTo>
                      <a:lnTo>
                        <a:pt x="1122" y="377"/>
                      </a:lnTo>
                      <a:lnTo>
                        <a:pt x="1132" y="361"/>
                      </a:lnTo>
                      <a:lnTo>
                        <a:pt x="1132" y="348"/>
                      </a:lnTo>
                      <a:lnTo>
                        <a:pt x="1229" y="348"/>
                      </a:lnTo>
                      <a:lnTo>
                        <a:pt x="1233" y="371"/>
                      </a:lnTo>
                      <a:lnTo>
                        <a:pt x="1236" y="393"/>
                      </a:lnTo>
                      <a:lnTo>
                        <a:pt x="1249" y="403"/>
                      </a:lnTo>
                      <a:lnTo>
                        <a:pt x="1281" y="406"/>
                      </a:lnTo>
                      <a:lnTo>
                        <a:pt x="1285" y="422"/>
                      </a:lnTo>
                      <a:lnTo>
                        <a:pt x="1308" y="435"/>
                      </a:lnTo>
                      <a:lnTo>
                        <a:pt x="1302" y="462"/>
                      </a:lnTo>
                      <a:lnTo>
                        <a:pt x="1298" y="485"/>
                      </a:lnTo>
                      <a:lnTo>
                        <a:pt x="1278" y="507"/>
                      </a:lnTo>
                      <a:lnTo>
                        <a:pt x="1256" y="520"/>
                      </a:lnTo>
                      <a:lnTo>
                        <a:pt x="1256" y="555"/>
                      </a:lnTo>
                      <a:lnTo>
                        <a:pt x="1269" y="583"/>
                      </a:lnTo>
                      <a:lnTo>
                        <a:pt x="1249" y="592"/>
                      </a:lnTo>
                      <a:lnTo>
                        <a:pt x="1242" y="570"/>
                      </a:lnTo>
                      <a:lnTo>
                        <a:pt x="1233" y="599"/>
                      </a:lnTo>
                      <a:lnTo>
                        <a:pt x="1209" y="624"/>
                      </a:lnTo>
                      <a:lnTo>
                        <a:pt x="1229" y="656"/>
                      </a:lnTo>
                      <a:lnTo>
                        <a:pt x="1245" y="682"/>
                      </a:lnTo>
                      <a:lnTo>
                        <a:pt x="1223" y="697"/>
                      </a:lnTo>
                      <a:lnTo>
                        <a:pt x="1193" y="700"/>
                      </a:lnTo>
                      <a:lnTo>
                        <a:pt x="1168" y="697"/>
                      </a:lnTo>
                      <a:lnTo>
                        <a:pt x="1138" y="716"/>
                      </a:lnTo>
                      <a:lnTo>
                        <a:pt x="1122" y="663"/>
                      </a:lnTo>
                      <a:lnTo>
                        <a:pt x="1145" y="640"/>
                      </a:lnTo>
                      <a:lnTo>
                        <a:pt x="1089" y="631"/>
                      </a:lnTo>
                      <a:lnTo>
                        <a:pt x="1059" y="615"/>
                      </a:lnTo>
                      <a:lnTo>
                        <a:pt x="1043" y="621"/>
                      </a:lnTo>
                      <a:lnTo>
                        <a:pt x="1020" y="602"/>
                      </a:lnTo>
                      <a:lnTo>
                        <a:pt x="1014" y="618"/>
                      </a:lnTo>
                      <a:lnTo>
                        <a:pt x="998" y="627"/>
                      </a:lnTo>
                      <a:lnTo>
                        <a:pt x="984" y="624"/>
                      </a:lnTo>
                      <a:lnTo>
                        <a:pt x="968" y="608"/>
                      </a:lnTo>
                      <a:lnTo>
                        <a:pt x="951" y="615"/>
                      </a:lnTo>
                      <a:lnTo>
                        <a:pt x="932" y="634"/>
                      </a:lnTo>
                      <a:lnTo>
                        <a:pt x="912" y="650"/>
                      </a:lnTo>
                      <a:lnTo>
                        <a:pt x="876" y="666"/>
                      </a:lnTo>
                      <a:lnTo>
                        <a:pt x="860" y="672"/>
                      </a:lnTo>
                      <a:lnTo>
                        <a:pt x="836" y="695"/>
                      </a:lnTo>
                      <a:lnTo>
                        <a:pt x="751" y="764"/>
                      </a:lnTo>
                      <a:lnTo>
                        <a:pt x="748" y="793"/>
                      </a:lnTo>
                      <a:lnTo>
                        <a:pt x="725" y="789"/>
                      </a:lnTo>
                      <a:lnTo>
                        <a:pt x="712" y="821"/>
                      </a:lnTo>
                      <a:lnTo>
                        <a:pt x="673" y="855"/>
                      </a:lnTo>
                      <a:lnTo>
                        <a:pt x="652" y="871"/>
                      </a:lnTo>
                      <a:lnTo>
                        <a:pt x="657" y="881"/>
                      </a:lnTo>
                      <a:lnTo>
                        <a:pt x="660" y="894"/>
                      </a:lnTo>
                      <a:lnTo>
                        <a:pt x="646" y="903"/>
                      </a:lnTo>
                      <a:lnTo>
                        <a:pt x="624" y="919"/>
                      </a:lnTo>
                      <a:lnTo>
                        <a:pt x="610" y="923"/>
                      </a:lnTo>
                      <a:lnTo>
                        <a:pt x="607" y="950"/>
                      </a:lnTo>
                      <a:lnTo>
                        <a:pt x="600" y="982"/>
                      </a:lnTo>
                      <a:lnTo>
                        <a:pt x="584" y="989"/>
                      </a:lnTo>
                      <a:lnTo>
                        <a:pt x="567" y="954"/>
                      </a:lnTo>
                      <a:lnTo>
                        <a:pt x="548" y="939"/>
                      </a:lnTo>
                      <a:lnTo>
                        <a:pt x="525" y="950"/>
                      </a:lnTo>
                      <a:lnTo>
                        <a:pt x="515" y="979"/>
                      </a:lnTo>
                      <a:lnTo>
                        <a:pt x="473" y="982"/>
                      </a:lnTo>
                      <a:lnTo>
                        <a:pt x="449" y="989"/>
                      </a:lnTo>
                      <a:lnTo>
                        <a:pt x="420" y="1011"/>
                      </a:lnTo>
                      <a:lnTo>
                        <a:pt x="410" y="998"/>
                      </a:lnTo>
                      <a:lnTo>
                        <a:pt x="404" y="960"/>
                      </a:lnTo>
                      <a:lnTo>
                        <a:pt x="394" y="948"/>
                      </a:lnTo>
                      <a:lnTo>
                        <a:pt x="358" y="969"/>
                      </a:lnTo>
                      <a:lnTo>
                        <a:pt x="331" y="939"/>
                      </a:lnTo>
                      <a:lnTo>
                        <a:pt x="299" y="945"/>
                      </a:lnTo>
                      <a:lnTo>
                        <a:pt x="275" y="935"/>
                      </a:lnTo>
                      <a:lnTo>
                        <a:pt x="250" y="942"/>
                      </a:lnTo>
                      <a:lnTo>
                        <a:pt x="200" y="884"/>
                      </a:lnTo>
                      <a:lnTo>
                        <a:pt x="177" y="884"/>
                      </a:lnTo>
                      <a:lnTo>
                        <a:pt x="141" y="913"/>
                      </a:lnTo>
                      <a:lnTo>
                        <a:pt x="108" y="919"/>
                      </a:lnTo>
                      <a:lnTo>
                        <a:pt x="79" y="957"/>
                      </a:lnTo>
                      <a:lnTo>
                        <a:pt x="52" y="942"/>
                      </a:lnTo>
                      <a:lnTo>
                        <a:pt x="6" y="963"/>
                      </a:lnTo>
                      <a:lnTo>
                        <a:pt x="0" y="929"/>
                      </a:lnTo>
                      <a:lnTo>
                        <a:pt x="52" y="897"/>
                      </a:lnTo>
                      <a:lnTo>
                        <a:pt x="43" y="878"/>
                      </a:lnTo>
                      <a:lnTo>
                        <a:pt x="36" y="859"/>
                      </a:lnTo>
                      <a:lnTo>
                        <a:pt x="63" y="821"/>
                      </a:lnTo>
                      <a:lnTo>
                        <a:pt x="55" y="770"/>
                      </a:lnTo>
                      <a:lnTo>
                        <a:pt x="63" y="672"/>
                      </a:lnTo>
                      <a:lnTo>
                        <a:pt x="88" y="637"/>
                      </a:lnTo>
                      <a:lnTo>
                        <a:pt x="128" y="608"/>
                      </a:lnTo>
                      <a:lnTo>
                        <a:pt x="164" y="580"/>
                      </a:lnTo>
                      <a:lnTo>
                        <a:pt x="197" y="555"/>
                      </a:lnTo>
                      <a:lnTo>
                        <a:pt x="214" y="536"/>
                      </a:lnTo>
                      <a:lnTo>
                        <a:pt x="223" y="520"/>
                      </a:lnTo>
                      <a:lnTo>
                        <a:pt x="220" y="494"/>
                      </a:lnTo>
                      <a:lnTo>
                        <a:pt x="203" y="478"/>
                      </a:lnTo>
                      <a:lnTo>
                        <a:pt x="181" y="472"/>
                      </a:lnTo>
                      <a:lnTo>
                        <a:pt x="154" y="472"/>
                      </a:lnTo>
                      <a:lnTo>
                        <a:pt x="148" y="459"/>
                      </a:lnTo>
                      <a:lnTo>
                        <a:pt x="144" y="438"/>
                      </a:lnTo>
                      <a:lnTo>
                        <a:pt x="138" y="406"/>
                      </a:lnTo>
                      <a:lnTo>
                        <a:pt x="118" y="377"/>
                      </a:lnTo>
                      <a:lnTo>
                        <a:pt x="99" y="368"/>
                      </a:lnTo>
                      <a:lnTo>
                        <a:pt x="66" y="361"/>
                      </a:lnTo>
                      <a:lnTo>
                        <a:pt x="43" y="364"/>
                      </a:lnTo>
                      <a:lnTo>
                        <a:pt x="30" y="368"/>
                      </a:lnTo>
                      <a:lnTo>
                        <a:pt x="13" y="361"/>
                      </a:lnTo>
                    </a:path>
                  </a:pathLst>
                </a:custGeom>
                <a:solidFill>
                  <a:schemeClr val="folHlink"/>
                </a:solidFill>
                <a:ln w="12700" cap="rnd" cmpd="sng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6420" name="Freeform 28"/>
                <p:cNvSpPr>
                  <a:spLocks/>
                </p:cNvSpPr>
                <p:nvPr/>
              </p:nvSpPr>
              <p:spPr bwMode="auto">
                <a:xfrm>
                  <a:off x="3699142" y="6499581"/>
                  <a:ext cx="59146" cy="49030"/>
                </a:xfrm>
                <a:custGeom>
                  <a:avLst/>
                  <a:gdLst>
                    <a:gd name="T0" fmla="*/ 10399500 w 58"/>
                    <a:gd name="T1" fmla="*/ 0 h 49"/>
                    <a:gd name="T2" fmla="*/ 10399500 w 58"/>
                    <a:gd name="T3" fmla="*/ 10012127 h 49"/>
                    <a:gd name="T4" fmla="*/ 0 w 58"/>
                    <a:gd name="T5" fmla="*/ 19023642 h 49"/>
                    <a:gd name="T6" fmla="*/ 0 w 58"/>
                    <a:gd name="T7" fmla="*/ 35042446 h 49"/>
                    <a:gd name="T8" fmla="*/ 10399500 w 58"/>
                    <a:gd name="T9" fmla="*/ 48058406 h 49"/>
                    <a:gd name="T10" fmla="*/ 20797980 w 58"/>
                    <a:gd name="T11" fmla="*/ 38046283 h 49"/>
                    <a:gd name="T12" fmla="*/ 28077015 w 58"/>
                    <a:gd name="T13" fmla="*/ 42051733 h 49"/>
                    <a:gd name="T14" fmla="*/ 44716420 w 58"/>
                    <a:gd name="T15" fmla="*/ 48058406 h 49"/>
                    <a:gd name="T16" fmla="*/ 59274490 w 58"/>
                    <a:gd name="T17" fmla="*/ 42051733 h 49"/>
                    <a:gd name="T18" fmla="*/ 56155049 w 58"/>
                    <a:gd name="T19" fmla="*/ 32039602 h 49"/>
                    <a:gd name="T20" fmla="*/ 41595959 w 58"/>
                    <a:gd name="T21" fmla="*/ 19023642 h 49"/>
                    <a:gd name="T22" fmla="*/ 31197475 w 58"/>
                    <a:gd name="T23" fmla="*/ 16019801 h 49"/>
                    <a:gd name="T24" fmla="*/ 20797980 w 58"/>
                    <a:gd name="T25" fmla="*/ 16019801 h 49"/>
                    <a:gd name="T26" fmla="*/ 10399500 w 58"/>
                    <a:gd name="T27" fmla="*/ 0 h 4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8"/>
                    <a:gd name="T43" fmla="*/ 0 h 49"/>
                    <a:gd name="T44" fmla="*/ 58 w 58"/>
                    <a:gd name="T45" fmla="*/ 49 h 4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8" h="49">
                      <a:moveTo>
                        <a:pt x="10" y="0"/>
                      </a:moveTo>
                      <a:lnTo>
                        <a:pt x="10" y="10"/>
                      </a:lnTo>
                      <a:lnTo>
                        <a:pt x="0" y="19"/>
                      </a:lnTo>
                      <a:lnTo>
                        <a:pt x="0" y="35"/>
                      </a:lnTo>
                      <a:lnTo>
                        <a:pt x="10" y="48"/>
                      </a:lnTo>
                      <a:lnTo>
                        <a:pt x="20" y="38"/>
                      </a:lnTo>
                      <a:lnTo>
                        <a:pt x="27" y="42"/>
                      </a:lnTo>
                      <a:lnTo>
                        <a:pt x="43" y="48"/>
                      </a:lnTo>
                      <a:lnTo>
                        <a:pt x="57" y="42"/>
                      </a:lnTo>
                      <a:lnTo>
                        <a:pt x="54" y="32"/>
                      </a:lnTo>
                      <a:lnTo>
                        <a:pt x="40" y="19"/>
                      </a:lnTo>
                      <a:lnTo>
                        <a:pt x="30" y="16"/>
                      </a:lnTo>
                      <a:lnTo>
                        <a:pt x="20" y="16"/>
                      </a:lnTo>
                      <a:lnTo>
                        <a:pt x="10" y="0"/>
                      </a:lnTo>
                    </a:path>
                  </a:pathLst>
                </a:custGeom>
                <a:solidFill>
                  <a:schemeClr val="folHlink"/>
                </a:solidFill>
                <a:ln w="12700" cap="rnd" cmpd="sng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6421" name="Freeform 29"/>
                <p:cNvSpPr>
                  <a:spLocks/>
                </p:cNvSpPr>
                <p:nvPr/>
              </p:nvSpPr>
              <p:spPr bwMode="auto">
                <a:xfrm>
                  <a:off x="4175312" y="6578783"/>
                  <a:ext cx="59146" cy="49030"/>
                </a:xfrm>
                <a:custGeom>
                  <a:avLst/>
                  <a:gdLst>
                    <a:gd name="T0" fmla="*/ 10399500 w 58"/>
                    <a:gd name="T1" fmla="*/ 0 h 49"/>
                    <a:gd name="T2" fmla="*/ 10399500 w 58"/>
                    <a:gd name="T3" fmla="*/ 10012127 h 49"/>
                    <a:gd name="T4" fmla="*/ 0 w 58"/>
                    <a:gd name="T5" fmla="*/ 19023642 h 49"/>
                    <a:gd name="T6" fmla="*/ 0 w 58"/>
                    <a:gd name="T7" fmla="*/ 35042446 h 49"/>
                    <a:gd name="T8" fmla="*/ 10399500 w 58"/>
                    <a:gd name="T9" fmla="*/ 48058406 h 49"/>
                    <a:gd name="T10" fmla="*/ 20797980 w 58"/>
                    <a:gd name="T11" fmla="*/ 38046283 h 49"/>
                    <a:gd name="T12" fmla="*/ 28077015 w 58"/>
                    <a:gd name="T13" fmla="*/ 42051733 h 49"/>
                    <a:gd name="T14" fmla="*/ 44716420 w 58"/>
                    <a:gd name="T15" fmla="*/ 48058406 h 49"/>
                    <a:gd name="T16" fmla="*/ 59274490 w 58"/>
                    <a:gd name="T17" fmla="*/ 42051733 h 49"/>
                    <a:gd name="T18" fmla="*/ 56155049 w 58"/>
                    <a:gd name="T19" fmla="*/ 32039602 h 49"/>
                    <a:gd name="T20" fmla="*/ 41595959 w 58"/>
                    <a:gd name="T21" fmla="*/ 19023642 h 49"/>
                    <a:gd name="T22" fmla="*/ 31197475 w 58"/>
                    <a:gd name="T23" fmla="*/ 16019801 h 49"/>
                    <a:gd name="T24" fmla="*/ 20797980 w 58"/>
                    <a:gd name="T25" fmla="*/ 16019801 h 49"/>
                    <a:gd name="T26" fmla="*/ 10399500 w 58"/>
                    <a:gd name="T27" fmla="*/ 0 h 49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w 58"/>
                    <a:gd name="T43" fmla="*/ 0 h 49"/>
                    <a:gd name="T44" fmla="*/ 58 w 58"/>
                    <a:gd name="T45" fmla="*/ 49 h 49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T42" t="T43" r="T44" b="T45"/>
                  <a:pathLst>
                    <a:path w="58" h="49">
                      <a:moveTo>
                        <a:pt x="10" y="0"/>
                      </a:moveTo>
                      <a:lnTo>
                        <a:pt x="10" y="10"/>
                      </a:lnTo>
                      <a:lnTo>
                        <a:pt x="0" y="19"/>
                      </a:lnTo>
                      <a:lnTo>
                        <a:pt x="0" y="35"/>
                      </a:lnTo>
                      <a:lnTo>
                        <a:pt x="10" y="48"/>
                      </a:lnTo>
                      <a:lnTo>
                        <a:pt x="20" y="38"/>
                      </a:lnTo>
                      <a:lnTo>
                        <a:pt x="27" y="42"/>
                      </a:lnTo>
                      <a:lnTo>
                        <a:pt x="43" y="48"/>
                      </a:lnTo>
                      <a:lnTo>
                        <a:pt x="57" y="42"/>
                      </a:lnTo>
                      <a:lnTo>
                        <a:pt x="54" y="32"/>
                      </a:lnTo>
                      <a:lnTo>
                        <a:pt x="40" y="19"/>
                      </a:lnTo>
                      <a:lnTo>
                        <a:pt x="30" y="16"/>
                      </a:lnTo>
                      <a:lnTo>
                        <a:pt x="20" y="16"/>
                      </a:lnTo>
                      <a:lnTo>
                        <a:pt x="10" y="0"/>
                      </a:lnTo>
                    </a:path>
                  </a:pathLst>
                </a:custGeom>
                <a:solidFill>
                  <a:schemeClr val="folHlink"/>
                </a:solidFill>
                <a:ln w="12700" cap="rnd" cmpd="sng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pic>
              <p:nvPicPr>
                <p:cNvPr id="16422" name="Picture 36" descr="mapa_chico"/>
                <p:cNvPicPr>
                  <a:picLocks noChangeAspect="1" noChangeArrowheads="1"/>
                </p:cNvPicPr>
                <p:nvPr/>
              </p:nvPicPr>
              <p:blipFill>
                <a:blip r:embed="rId4" cstate="print">
                  <a:grayscl/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763689" y="5949279"/>
                  <a:ext cx="1335280" cy="539328"/>
                </a:xfrm>
                <a:prstGeom prst="rect">
                  <a:avLst/>
                </a:prstGeom>
                <a:solidFill>
                  <a:srgbClr val="808080"/>
                </a:solidFill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6423" name="Line 37"/>
                <p:cNvSpPr>
                  <a:spLocks noChangeShapeType="1"/>
                </p:cNvSpPr>
                <p:nvPr/>
              </p:nvSpPr>
              <p:spPr bwMode="auto">
                <a:xfrm>
                  <a:off x="1719580" y="5949280"/>
                  <a:ext cx="1114737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6424" name="Line 38"/>
                <p:cNvSpPr>
                  <a:spLocks noChangeShapeType="1"/>
                </p:cNvSpPr>
                <p:nvPr/>
              </p:nvSpPr>
              <p:spPr bwMode="auto">
                <a:xfrm>
                  <a:off x="2968647" y="6120885"/>
                  <a:ext cx="0" cy="427126"/>
                </a:xfrm>
                <a:prstGeom prst="line">
                  <a:avLst/>
                </a:prstGeom>
                <a:noFill/>
                <a:ln w="9525">
                  <a:solidFill>
                    <a:srgbClr val="80808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  <p:sp>
              <p:nvSpPr>
                <p:cNvPr id="16425" name="Line 39"/>
                <p:cNvSpPr>
                  <a:spLocks noChangeShapeType="1"/>
                </p:cNvSpPr>
                <p:nvPr/>
              </p:nvSpPr>
              <p:spPr bwMode="auto">
                <a:xfrm>
                  <a:off x="2834317" y="5949280"/>
                  <a:ext cx="134330" cy="171605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s-ES"/>
                </a:p>
              </p:txBody>
            </p:sp>
          </p:grpSp>
          <p:pic>
            <p:nvPicPr>
              <p:cNvPr id="16403" name="Picture 17" descr="C:\idelucas\SERVIDOR\PRTR-España il\WEB\Imagenes\2009\Demarcaciones hidrográficas.bmp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02623" y="2780929"/>
                <a:ext cx="1273149" cy="9513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0" name="Picture 2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95736" y="4221088"/>
                <a:ext cx="1413975" cy="6480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052" name="Picture 4" descr="Logotipo Ine. Ir a página de inicio">
                <a:hlinkClick r:id="rId7" tooltip="Página de inicio"/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97307" y="3861048"/>
                <a:ext cx="1243003" cy="513775"/>
              </a:xfrm>
              <a:prstGeom prst="rect">
                <a:avLst/>
              </a:prstGeom>
              <a:noFill/>
            </p:spPr>
          </p:pic>
          <p:sp>
            <p:nvSpPr>
              <p:cNvPr id="46" name="Oval 42"/>
              <p:cNvSpPr>
                <a:spLocks noChangeArrowheads="1"/>
              </p:cNvSpPr>
              <p:nvPr/>
            </p:nvSpPr>
            <p:spPr bwMode="auto">
              <a:xfrm>
                <a:off x="2565103" y="3392996"/>
                <a:ext cx="964252" cy="699079"/>
              </a:xfrm>
              <a:prstGeom prst="ellipse">
                <a:avLst/>
              </a:prstGeom>
              <a:solidFill>
                <a:srgbClr val="0070C0"/>
              </a:solidFill>
              <a:ln w="9525" algn="ctr">
                <a:noFill/>
                <a:round/>
                <a:headEnd/>
                <a:tailEnd/>
              </a:ln>
              <a:effectLst>
                <a:softEdge rad="63500"/>
              </a:effec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es-ES" sz="1700" b="1" dirty="0" err="1" smtClean="0">
                    <a:solidFill>
                      <a:schemeClr val="bg1"/>
                    </a:solidFill>
                    <a:latin typeface="Trebuchet MS" pitchFamily="34" charset="0"/>
                  </a:rPr>
                  <a:t>dd.hh</a:t>
                </a:r>
                <a:r>
                  <a:rPr lang="es-ES" sz="1700" b="1" dirty="0" smtClean="0">
                    <a:solidFill>
                      <a:schemeClr val="bg1"/>
                    </a:solidFill>
                    <a:latin typeface="Trebuchet MS" pitchFamily="34" charset="0"/>
                  </a:rPr>
                  <a:t>.</a:t>
                </a:r>
                <a:endParaRPr lang="es-ES" sz="1700" b="1" dirty="0">
                  <a:solidFill>
                    <a:schemeClr val="bg1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47" name="Oval 42"/>
              <p:cNvSpPr>
                <a:spLocks noChangeArrowheads="1"/>
              </p:cNvSpPr>
              <p:nvPr/>
            </p:nvSpPr>
            <p:spPr bwMode="auto">
              <a:xfrm>
                <a:off x="1681205" y="4581128"/>
                <a:ext cx="1162602" cy="576064"/>
              </a:xfrm>
              <a:prstGeom prst="ellipse">
                <a:avLst/>
              </a:prstGeom>
              <a:solidFill>
                <a:srgbClr val="C00000"/>
              </a:solidFill>
              <a:ln w="9525" algn="ctr">
                <a:noFill/>
                <a:round/>
                <a:headEnd/>
                <a:tailEnd/>
              </a:ln>
              <a:effectLst>
                <a:softEdge rad="63500"/>
              </a:effec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es-ES" sz="1700" b="1" dirty="0" smtClean="0">
                    <a:solidFill>
                      <a:schemeClr val="bg1"/>
                    </a:solidFill>
                    <a:latin typeface="Trebuchet MS" pitchFamily="34" charset="0"/>
                  </a:rPr>
                  <a:t>residuos</a:t>
                </a:r>
                <a:endParaRPr lang="es-ES" sz="1700" b="1" dirty="0">
                  <a:solidFill>
                    <a:schemeClr val="bg1"/>
                  </a:solidFill>
                  <a:latin typeface="Trebuchet MS" pitchFamily="34" charset="0"/>
                </a:endParaRPr>
              </a:p>
            </p:txBody>
          </p:sp>
          <p:sp>
            <p:nvSpPr>
              <p:cNvPr id="48" name="Oval 42"/>
              <p:cNvSpPr>
                <a:spLocks noChangeArrowheads="1"/>
              </p:cNvSpPr>
              <p:nvPr/>
            </p:nvSpPr>
            <p:spPr bwMode="auto">
              <a:xfrm>
                <a:off x="797307" y="1922833"/>
                <a:ext cx="803542" cy="681076"/>
              </a:xfrm>
              <a:prstGeom prst="ellipse">
                <a:avLst/>
              </a:prstGeom>
              <a:solidFill>
                <a:srgbClr val="7030A0"/>
              </a:solidFill>
              <a:ln w="9525" algn="ctr">
                <a:noFill/>
                <a:round/>
                <a:headEnd/>
                <a:tailEnd/>
              </a:ln>
              <a:effectLst>
                <a:softEdge rad="63500"/>
              </a:effectLst>
            </p:spPr>
            <p:txBody>
              <a:bodyPr wrap="none" anchor="ctr"/>
              <a:lstStyle/>
              <a:p>
                <a:pPr algn="ctr">
                  <a:lnSpc>
                    <a:spcPct val="100000"/>
                  </a:lnSpc>
                  <a:spcBef>
                    <a:spcPct val="0"/>
                  </a:spcBef>
                  <a:buClrTx/>
                  <a:buSzTx/>
                  <a:buFontTx/>
                  <a:buNone/>
                  <a:defRPr/>
                </a:pPr>
                <a:r>
                  <a:rPr lang="es-ES" sz="1700" b="1" dirty="0" err="1" smtClean="0">
                    <a:solidFill>
                      <a:schemeClr val="bg1"/>
                    </a:solidFill>
                    <a:latin typeface="Trebuchet MS" pitchFamily="34" charset="0"/>
                  </a:rPr>
                  <a:t>aa.cc</a:t>
                </a:r>
                <a:endParaRPr lang="es-ES" sz="1700" b="1" dirty="0">
                  <a:solidFill>
                    <a:schemeClr val="bg1"/>
                  </a:solidFill>
                  <a:latin typeface="Trebuchet MS" pitchFamily="34" charset="0"/>
                </a:endParaRPr>
              </a:p>
            </p:txBody>
          </p:sp>
        </p:grpSp>
        <p:pic>
          <p:nvPicPr>
            <p:cNvPr id="52" name="51 Imagen" descr="nuevo logo maam.bmp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795302" y="2636912"/>
              <a:ext cx="1782277" cy="4320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49410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 descr="P:\Proyectos\CP01128 PRTR-España\Web PRTR\Fotos\Escanear00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324876"/>
            <a:ext cx="2664296" cy="32643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Rectangle 64"/>
          <p:cNvSpPr>
            <a:spLocks noChangeArrowheads="1"/>
          </p:cNvSpPr>
          <p:nvPr/>
        </p:nvSpPr>
        <p:spPr bwMode="auto">
          <a:xfrm>
            <a:off x="2771800" y="1124744"/>
            <a:ext cx="6228184" cy="4824536"/>
          </a:xfrm>
          <a:prstGeom prst="snipRound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  <p:txBody>
          <a:bodyPr lIns="0" rIns="0" anchor="ctr"/>
          <a:lstStyle/>
          <a:p>
            <a:pPr marL="176212" lvl="5" algn="just">
              <a:lnSpc>
                <a:spcPct val="110000"/>
              </a:lnSpc>
              <a:buClr>
                <a:schemeClr val="tx2"/>
              </a:buClr>
              <a:buSzPct val="70000"/>
              <a:defRPr/>
            </a:pPr>
            <a:r>
              <a:rPr lang="es-ES" b="1" i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La recogida sistemática de informaci</a:t>
            </a:r>
            <a:r>
              <a:rPr lang="es-ES" b="1" i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ón, con esta perspectiva global posibilita a la empresa</a:t>
            </a:r>
            <a:r>
              <a:rPr lang="es-ES" b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:</a:t>
            </a:r>
            <a:endParaRPr lang="es-ES" b="1" dirty="0" smtClean="0">
              <a:solidFill>
                <a:schemeClr val="accent5">
                  <a:lumMod val="25000"/>
                </a:schemeClr>
              </a:solidFill>
              <a:latin typeface="Calibri" pitchFamily="34" charset="0"/>
            </a:endParaRPr>
          </a:p>
          <a:p>
            <a:pPr marL="441325" lvl="5" indent="-265113" algn="just">
              <a:lnSpc>
                <a:spcPct val="110000"/>
              </a:lnSpc>
              <a:buClr>
                <a:schemeClr val="tx2"/>
              </a:buClr>
              <a:buSzPct val="70000"/>
              <a:buFont typeface="Arial"/>
              <a:buChar char="•"/>
              <a:defRPr/>
            </a:pPr>
            <a:r>
              <a:rPr lang="es-ES" b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Conocerse mejor; control y seguimiento de su comportamiento ambiental</a:t>
            </a:r>
            <a:r>
              <a:rPr lang="es-ES" b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. </a:t>
            </a:r>
            <a:endParaRPr lang="es-ES" b="1" dirty="0">
              <a:solidFill>
                <a:schemeClr val="accent5">
                  <a:lumMod val="25000"/>
                </a:schemeClr>
              </a:solidFill>
              <a:latin typeface="Calibri" pitchFamily="34" charset="0"/>
            </a:endParaRPr>
          </a:p>
          <a:p>
            <a:pPr marL="441325" lvl="5" indent="-265113" algn="just">
              <a:lnSpc>
                <a:spcPct val="110000"/>
              </a:lnSpc>
              <a:buClr>
                <a:schemeClr val="tx2"/>
              </a:buClr>
              <a:buSzPct val="70000"/>
              <a:buFont typeface="Arial"/>
              <a:buChar char="•"/>
              <a:defRPr/>
            </a:pPr>
            <a:r>
              <a:rPr lang="es-ES" b="1" dirty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Tendencias/evolución de sus emisiones en el </a:t>
            </a:r>
            <a:r>
              <a:rPr lang="es-ES" b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tiempo,</a:t>
            </a:r>
            <a:endParaRPr lang="es-ES" b="1" dirty="0">
              <a:solidFill>
                <a:schemeClr val="accent5">
                  <a:lumMod val="25000"/>
                </a:schemeClr>
              </a:solidFill>
              <a:latin typeface="Calibri" pitchFamily="34" charset="0"/>
            </a:endParaRPr>
          </a:p>
          <a:p>
            <a:pPr marL="441325" lvl="5" indent="-265113" algn="just">
              <a:lnSpc>
                <a:spcPct val="110000"/>
              </a:lnSpc>
              <a:buClr>
                <a:schemeClr val="tx2"/>
              </a:buClr>
              <a:buSzPct val="70000"/>
              <a:buFont typeface="Arial"/>
              <a:buChar char="•"/>
              <a:defRPr/>
            </a:pPr>
            <a:r>
              <a:rPr lang="es-ES" b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identificar impactos no sabidos y posibilidades de mejorar siendo m</a:t>
            </a:r>
            <a:r>
              <a:rPr lang="es-ES" b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ás eficiente y caminando hacia la producción más limpia.</a:t>
            </a:r>
            <a:endParaRPr lang="es-ES" b="1" dirty="0" smtClean="0">
              <a:solidFill>
                <a:schemeClr val="accent5">
                  <a:lumMod val="25000"/>
                </a:schemeClr>
              </a:solidFill>
              <a:latin typeface="Calibri" pitchFamily="34" charset="0"/>
            </a:endParaRPr>
          </a:p>
          <a:p>
            <a:pPr marL="441325" lvl="5" indent="-265113" algn="just">
              <a:lnSpc>
                <a:spcPct val="110000"/>
              </a:lnSpc>
              <a:buClr>
                <a:schemeClr val="tx2"/>
              </a:buClr>
              <a:buSzPct val="70000"/>
              <a:buFont typeface="Arial"/>
              <a:buChar char="•"/>
              <a:defRPr/>
            </a:pPr>
            <a:r>
              <a:rPr lang="es-ES" b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Compararse con sus competidores a nivel nacional e internacional y con otros sectores productivos.</a:t>
            </a:r>
          </a:p>
          <a:p>
            <a:pPr marL="441325" lvl="5" indent="-265113" algn="just">
              <a:lnSpc>
                <a:spcPct val="110000"/>
              </a:lnSpc>
              <a:buClr>
                <a:schemeClr val="tx2"/>
              </a:buClr>
              <a:buSzPct val="70000"/>
              <a:buFont typeface="Arial"/>
              <a:buChar char="•"/>
              <a:defRPr/>
            </a:pPr>
            <a:r>
              <a:rPr lang="es-ES" b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Ser consistente con la informaci</a:t>
            </a:r>
            <a:r>
              <a:rPr lang="es-ES" b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ón facilitada en otros requerimientos u obligaciones legales.</a:t>
            </a:r>
            <a:endParaRPr lang="es-ES" b="1" dirty="0">
              <a:solidFill>
                <a:schemeClr val="accent5">
                  <a:lumMod val="25000"/>
                </a:schemeClr>
              </a:solidFill>
              <a:latin typeface="Calibri" pitchFamily="34" charset="0"/>
            </a:endParaRPr>
          </a:p>
          <a:p>
            <a:pPr marL="441325" lvl="5" indent="-265113" algn="just">
              <a:lnSpc>
                <a:spcPct val="110000"/>
              </a:lnSpc>
              <a:buClr>
                <a:schemeClr val="tx2"/>
              </a:buClr>
              <a:buSzPct val="70000"/>
              <a:buFont typeface="Arial"/>
              <a:buChar char="•"/>
              <a:defRPr/>
            </a:pPr>
            <a:r>
              <a:rPr lang="es-ES" b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Desarrollo de gu</a:t>
            </a:r>
            <a:r>
              <a:rPr lang="es-ES" b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ías sectoriales (gremiales) </a:t>
            </a:r>
            <a:r>
              <a:rPr lang="es-ES" b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sobre las emisiones y transferencias más significativas y cómo determinar los datos</a:t>
            </a:r>
            <a:r>
              <a:rPr lang="es-ES" b="1" dirty="0" smtClean="0">
                <a:solidFill>
                  <a:schemeClr val="accent5">
                    <a:lumMod val="25000"/>
                  </a:schemeClr>
                </a:solidFill>
                <a:latin typeface="Calibri" pitchFamily="34" charset="0"/>
              </a:rPr>
              <a:t>.</a:t>
            </a:r>
            <a:endParaRPr lang="es-ES" b="1" dirty="0">
              <a:solidFill>
                <a:schemeClr val="accent5">
                  <a:lumMod val="25000"/>
                </a:schemeClr>
              </a:solidFill>
              <a:latin typeface="Calibri" pitchFamily="34" charset="0"/>
            </a:endParaRPr>
          </a:p>
        </p:txBody>
      </p:sp>
      <p:sp>
        <p:nvSpPr>
          <p:cNvPr id="5" name="Oval 38"/>
          <p:cNvSpPr>
            <a:spLocks noChangeArrowheads="1"/>
          </p:cNvSpPr>
          <p:nvPr/>
        </p:nvSpPr>
        <p:spPr bwMode="auto">
          <a:xfrm>
            <a:off x="323528" y="1268760"/>
            <a:ext cx="2296276" cy="864096"/>
          </a:xfrm>
          <a:prstGeom prst="ellipse">
            <a:avLst/>
          </a:prstGeom>
          <a:solidFill>
            <a:srgbClr val="002060"/>
          </a:solidFill>
          <a:ln w="9525" algn="ctr">
            <a:noFill/>
            <a:round/>
            <a:headEnd/>
            <a:tailEnd/>
          </a:ln>
          <a:effectLst>
            <a:softEdge rad="127000"/>
          </a:effectLst>
        </p:spPr>
        <p:txBody>
          <a:bodyPr wrap="none" anchor="ctr"/>
          <a:lstStyle/>
          <a:p>
            <a:pPr algn="ctr">
              <a:defRPr/>
            </a:pPr>
            <a:r>
              <a:rPr lang="es-ES" sz="2000" b="1" dirty="0" smtClean="0">
                <a:solidFill>
                  <a:schemeClr val="bg1"/>
                </a:solidFill>
                <a:latin typeface="Trebuchet MS" pitchFamily="34" charset="0"/>
              </a:rPr>
              <a:t>INDUSTRY</a:t>
            </a:r>
            <a:endParaRPr lang="es-ES" sz="2000" b="1" dirty="0">
              <a:solidFill>
                <a:schemeClr val="bg1"/>
              </a:solidFill>
              <a:latin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43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1899</TotalTime>
  <Words>765</Words>
  <Application>Microsoft Macintosh PowerPoint</Application>
  <PresentationFormat>Presentación en pantalla (4:3)</PresentationFormat>
  <Paragraphs>71</Paragraphs>
  <Slides>11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Iñigo De Vicente</dc:creator>
  <cp:lastModifiedBy>Iñigo  De Vicente Mingarro</cp:lastModifiedBy>
  <cp:revision>71</cp:revision>
  <cp:lastPrinted>2017-10-30T11:36:30Z</cp:lastPrinted>
  <dcterms:created xsi:type="dcterms:W3CDTF">2017-10-30T08:29:33Z</dcterms:created>
  <dcterms:modified xsi:type="dcterms:W3CDTF">2017-11-03T10:56:18Z</dcterms:modified>
</cp:coreProperties>
</file>