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1.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74" r:id="rId3"/>
    <p:sldId id="265" r:id="rId4"/>
    <p:sldId id="266" r:id="rId5"/>
    <p:sldId id="267" r:id="rId6"/>
    <p:sldId id="269" r:id="rId7"/>
    <p:sldId id="268" r:id="rId8"/>
    <p:sldId id="270" r:id="rId9"/>
    <p:sldId id="273" r:id="rId10"/>
    <p:sldId id="275" r:id="rId11"/>
    <p:sldId id="276" r:id="rId12"/>
    <p:sldId id="272" r:id="rId13"/>
    <p:sldId id="277" r:id="rId14"/>
    <p:sldId id="280" r:id="rId15"/>
    <p:sldId id="27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48" y="24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5F527-E44D-45C2-B14A-065787340555}" type="datetimeFigureOut">
              <a:rPr lang="es-ES" smtClean="0"/>
              <a:t>1/11/17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B9B90-9046-469B-BEC4-827BD6C9DED4}" type="slidenum">
              <a:rPr lang="es-ES" smtClean="0"/>
              <a:t>‹Nr.›</a:t>
            </a:fld>
            <a:endParaRPr lang="es-ES"/>
          </a:p>
        </p:txBody>
      </p:sp>
    </p:spTree>
    <p:extLst>
      <p:ext uri="{BB962C8B-B14F-4D97-AF65-F5344CB8AC3E}">
        <p14:creationId xmlns:p14="http://schemas.microsoft.com/office/powerpoint/2010/main" val="363475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16FE1CA-4787-A442-B10C-03CB42256BD9}" type="slidenum">
              <a:rPr lang="de-DE"/>
              <a:pPr/>
              <a:t>4</a:t>
            </a:fld>
            <a:endParaRPr lang="de-DE"/>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defRPr/>
            </a:pPr>
            <a:fld id="{E13B3CD4-0895-4272-A54F-832528A18562}" type="slidenum">
              <a:rPr lang="de-DE" altLang="es-ES" smtClean="0"/>
              <a:pPr eaLnBrk="1" hangingPunct="1">
                <a:spcBef>
                  <a:spcPct val="0"/>
                </a:spcBef>
                <a:defRPr/>
              </a:pPr>
              <a:t>5</a:t>
            </a:fld>
            <a:endParaRPr lang="de-DE" altLang="es-E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smtClean="0"/>
          </a:p>
        </p:txBody>
      </p:sp>
    </p:spTree>
    <p:extLst>
      <p:ext uri="{BB962C8B-B14F-4D97-AF65-F5344CB8AC3E}">
        <p14:creationId xmlns:p14="http://schemas.microsoft.com/office/powerpoint/2010/main" val="412648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a:ln/>
        </p:spPr>
      </p:sp>
      <p:sp>
        <p:nvSpPr>
          <p:cNvPr id="717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smtClean="0"/>
          </a:p>
        </p:txBody>
      </p:sp>
      <p:sp>
        <p:nvSpPr>
          <p:cNvPr id="7172" name="3 Marcador de número de diapositiva"/>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defRPr/>
            </a:pPr>
            <a:fld id="{6F8EC051-BD5B-4609-B037-56B83E11EF5D}" type="slidenum">
              <a:rPr lang="de-DE" altLang="es-ES" smtClean="0"/>
              <a:pPr eaLnBrk="1" hangingPunct="1">
                <a:spcBef>
                  <a:spcPct val="0"/>
                </a:spcBef>
                <a:defRPr/>
              </a:pPr>
              <a:t>6</a:t>
            </a:fld>
            <a:endParaRPr lang="de-DE" altLang="es-ES" smtClean="0"/>
          </a:p>
        </p:txBody>
      </p:sp>
    </p:spTree>
    <p:extLst>
      <p:ext uri="{BB962C8B-B14F-4D97-AF65-F5344CB8AC3E}">
        <p14:creationId xmlns:p14="http://schemas.microsoft.com/office/powerpoint/2010/main" val="67573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D7B9B90-9046-469B-BEC4-827BD6C9DED4}" type="slidenum">
              <a:rPr lang="es-ES" smtClean="0"/>
              <a:t>12</a:t>
            </a:fld>
            <a:endParaRPr lang="es-ES"/>
          </a:p>
        </p:txBody>
      </p:sp>
    </p:spTree>
    <p:extLst>
      <p:ext uri="{BB962C8B-B14F-4D97-AF65-F5344CB8AC3E}">
        <p14:creationId xmlns:p14="http://schemas.microsoft.com/office/powerpoint/2010/main" val="328760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D7B9B90-9046-469B-BEC4-827BD6C9DED4}" type="slidenum">
              <a:rPr lang="es-ES" smtClean="0"/>
              <a:t>13</a:t>
            </a:fld>
            <a:endParaRPr lang="es-ES"/>
          </a:p>
        </p:txBody>
      </p:sp>
    </p:spTree>
    <p:extLst>
      <p:ext uri="{BB962C8B-B14F-4D97-AF65-F5344CB8AC3E}">
        <p14:creationId xmlns:p14="http://schemas.microsoft.com/office/powerpoint/2010/main" val="328760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D7B9B90-9046-469B-BEC4-827BD6C9DED4}" type="slidenum">
              <a:rPr lang="es-ES" smtClean="0"/>
              <a:t>14</a:t>
            </a:fld>
            <a:endParaRPr lang="es-ES"/>
          </a:p>
        </p:txBody>
      </p:sp>
    </p:spTree>
    <p:extLst>
      <p:ext uri="{BB962C8B-B14F-4D97-AF65-F5344CB8AC3E}">
        <p14:creationId xmlns:p14="http://schemas.microsoft.com/office/powerpoint/2010/main" val="328760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a:ln/>
        </p:spPr>
      </p:sp>
      <p:sp>
        <p:nvSpPr>
          <p:cNvPr id="13315" name="Rectangle 3"/>
          <p:cNvSpPr>
            <a:spLocks noGrp="1"/>
          </p:cNvSpPr>
          <p:nvPr>
            <p:ph type="body" idx="1"/>
          </p:nvPr>
        </p:nvSpPr>
        <p:spPr>
          <a:noFill/>
          <a:ln/>
        </p:spPr>
        <p:txBody>
          <a:bodyPr/>
          <a:lstStyle/>
          <a:p>
            <a:endParaRPr lang="es-ES" smtClean="0">
              <a:latin typeface="Arial" pitchFamily="34" charset="0"/>
              <a:ea typeface="ＭＳ Ｐゴシック" charset="-128"/>
            </a:endParaRPr>
          </a:p>
        </p:txBody>
      </p:sp>
    </p:spTree>
    <p:extLst>
      <p:ext uri="{BB962C8B-B14F-4D97-AF65-F5344CB8AC3E}">
        <p14:creationId xmlns:p14="http://schemas.microsoft.com/office/powerpoint/2010/main" val="97484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5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32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985593"/>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microsoft.com/office/2007/relationships/hdphoto" Target="../media/hdphoto1.wdp"/><Relationship Id="rId8" Type="http://schemas.openxmlformats.org/officeDocument/2006/relationships/image" Target="../media/image2.jpeg"/><Relationship Id="rId9" Type="http://schemas.openxmlformats.org/officeDocument/2006/relationships/image" Target="../media/image3.png"/><Relationship Id="rId1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3 Grupo"/>
          <p:cNvGrpSpPr>
            <a:grpSpLocks/>
          </p:cNvGrpSpPr>
          <p:nvPr userDrawn="1"/>
        </p:nvGrpSpPr>
        <p:grpSpPr bwMode="auto">
          <a:xfrm>
            <a:off x="1108" y="5475290"/>
            <a:ext cx="9142892" cy="1383005"/>
            <a:chOff x="1587" y="5475775"/>
            <a:chExt cx="9142413" cy="1382233"/>
          </a:xfrm>
        </p:grpSpPr>
        <p:pic>
          <p:nvPicPr>
            <p:cNvPr id="9" name="Imagen 1" descr="cesped_1.jpg"/>
            <p:cNvPicPr>
              <a:picLocks noChangeAspect="1"/>
            </p:cNvPicPr>
            <p:nvPr userDrawn="1"/>
          </p:nvPicPr>
          <p:blipFill>
            <a:blip r:embed="rId6">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a:ext>
              </a:extLst>
            </a:blip>
            <a:srcRect/>
            <a:stretch>
              <a:fillRect/>
            </a:stretch>
          </p:blipFill>
          <p:spPr bwMode="auto">
            <a:xfrm>
              <a:off x="1587" y="5475775"/>
              <a:ext cx="9142413" cy="1382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2 Rectángulo redondeado"/>
            <p:cNvSpPr/>
            <p:nvPr userDrawn="1"/>
          </p:nvSpPr>
          <p:spPr>
            <a:xfrm>
              <a:off x="2772134" y="6165404"/>
              <a:ext cx="6192364" cy="606600"/>
            </a:xfrm>
            <a:prstGeom prst="roundRect">
              <a:avLst/>
            </a:prstGeom>
            <a:noFill/>
            <a:ln w="9525" cap="flat" cmpd="sng" algn="ctr">
              <a:noFill/>
              <a:prstDash val="solid"/>
            </a:ln>
            <a:effectLst>
              <a:outerShdw blurRad="40000" dist="23000" dir="5400000" rotWithShape="0">
                <a:srgbClr val="000000">
                  <a:alpha val="35000"/>
                </a:srgbClr>
              </a:outerShdw>
              <a:softEdge rad="6350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smtClean="0">
                  <a:ln>
                    <a:noFill/>
                  </a:ln>
                  <a:solidFill>
                    <a:srgbClr val="EEECE1">
                      <a:lumMod val="10000"/>
                    </a:srgbClr>
                  </a:solidFill>
                  <a:effectLst/>
                  <a:uLnTx/>
                  <a:uFillTx/>
                  <a:latin typeface="Calibri"/>
                  <a:ea typeface="+mn-ea"/>
                  <a:cs typeface="+mn-cs"/>
                </a:rPr>
                <a:t>Primer Encuentro Regional sobre los Registros de Emisiones y Transferencias de Contaminantes (RETC); 2-3 de noviembre de 2017. Lima. Perú.</a:t>
              </a:r>
              <a:endParaRPr kumimoji="0" lang="es-ES" sz="1200" b="1" i="0" u="none" strike="noStrike" kern="0" cap="none" spc="0" normalizeH="0" baseline="0" noProof="0" dirty="0" smtClean="0">
                <a:ln>
                  <a:noFill/>
                </a:ln>
                <a:solidFill>
                  <a:srgbClr val="EEECE1">
                    <a:lumMod val="10000"/>
                  </a:srgbClr>
                </a:solidFill>
                <a:effectLst/>
                <a:uLnTx/>
                <a:uFillTx/>
                <a:latin typeface="Calibri"/>
                <a:ea typeface="+mn-ea"/>
                <a:cs typeface="+mn-cs"/>
              </a:endParaRPr>
            </a:p>
          </p:txBody>
        </p:sp>
      </p:grpSp>
      <p:grpSp>
        <p:nvGrpSpPr>
          <p:cNvPr id="16" name="Agrupar 15"/>
          <p:cNvGrpSpPr/>
          <p:nvPr userDrawn="1"/>
        </p:nvGrpSpPr>
        <p:grpSpPr>
          <a:xfrm>
            <a:off x="0" y="116632"/>
            <a:ext cx="9016471" cy="972138"/>
            <a:chOff x="107504" y="1988840"/>
            <a:chExt cx="9016471" cy="972138"/>
          </a:xfrm>
        </p:grpSpPr>
        <p:pic>
          <p:nvPicPr>
            <p:cNvPr id="7" name="0 Imagen"/>
            <p:cNvPicPr/>
            <p:nvPr userDrawn="1"/>
          </p:nvPicPr>
          <p:blipFill>
            <a:blip r:embed="rId8" cstate="print">
              <a:extLst>
                <a:ext uri="{28A0092B-C50C-407E-A947-70E740481C1C}">
                  <a14:useLocalDpi xmlns:a14="http://schemas.microsoft.com/office/drawing/2010/main"/>
                </a:ext>
              </a:extLst>
            </a:blip>
            <a:stretch>
              <a:fillRect/>
            </a:stretch>
          </p:blipFill>
          <p:spPr>
            <a:xfrm>
              <a:off x="323528" y="1988840"/>
              <a:ext cx="2849245" cy="638810"/>
            </a:xfrm>
            <a:prstGeom prst="rect">
              <a:avLst/>
            </a:prstGeom>
          </p:spPr>
        </p:pic>
        <p:grpSp>
          <p:nvGrpSpPr>
            <p:cNvPr id="12" name="2 Grupo"/>
            <p:cNvGrpSpPr>
              <a:grpSpLocks/>
            </p:cNvGrpSpPr>
            <p:nvPr userDrawn="1"/>
          </p:nvGrpSpPr>
          <p:grpSpPr bwMode="auto">
            <a:xfrm>
              <a:off x="107504" y="1988840"/>
              <a:ext cx="9016471" cy="972138"/>
              <a:chOff x="53158" y="132525"/>
              <a:chExt cx="9016415" cy="695795"/>
            </a:xfrm>
          </p:grpSpPr>
          <p:pic>
            <p:nvPicPr>
              <p:cNvPr id="14" name="Imagen 3" descr="banda_superior.png"/>
              <p:cNvPicPr>
                <a:picLocks noChangeAspect="1"/>
              </p:cNvPicPr>
              <p:nvPr userDrawn="1"/>
            </p:nvPicPr>
            <p:blipFill>
              <a:blip r:embed="rId9" cstate="print">
                <a:extLst>
                  <a:ext uri="{28A0092B-C50C-407E-A947-70E740481C1C}">
                    <a14:useLocalDpi xmlns:a14="http://schemas.microsoft.com/office/drawing/2010/main"/>
                  </a:ext>
                </a:extLst>
              </a:blip>
              <a:srcRect l="-2"/>
              <a:stretch>
                <a:fillRect/>
              </a:stretch>
            </p:blipFill>
            <p:spPr bwMode="auto">
              <a:xfrm>
                <a:off x="53158" y="548668"/>
                <a:ext cx="9016415" cy="27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3" descr="banda_superior.png"/>
              <p:cNvPicPr>
                <a:picLocks noChangeAspect="1"/>
              </p:cNvPicPr>
              <p:nvPr userDrawn="1"/>
            </p:nvPicPr>
            <p:blipFill rotWithShape="1">
              <a:blip r:embed="rId10" cstate="print">
                <a:extLst>
                  <a:ext uri="{28A0092B-C50C-407E-A947-70E740481C1C}">
                    <a14:useLocalDpi xmlns:a14="http://schemas.microsoft.com/office/drawing/2010/main"/>
                  </a:ext>
                </a:extLst>
              </a:blip>
              <a:srcRect b="-2276"/>
              <a:stretch/>
            </p:blipFill>
            <p:spPr bwMode="auto">
              <a:xfrm>
                <a:off x="3077475" y="132525"/>
                <a:ext cx="1753660" cy="40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7" name="Imagen 16"/>
          <p:cNvPicPr>
            <a:picLocks noChangeAspect="1"/>
          </p:cNvPicPr>
          <p:nvPr userDrawn="1"/>
        </p:nvPicPr>
        <p:blipFill>
          <a:blip r:embed="rId11"/>
          <a:stretch>
            <a:fillRect/>
          </a:stretch>
        </p:blipFill>
        <p:spPr>
          <a:xfrm>
            <a:off x="5004048" y="116632"/>
            <a:ext cx="2451843" cy="527337"/>
          </a:xfrm>
          <a:prstGeom prst="rect">
            <a:avLst/>
          </a:prstGeom>
        </p:spPr>
      </p:pic>
      <p:pic>
        <p:nvPicPr>
          <p:cNvPr id="18" name="Imagen 17"/>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7452320" y="116632"/>
            <a:ext cx="1401224" cy="476672"/>
          </a:xfrm>
          <a:prstGeom prst="rect">
            <a:avLst/>
          </a:prstGeom>
        </p:spPr>
      </p:pic>
      <p:pic>
        <p:nvPicPr>
          <p:cNvPr id="19" name="Imagen 18"/>
          <p:cNvPicPr>
            <a:picLocks noChangeAspect="1"/>
          </p:cNvPicPr>
          <p:nvPr userDrawn="1"/>
        </p:nvPicPr>
        <p:blipFill>
          <a:blip r:embed="rId13"/>
          <a:stretch>
            <a:fillRect/>
          </a:stretch>
        </p:blipFill>
        <p:spPr>
          <a:xfrm>
            <a:off x="107504" y="5714478"/>
            <a:ext cx="1440160" cy="475481"/>
          </a:xfrm>
          <a:prstGeom prst="rect">
            <a:avLst/>
          </a:prstGeom>
        </p:spPr>
      </p:pic>
      <p:pic>
        <p:nvPicPr>
          <p:cNvPr id="20" name="Imagen 19"/>
          <p:cNvPicPr>
            <a:picLocks noChangeAspect="1"/>
          </p:cNvPicPr>
          <p:nvPr userDrawn="1"/>
        </p:nvPicPr>
        <p:blipFill>
          <a:blip r:embed="rId14"/>
          <a:stretch>
            <a:fillRect/>
          </a:stretch>
        </p:blipFill>
        <p:spPr>
          <a:xfrm>
            <a:off x="1547664" y="5696167"/>
            <a:ext cx="1512168" cy="469137"/>
          </a:xfrm>
          <a:prstGeom prst="rect">
            <a:avLst/>
          </a:prstGeom>
        </p:spPr>
      </p:pic>
      <p:pic>
        <p:nvPicPr>
          <p:cNvPr id="21" name="Imagen 20"/>
          <p:cNvPicPr>
            <a:picLocks noChangeAspect="1"/>
          </p:cNvPicPr>
          <p:nvPr userDrawn="1"/>
        </p:nvPicPr>
        <p:blipFill>
          <a:blip r:embed="rId15"/>
          <a:stretch>
            <a:fillRect/>
          </a:stretch>
        </p:blipFill>
        <p:spPr>
          <a:xfrm>
            <a:off x="671567" y="6237312"/>
            <a:ext cx="588065" cy="504056"/>
          </a:xfrm>
          <a:prstGeom prst="rect">
            <a:avLst/>
          </a:prstGeom>
        </p:spPr>
      </p:pic>
      <p:pic>
        <p:nvPicPr>
          <p:cNvPr id="22" name="Imagen 21"/>
          <p:cNvPicPr>
            <a:picLocks noChangeAspect="1"/>
          </p:cNvPicPr>
          <p:nvPr userDrawn="1"/>
        </p:nvPicPr>
        <p:blipFill>
          <a:blip r:embed="rId16"/>
          <a:stretch>
            <a:fillRect/>
          </a:stretch>
        </p:blipFill>
        <p:spPr>
          <a:xfrm>
            <a:off x="1377120" y="6155996"/>
            <a:ext cx="674600" cy="550923"/>
          </a:xfrm>
          <a:prstGeom prst="rect">
            <a:avLst/>
          </a:prstGeom>
        </p:spPr>
      </p:pic>
    </p:spTree>
    <p:extLst>
      <p:ext uri="{BB962C8B-B14F-4D97-AF65-F5344CB8AC3E}">
        <p14:creationId xmlns:p14="http://schemas.microsoft.com/office/powerpoint/2010/main" val="181792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rtr-es.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cts.oecd.org/Instruments/ShowInstrumentView.aspx?InstrumentID=44&amp;InstrumentPID=41&amp;Lang=en&amp;Book=Fal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oecd.org/chemicalsafety/pollutant-release-transfer-register/publicationsintheseriesonpollutantreleaseandtransferregisters.htm" TargetMode="External"/><Relationship Id="rId4" Type="http://schemas.openxmlformats.org/officeDocument/2006/relationships/hyperlink" Target="http://www.oecd.org/officialdocuments/displaydocument/?cote=env/jm/mono(2014)33&amp;doclanguage=en" TargetMode="External"/><Relationship Id="rId5" Type="http://schemas.openxmlformats.org/officeDocument/2006/relationships/hyperlink" Target="http://www.oecd.org/officialdocuments/displaydocument/?cote=env/jm/mono(2015)45&amp;doclanguage=en" TargetMode="External"/><Relationship Id="rId6" Type="http://schemas.openxmlformats.org/officeDocument/2006/relationships/hyperlink" Target="http://www.oecd.org/officialdocuments/displaydocument/?cote=env/jm/mono(2014)32&amp;doclanguage=en" TargetMode="External"/><Relationship Id="rId7" Type="http://schemas.openxmlformats.org/officeDocument/2006/relationships/hyperlink" Target="http://www.oecd.org/officialdocuments/publicdisplaydocumentpdf/?cote=env/jm/mono(2013)5&amp;doclanguage=en" TargetMode="External"/><Relationship Id="rId8" Type="http://schemas.openxmlformats.org/officeDocument/2006/relationships/hyperlink" Target="http://www.oecd.org/officialdocuments/displaydocument/?cote=env/jm/mono(2017)7&amp;doclanguage=en" TargetMode="External"/><Relationship Id="rId9" Type="http://schemas.openxmlformats.org/officeDocument/2006/relationships/hyperlink" Target="http://www.oecd.org/officialdocuments/displaydocument/?cote=env/jm/mono(2013)1&amp;doclanguage=en"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hyperlink" Target="http://www.oecd.org/officialdocuments/displaydocument/?cote=env/jm/mono(2002)20/rev1&amp;doclanguage=en" TargetMode="External"/><Relationship Id="rId4" Type="http://schemas.openxmlformats.org/officeDocument/2006/relationships/hyperlink" Target="http://www.oecd.org/env/ehs/pollutant-release-transfer-register/resourcecompendiumofprtrreleaseestimationtechniquespart2summaryofdiffusesourcetechniques.htm" TargetMode="External"/><Relationship Id="rId5" Type="http://schemas.openxmlformats.org/officeDocument/2006/relationships/hyperlink" Target="http://www.oecd.org/officialdocuments/publicdisplaydocumentpdf/?cote=env/jm/mono(2017)1&amp;doclanguage=en" TargetMode="External"/><Relationship Id="rId6" Type="http://schemas.openxmlformats.org/officeDocument/2006/relationships/hyperlink" Target="http://www.oecd.org/officialdocuments/publicdisplaydocumentpdf/?cote=env/jm/mono(2017)2&amp;doclanguage=en" TargetMode="External"/><Relationship Id="rId7" Type="http://schemas.openxmlformats.org/officeDocument/2006/relationships/hyperlink" Target="http://www.oecd.org/officialdocuments/publicdisplaydocumentpdf/?cote=env/jm/mono(2017)2/ann&amp;doclanguage=en" TargetMode="External"/><Relationship Id="rId8" Type="http://schemas.openxmlformats.org/officeDocument/2006/relationships/hyperlink" Target="http://www.oecd.org/officialdocuments/publicdisplaydocumentpdf/?cote=env/jm/mono(2014)16&amp;doclanguage=en" TargetMode="External"/><Relationship Id="rId9" Type="http://schemas.openxmlformats.org/officeDocument/2006/relationships/hyperlink" Target="http://www.oecd.org/chemicalsafety/pollutant-release-transfer-register/publicationsintheseriesonpollutantreleaseandtransferregisters.htm"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hyperlink" Target="http://www.unece.org/fileadmin/DAM/env/pp/treaty%20translations/PRTR_Prococol_ES.pdf" TargetMode="External"/><Relationship Id="rId4" Type="http://schemas.openxmlformats.org/officeDocument/2006/relationships/hyperlink" Target="http://www.unece.org/fileadmin/DAM/env/pp/prtr/docs/2008/RETC_ESPA%C3%91OL_SICA.pdf" TargetMode="External"/><Relationship Id="rId5" Type="http://schemas.openxmlformats.org/officeDocument/2006/relationships/hyperlink" Target="https://prtr-nir.unece.org" TargetMode="External"/><Relationship Id="rId6" Type="http://schemas.openxmlformats.org/officeDocument/2006/relationships/hyperlink" Target="http://www.unece.org/fileadmin/DAM/env/pp/prtr/WGP-5/ODS/ENG/ECE_MP.PRTR_WG.1_2016_5_E.pdf" TargetMode="External"/><Relationship Id="rId7" Type="http://schemas.openxmlformats.org/officeDocument/2006/relationships/hyperlink" Target="http://www.unece.org/env/pp/welcome.html" TargetMode="External"/><Relationship Id="rId8" Type="http://schemas.openxmlformats.org/officeDocument/2006/relationships/hyperlink" Target="http://www.oecd.org/officialdocuments/publicdisplaydocumentpdf/?cote=env/jm/mono(2014)16&amp;doclanguage=en" TargetMode="External"/><Relationship Id="rId9" Type="http://schemas.openxmlformats.org/officeDocument/2006/relationships/hyperlink" Target="http://www.cepal.org/es/principio-10" TargetMode="External"/><Relationship Id="rId10" Type="http://schemas.openxmlformats.org/officeDocument/2006/relationships/hyperlink" Target="http://www.prtr-es.es/novedades/Declaracion-Madrid-sobre-perspectivas-1320112016.html"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mailto:info@prtr-es.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4.xml.rels><?xml version="1.0" encoding="UTF-8" standalone="yes"?>
<Relationships xmlns="http://schemas.openxmlformats.org/package/2006/relationships"><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170" Type="http://schemas.openxmlformats.org/officeDocument/2006/relationships/tags" Target="../tags/tag170.xml"/><Relationship Id="rId171" Type="http://schemas.openxmlformats.org/officeDocument/2006/relationships/tags" Target="../tags/tag171.xml"/><Relationship Id="rId172" Type="http://schemas.openxmlformats.org/officeDocument/2006/relationships/tags" Target="../tags/tag172.xml"/><Relationship Id="rId173" Type="http://schemas.openxmlformats.org/officeDocument/2006/relationships/tags" Target="../tags/tag173.xml"/><Relationship Id="rId174" Type="http://schemas.openxmlformats.org/officeDocument/2006/relationships/tags" Target="../tags/tag174.xml"/><Relationship Id="rId175" Type="http://schemas.openxmlformats.org/officeDocument/2006/relationships/tags" Target="../tags/tag175.xml"/><Relationship Id="rId176" Type="http://schemas.openxmlformats.org/officeDocument/2006/relationships/tags" Target="../tags/tag176.xml"/><Relationship Id="rId177" Type="http://schemas.openxmlformats.org/officeDocument/2006/relationships/tags" Target="../tags/tag177.xml"/><Relationship Id="rId178" Type="http://schemas.openxmlformats.org/officeDocument/2006/relationships/tags" Target="../tags/tag178.xml"/><Relationship Id="rId179" Type="http://schemas.openxmlformats.org/officeDocument/2006/relationships/tags" Target="../tags/tag179.xml"/><Relationship Id="rId230" Type="http://schemas.openxmlformats.org/officeDocument/2006/relationships/tags" Target="../tags/tag230.xml"/><Relationship Id="rId231" Type="http://schemas.openxmlformats.org/officeDocument/2006/relationships/tags" Target="../tags/tag231.xml"/><Relationship Id="rId232" Type="http://schemas.openxmlformats.org/officeDocument/2006/relationships/tags" Target="../tags/tag232.xml"/><Relationship Id="rId233" Type="http://schemas.openxmlformats.org/officeDocument/2006/relationships/tags" Target="../tags/tag233.xml"/><Relationship Id="rId234" Type="http://schemas.openxmlformats.org/officeDocument/2006/relationships/tags" Target="../tags/tag234.xml"/><Relationship Id="rId235" Type="http://schemas.openxmlformats.org/officeDocument/2006/relationships/tags" Target="../tags/tag235.xml"/><Relationship Id="rId236" Type="http://schemas.openxmlformats.org/officeDocument/2006/relationships/tags" Target="../tags/tag236.xml"/><Relationship Id="rId237" Type="http://schemas.openxmlformats.org/officeDocument/2006/relationships/tags" Target="../tags/tag237.xml"/><Relationship Id="rId238" Type="http://schemas.openxmlformats.org/officeDocument/2006/relationships/tags" Target="../tags/tag238.xml"/><Relationship Id="rId239" Type="http://schemas.openxmlformats.org/officeDocument/2006/relationships/tags" Target="../tags/tag23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180" Type="http://schemas.openxmlformats.org/officeDocument/2006/relationships/tags" Target="../tags/tag180.xml"/><Relationship Id="rId181" Type="http://schemas.openxmlformats.org/officeDocument/2006/relationships/tags" Target="../tags/tag181.xml"/><Relationship Id="rId182" Type="http://schemas.openxmlformats.org/officeDocument/2006/relationships/tags" Target="../tags/tag182.xml"/><Relationship Id="rId183" Type="http://schemas.openxmlformats.org/officeDocument/2006/relationships/tags" Target="../tags/tag183.xml"/><Relationship Id="rId184" Type="http://schemas.openxmlformats.org/officeDocument/2006/relationships/tags" Target="../tags/tag184.xml"/><Relationship Id="rId185" Type="http://schemas.openxmlformats.org/officeDocument/2006/relationships/tags" Target="../tags/tag185.xml"/><Relationship Id="rId186" Type="http://schemas.openxmlformats.org/officeDocument/2006/relationships/tags" Target="../tags/tag186.xml"/><Relationship Id="rId187" Type="http://schemas.openxmlformats.org/officeDocument/2006/relationships/tags" Target="../tags/tag187.xml"/><Relationship Id="rId188" Type="http://schemas.openxmlformats.org/officeDocument/2006/relationships/tags" Target="../tags/tag188.xml"/><Relationship Id="rId189" Type="http://schemas.openxmlformats.org/officeDocument/2006/relationships/tags" Target="../tags/tag189.xml"/><Relationship Id="rId240" Type="http://schemas.openxmlformats.org/officeDocument/2006/relationships/tags" Target="../tags/tag240.xml"/><Relationship Id="rId241" Type="http://schemas.openxmlformats.org/officeDocument/2006/relationships/tags" Target="../tags/tag241.xml"/><Relationship Id="rId242" Type="http://schemas.openxmlformats.org/officeDocument/2006/relationships/tags" Target="../tags/tag242.xml"/><Relationship Id="rId243" Type="http://schemas.openxmlformats.org/officeDocument/2006/relationships/tags" Target="../tags/tag243.xml"/><Relationship Id="rId244" Type="http://schemas.openxmlformats.org/officeDocument/2006/relationships/tags" Target="../tags/tag244.xml"/><Relationship Id="rId245" Type="http://schemas.openxmlformats.org/officeDocument/2006/relationships/tags" Target="../tags/tag245.xml"/><Relationship Id="rId246" Type="http://schemas.openxmlformats.org/officeDocument/2006/relationships/tags" Target="../tags/tag246.xml"/><Relationship Id="rId247" Type="http://schemas.openxmlformats.org/officeDocument/2006/relationships/tags" Target="../tags/tag247.xml"/><Relationship Id="rId248" Type="http://schemas.openxmlformats.org/officeDocument/2006/relationships/tags" Target="../tags/tag248.xml"/><Relationship Id="rId249" Type="http://schemas.openxmlformats.org/officeDocument/2006/relationships/tags" Target="../tags/tag249.xml"/><Relationship Id="rId300" Type="http://schemas.openxmlformats.org/officeDocument/2006/relationships/tags" Target="../tags/tag300.xml"/><Relationship Id="rId301" Type="http://schemas.openxmlformats.org/officeDocument/2006/relationships/tags" Target="../tags/tag301.xml"/><Relationship Id="rId302" Type="http://schemas.openxmlformats.org/officeDocument/2006/relationships/tags" Target="../tags/tag302.xml"/><Relationship Id="rId303" Type="http://schemas.openxmlformats.org/officeDocument/2006/relationships/tags" Target="../tags/tag303.xml"/><Relationship Id="rId304" Type="http://schemas.openxmlformats.org/officeDocument/2006/relationships/tags" Target="../tags/tag304.xml"/><Relationship Id="rId305" Type="http://schemas.openxmlformats.org/officeDocument/2006/relationships/tags" Target="../tags/tag305.xml"/><Relationship Id="rId306" Type="http://schemas.openxmlformats.org/officeDocument/2006/relationships/tags" Target="../tags/tag306.xml"/><Relationship Id="rId307" Type="http://schemas.openxmlformats.org/officeDocument/2006/relationships/tags" Target="../tags/tag307.xml"/><Relationship Id="rId308" Type="http://schemas.openxmlformats.org/officeDocument/2006/relationships/tags" Target="../tags/tag308.xml"/><Relationship Id="rId309" Type="http://schemas.openxmlformats.org/officeDocument/2006/relationships/tags" Target="../tags/tag309.xml"/><Relationship Id="rId40" Type="http://schemas.openxmlformats.org/officeDocument/2006/relationships/tags" Target="../tags/tag40.xml"/><Relationship Id="rId41" Type="http://schemas.openxmlformats.org/officeDocument/2006/relationships/tags" Target="../tags/tag41.xml"/><Relationship Id="rId42" Type="http://schemas.openxmlformats.org/officeDocument/2006/relationships/tags" Target="../tags/tag42.xml"/><Relationship Id="rId43" Type="http://schemas.openxmlformats.org/officeDocument/2006/relationships/tags" Target="../tags/tag43.xml"/><Relationship Id="rId44" Type="http://schemas.openxmlformats.org/officeDocument/2006/relationships/tags" Target="../tags/tag44.xml"/><Relationship Id="rId45" Type="http://schemas.openxmlformats.org/officeDocument/2006/relationships/tags" Target="../tags/tag45.xml"/><Relationship Id="rId46" Type="http://schemas.openxmlformats.org/officeDocument/2006/relationships/tags" Target="../tags/tag46.xml"/><Relationship Id="rId47" Type="http://schemas.openxmlformats.org/officeDocument/2006/relationships/tags" Target="../tags/tag47.xml"/><Relationship Id="rId48" Type="http://schemas.openxmlformats.org/officeDocument/2006/relationships/tags" Target="../tags/tag48.xml"/><Relationship Id="rId49" Type="http://schemas.openxmlformats.org/officeDocument/2006/relationships/tags" Target="../tags/tag4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90" Type="http://schemas.openxmlformats.org/officeDocument/2006/relationships/tags" Target="../tags/tag190.xml"/><Relationship Id="rId191" Type="http://schemas.openxmlformats.org/officeDocument/2006/relationships/tags" Target="../tags/tag191.xml"/><Relationship Id="rId192" Type="http://schemas.openxmlformats.org/officeDocument/2006/relationships/tags" Target="../tags/tag192.xml"/><Relationship Id="rId193" Type="http://schemas.openxmlformats.org/officeDocument/2006/relationships/tags" Target="../tags/tag193.xml"/><Relationship Id="rId194" Type="http://schemas.openxmlformats.org/officeDocument/2006/relationships/tags" Target="../tags/tag194.xml"/><Relationship Id="rId195" Type="http://schemas.openxmlformats.org/officeDocument/2006/relationships/tags" Target="../tags/tag195.xml"/><Relationship Id="rId196" Type="http://schemas.openxmlformats.org/officeDocument/2006/relationships/tags" Target="../tags/tag196.xml"/><Relationship Id="rId197" Type="http://schemas.openxmlformats.org/officeDocument/2006/relationships/tags" Target="../tags/tag197.xml"/><Relationship Id="rId198" Type="http://schemas.openxmlformats.org/officeDocument/2006/relationships/tags" Target="../tags/tag198.xml"/><Relationship Id="rId199" Type="http://schemas.openxmlformats.org/officeDocument/2006/relationships/tags" Target="../tags/tag199.xml"/><Relationship Id="rId250" Type="http://schemas.openxmlformats.org/officeDocument/2006/relationships/tags" Target="../tags/tag250.xml"/><Relationship Id="rId251" Type="http://schemas.openxmlformats.org/officeDocument/2006/relationships/tags" Target="../tags/tag251.xml"/><Relationship Id="rId252" Type="http://schemas.openxmlformats.org/officeDocument/2006/relationships/tags" Target="../tags/tag252.xml"/><Relationship Id="rId253" Type="http://schemas.openxmlformats.org/officeDocument/2006/relationships/tags" Target="../tags/tag253.xml"/><Relationship Id="rId254" Type="http://schemas.openxmlformats.org/officeDocument/2006/relationships/tags" Target="../tags/tag254.xml"/><Relationship Id="rId255" Type="http://schemas.openxmlformats.org/officeDocument/2006/relationships/tags" Target="../tags/tag255.xml"/><Relationship Id="rId256" Type="http://schemas.openxmlformats.org/officeDocument/2006/relationships/tags" Target="../tags/tag256.xml"/><Relationship Id="rId257" Type="http://schemas.openxmlformats.org/officeDocument/2006/relationships/tags" Target="../tags/tag257.xml"/><Relationship Id="rId258" Type="http://schemas.openxmlformats.org/officeDocument/2006/relationships/tags" Target="../tags/tag258.xml"/><Relationship Id="rId259" Type="http://schemas.openxmlformats.org/officeDocument/2006/relationships/tags" Target="../tags/tag259.xml"/><Relationship Id="rId310" Type="http://schemas.openxmlformats.org/officeDocument/2006/relationships/tags" Target="../tags/tag310.xml"/><Relationship Id="rId311" Type="http://schemas.openxmlformats.org/officeDocument/2006/relationships/tags" Target="../tags/tag311.xml"/><Relationship Id="rId312" Type="http://schemas.openxmlformats.org/officeDocument/2006/relationships/tags" Target="../tags/tag312.xml"/><Relationship Id="rId313" Type="http://schemas.openxmlformats.org/officeDocument/2006/relationships/tags" Target="../tags/tag313.xml"/><Relationship Id="rId314" Type="http://schemas.openxmlformats.org/officeDocument/2006/relationships/tags" Target="../tags/tag314.xml"/><Relationship Id="rId315" Type="http://schemas.openxmlformats.org/officeDocument/2006/relationships/tags" Target="../tags/tag315.xml"/><Relationship Id="rId316" Type="http://schemas.openxmlformats.org/officeDocument/2006/relationships/tags" Target="../tags/tag316.xml"/><Relationship Id="rId317" Type="http://schemas.openxmlformats.org/officeDocument/2006/relationships/tags" Target="../tags/tag317.xml"/><Relationship Id="rId318" Type="http://schemas.openxmlformats.org/officeDocument/2006/relationships/tags" Target="../tags/tag318.xml"/><Relationship Id="rId319" Type="http://schemas.openxmlformats.org/officeDocument/2006/relationships/tags" Target="../tags/tag319.xml"/><Relationship Id="rId50" Type="http://schemas.openxmlformats.org/officeDocument/2006/relationships/tags" Target="../tags/tag50.xml"/><Relationship Id="rId51" Type="http://schemas.openxmlformats.org/officeDocument/2006/relationships/tags" Target="../tags/tag51.xml"/><Relationship Id="rId52" Type="http://schemas.openxmlformats.org/officeDocument/2006/relationships/tags" Target="../tags/tag52.xml"/><Relationship Id="rId53" Type="http://schemas.openxmlformats.org/officeDocument/2006/relationships/tags" Target="../tags/tag53.xml"/><Relationship Id="rId54" Type="http://schemas.openxmlformats.org/officeDocument/2006/relationships/tags" Target="../tags/tag54.xml"/><Relationship Id="rId55" Type="http://schemas.openxmlformats.org/officeDocument/2006/relationships/tags" Target="../tags/tag55.xml"/><Relationship Id="rId56" Type="http://schemas.openxmlformats.org/officeDocument/2006/relationships/tags" Target="../tags/tag56.xml"/><Relationship Id="rId57" Type="http://schemas.openxmlformats.org/officeDocument/2006/relationships/tags" Target="../tags/tag57.xml"/><Relationship Id="rId58" Type="http://schemas.openxmlformats.org/officeDocument/2006/relationships/tags" Target="../tags/tag58.xml"/><Relationship Id="rId59" Type="http://schemas.openxmlformats.org/officeDocument/2006/relationships/tags" Target="../tags/tag59.xml"/><Relationship Id="rId260" Type="http://schemas.openxmlformats.org/officeDocument/2006/relationships/tags" Target="../tags/tag260.xml"/><Relationship Id="rId261" Type="http://schemas.openxmlformats.org/officeDocument/2006/relationships/tags" Target="../tags/tag261.xml"/><Relationship Id="rId262" Type="http://schemas.openxmlformats.org/officeDocument/2006/relationships/tags" Target="../tags/tag262.xml"/><Relationship Id="rId263" Type="http://schemas.openxmlformats.org/officeDocument/2006/relationships/tags" Target="../tags/tag263.xml"/><Relationship Id="rId264" Type="http://schemas.openxmlformats.org/officeDocument/2006/relationships/tags" Target="../tags/tag264.xml"/><Relationship Id="rId265" Type="http://schemas.openxmlformats.org/officeDocument/2006/relationships/tags" Target="../tags/tag265.xml"/><Relationship Id="rId266" Type="http://schemas.openxmlformats.org/officeDocument/2006/relationships/tags" Target="../tags/tag266.xml"/><Relationship Id="rId267" Type="http://schemas.openxmlformats.org/officeDocument/2006/relationships/tags" Target="../tags/tag267.xml"/><Relationship Id="rId268" Type="http://schemas.openxmlformats.org/officeDocument/2006/relationships/tags" Target="../tags/tag268.xml"/><Relationship Id="rId269" Type="http://schemas.openxmlformats.org/officeDocument/2006/relationships/tags" Target="../tags/tag269.xml"/><Relationship Id="rId320" Type="http://schemas.openxmlformats.org/officeDocument/2006/relationships/tags" Target="../tags/tag320.xml"/><Relationship Id="rId321" Type="http://schemas.openxmlformats.org/officeDocument/2006/relationships/tags" Target="../tags/tag321.xml"/><Relationship Id="rId322" Type="http://schemas.openxmlformats.org/officeDocument/2006/relationships/tags" Target="../tags/tag322.xml"/><Relationship Id="rId323" Type="http://schemas.openxmlformats.org/officeDocument/2006/relationships/tags" Target="../tags/tag323.xml"/><Relationship Id="rId324" Type="http://schemas.openxmlformats.org/officeDocument/2006/relationships/tags" Target="../tags/tag324.xml"/><Relationship Id="rId325" Type="http://schemas.openxmlformats.org/officeDocument/2006/relationships/tags" Target="../tags/tag325.xml"/><Relationship Id="rId326" Type="http://schemas.openxmlformats.org/officeDocument/2006/relationships/tags" Target="../tags/tag326.xml"/><Relationship Id="rId327" Type="http://schemas.openxmlformats.org/officeDocument/2006/relationships/tags" Target="../tags/tag327.xml"/><Relationship Id="rId328" Type="http://schemas.openxmlformats.org/officeDocument/2006/relationships/tags" Target="../tags/tag328.xml"/><Relationship Id="rId329" Type="http://schemas.openxmlformats.org/officeDocument/2006/relationships/tags" Target="../tags/tag329.xml"/><Relationship Id="rId100" Type="http://schemas.openxmlformats.org/officeDocument/2006/relationships/tags" Target="../tags/tag100.xml"/><Relationship Id="rId101" Type="http://schemas.openxmlformats.org/officeDocument/2006/relationships/tags" Target="../tags/tag101.xml"/><Relationship Id="rId102" Type="http://schemas.openxmlformats.org/officeDocument/2006/relationships/tags" Target="../tags/tag102.xml"/><Relationship Id="rId103" Type="http://schemas.openxmlformats.org/officeDocument/2006/relationships/tags" Target="../tags/tag103.xml"/><Relationship Id="rId104" Type="http://schemas.openxmlformats.org/officeDocument/2006/relationships/tags" Target="../tags/tag104.xml"/><Relationship Id="rId105" Type="http://schemas.openxmlformats.org/officeDocument/2006/relationships/tags" Target="../tags/tag105.xml"/><Relationship Id="rId106" Type="http://schemas.openxmlformats.org/officeDocument/2006/relationships/tags" Target="../tags/tag106.xml"/><Relationship Id="rId107" Type="http://schemas.openxmlformats.org/officeDocument/2006/relationships/tags" Target="../tags/tag107.xml"/><Relationship Id="rId108" Type="http://schemas.openxmlformats.org/officeDocument/2006/relationships/tags" Target="../tags/tag108.xml"/><Relationship Id="rId109" Type="http://schemas.openxmlformats.org/officeDocument/2006/relationships/tags" Target="../tags/tag109.xml"/><Relationship Id="rId60" Type="http://schemas.openxmlformats.org/officeDocument/2006/relationships/tags" Target="../tags/tag60.xml"/><Relationship Id="rId61" Type="http://schemas.openxmlformats.org/officeDocument/2006/relationships/tags" Target="../tags/tag61.xml"/><Relationship Id="rId62" Type="http://schemas.openxmlformats.org/officeDocument/2006/relationships/tags" Target="../tags/tag62.xml"/><Relationship Id="rId63" Type="http://schemas.openxmlformats.org/officeDocument/2006/relationships/tags" Target="../tags/tag63.xml"/><Relationship Id="rId64" Type="http://schemas.openxmlformats.org/officeDocument/2006/relationships/tags" Target="../tags/tag64.xml"/><Relationship Id="rId65" Type="http://schemas.openxmlformats.org/officeDocument/2006/relationships/tags" Target="../tags/tag65.xml"/><Relationship Id="rId66" Type="http://schemas.openxmlformats.org/officeDocument/2006/relationships/tags" Target="../tags/tag66.xml"/><Relationship Id="rId67" Type="http://schemas.openxmlformats.org/officeDocument/2006/relationships/tags" Target="../tags/tag67.xml"/><Relationship Id="rId68" Type="http://schemas.openxmlformats.org/officeDocument/2006/relationships/tags" Target="../tags/tag68.xml"/><Relationship Id="rId69" Type="http://schemas.openxmlformats.org/officeDocument/2006/relationships/tags" Target="../tags/tag69.xml"/><Relationship Id="rId270" Type="http://schemas.openxmlformats.org/officeDocument/2006/relationships/tags" Target="../tags/tag270.xml"/><Relationship Id="rId271" Type="http://schemas.openxmlformats.org/officeDocument/2006/relationships/tags" Target="../tags/tag271.xml"/><Relationship Id="rId272" Type="http://schemas.openxmlformats.org/officeDocument/2006/relationships/tags" Target="../tags/tag272.xml"/><Relationship Id="rId273" Type="http://schemas.openxmlformats.org/officeDocument/2006/relationships/tags" Target="../tags/tag273.xml"/><Relationship Id="rId274" Type="http://schemas.openxmlformats.org/officeDocument/2006/relationships/tags" Target="../tags/tag274.xml"/><Relationship Id="rId275" Type="http://schemas.openxmlformats.org/officeDocument/2006/relationships/tags" Target="../tags/tag275.xml"/><Relationship Id="rId276" Type="http://schemas.openxmlformats.org/officeDocument/2006/relationships/tags" Target="../tags/tag276.xml"/><Relationship Id="rId277" Type="http://schemas.openxmlformats.org/officeDocument/2006/relationships/tags" Target="../tags/tag277.xml"/><Relationship Id="rId278" Type="http://schemas.openxmlformats.org/officeDocument/2006/relationships/tags" Target="../tags/tag278.xml"/><Relationship Id="rId279" Type="http://schemas.openxmlformats.org/officeDocument/2006/relationships/tags" Target="../tags/tag279.xml"/><Relationship Id="rId330" Type="http://schemas.openxmlformats.org/officeDocument/2006/relationships/tags" Target="../tags/tag330.xml"/><Relationship Id="rId331" Type="http://schemas.openxmlformats.org/officeDocument/2006/relationships/tags" Target="../tags/tag331.xml"/><Relationship Id="rId332" Type="http://schemas.openxmlformats.org/officeDocument/2006/relationships/tags" Target="../tags/tag332.xml"/><Relationship Id="rId333" Type="http://schemas.openxmlformats.org/officeDocument/2006/relationships/tags" Target="../tags/tag333.xml"/><Relationship Id="rId334" Type="http://schemas.openxmlformats.org/officeDocument/2006/relationships/tags" Target="../tags/tag334.xml"/><Relationship Id="rId335" Type="http://schemas.openxmlformats.org/officeDocument/2006/relationships/tags" Target="../tags/tag335.xml"/><Relationship Id="rId336" Type="http://schemas.openxmlformats.org/officeDocument/2006/relationships/tags" Target="../tags/tag336.xml"/><Relationship Id="rId337" Type="http://schemas.openxmlformats.org/officeDocument/2006/relationships/tags" Target="../tags/tag337.xml"/><Relationship Id="rId338" Type="http://schemas.openxmlformats.org/officeDocument/2006/relationships/tags" Target="../tags/tag338.xml"/><Relationship Id="rId339" Type="http://schemas.openxmlformats.org/officeDocument/2006/relationships/tags" Target="../tags/tag339.xml"/><Relationship Id="rId110" Type="http://schemas.openxmlformats.org/officeDocument/2006/relationships/tags" Target="../tags/tag110.xml"/><Relationship Id="rId111" Type="http://schemas.openxmlformats.org/officeDocument/2006/relationships/tags" Target="../tags/tag111.xml"/><Relationship Id="rId112" Type="http://schemas.openxmlformats.org/officeDocument/2006/relationships/tags" Target="../tags/tag112.xml"/><Relationship Id="rId113" Type="http://schemas.openxmlformats.org/officeDocument/2006/relationships/tags" Target="../tags/tag113.xml"/><Relationship Id="rId114" Type="http://schemas.openxmlformats.org/officeDocument/2006/relationships/tags" Target="../tags/tag114.xml"/><Relationship Id="rId115" Type="http://schemas.openxmlformats.org/officeDocument/2006/relationships/tags" Target="../tags/tag115.xml"/><Relationship Id="rId70" Type="http://schemas.openxmlformats.org/officeDocument/2006/relationships/tags" Target="../tags/tag70.xml"/><Relationship Id="rId71" Type="http://schemas.openxmlformats.org/officeDocument/2006/relationships/tags" Target="../tags/tag71.xml"/><Relationship Id="rId72" Type="http://schemas.openxmlformats.org/officeDocument/2006/relationships/tags" Target="../tags/tag72.xml"/><Relationship Id="rId73" Type="http://schemas.openxmlformats.org/officeDocument/2006/relationships/tags" Target="../tags/tag73.xml"/><Relationship Id="rId74" Type="http://schemas.openxmlformats.org/officeDocument/2006/relationships/tags" Target="../tags/tag74.xml"/><Relationship Id="rId75" Type="http://schemas.openxmlformats.org/officeDocument/2006/relationships/tags" Target="../tags/tag75.xml"/><Relationship Id="rId76" Type="http://schemas.openxmlformats.org/officeDocument/2006/relationships/tags" Target="../tags/tag76.xml"/><Relationship Id="rId77" Type="http://schemas.openxmlformats.org/officeDocument/2006/relationships/tags" Target="../tags/tag77.xml"/><Relationship Id="rId78" Type="http://schemas.openxmlformats.org/officeDocument/2006/relationships/tags" Target="../tags/tag78.xml"/><Relationship Id="rId79" Type="http://schemas.openxmlformats.org/officeDocument/2006/relationships/tags" Target="../tags/tag79.xml"/><Relationship Id="rId116" Type="http://schemas.openxmlformats.org/officeDocument/2006/relationships/tags" Target="../tags/tag116.xml"/><Relationship Id="rId117" Type="http://schemas.openxmlformats.org/officeDocument/2006/relationships/tags" Target="../tags/tag117.xml"/><Relationship Id="rId118" Type="http://schemas.openxmlformats.org/officeDocument/2006/relationships/tags" Target="../tags/tag118.xml"/><Relationship Id="rId119" Type="http://schemas.openxmlformats.org/officeDocument/2006/relationships/tags" Target="../tags/tag119.xml"/><Relationship Id="rId280" Type="http://schemas.openxmlformats.org/officeDocument/2006/relationships/tags" Target="../tags/tag280.xml"/><Relationship Id="rId281" Type="http://schemas.openxmlformats.org/officeDocument/2006/relationships/tags" Target="../tags/tag281.xml"/><Relationship Id="rId282" Type="http://schemas.openxmlformats.org/officeDocument/2006/relationships/tags" Target="../tags/tag282.xml"/><Relationship Id="rId283" Type="http://schemas.openxmlformats.org/officeDocument/2006/relationships/tags" Target="../tags/tag283.xml"/><Relationship Id="rId284" Type="http://schemas.openxmlformats.org/officeDocument/2006/relationships/tags" Target="../tags/tag284.xml"/><Relationship Id="rId285" Type="http://schemas.openxmlformats.org/officeDocument/2006/relationships/tags" Target="../tags/tag285.xml"/><Relationship Id="rId286" Type="http://schemas.openxmlformats.org/officeDocument/2006/relationships/tags" Target="../tags/tag286.xml"/><Relationship Id="rId287" Type="http://schemas.openxmlformats.org/officeDocument/2006/relationships/tags" Target="../tags/tag287.xml"/><Relationship Id="rId288" Type="http://schemas.openxmlformats.org/officeDocument/2006/relationships/tags" Target="../tags/tag288.xml"/><Relationship Id="rId289" Type="http://schemas.openxmlformats.org/officeDocument/2006/relationships/tags" Target="../tags/tag289.xml"/><Relationship Id="rId340" Type="http://schemas.openxmlformats.org/officeDocument/2006/relationships/tags" Target="../tags/tag340.xml"/><Relationship Id="rId341" Type="http://schemas.openxmlformats.org/officeDocument/2006/relationships/tags" Target="../tags/tag341.xml"/><Relationship Id="rId342" Type="http://schemas.openxmlformats.org/officeDocument/2006/relationships/tags" Target="../tags/tag342.xml"/><Relationship Id="rId343" Type="http://schemas.openxmlformats.org/officeDocument/2006/relationships/tags" Target="../tags/tag343.xml"/><Relationship Id="rId344" Type="http://schemas.openxmlformats.org/officeDocument/2006/relationships/tags" Target="../tags/tag344.xml"/><Relationship Id="rId345" Type="http://schemas.openxmlformats.org/officeDocument/2006/relationships/tags" Target="../tags/tag345.xml"/><Relationship Id="rId346" Type="http://schemas.openxmlformats.org/officeDocument/2006/relationships/tags" Target="../tags/tag346.xml"/><Relationship Id="rId347" Type="http://schemas.openxmlformats.org/officeDocument/2006/relationships/tags" Target="../tags/tag347.xml"/><Relationship Id="rId348" Type="http://schemas.openxmlformats.org/officeDocument/2006/relationships/tags" Target="../tags/tag348.xml"/><Relationship Id="rId349" Type="http://schemas.openxmlformats.org/officeDocument/2006/relationships/tags" Target="../tags/tag349.xml"/><Relationship Id="rId400" Type="http://schemas.openxmlformats.org/officeDocument/2006/relationships/hyperlink" Target="http://eper-prtr.kvvm.hu/" TargetMode="External"/><Relationship Id="rId401" Type="http://schemas.openxmlformats.org/officeDocument/2006/relationships/hyperlink" Target="http://www.envir.ee/et" TargetMode="External"/><Relationship Id="rId402" Type="http://schemas.openxmlformats.org/officeDocument/2006/relationships/hyperlink" Target="http://prtr.anpm.ro/" TargetMode="External"/><Relationship Id="rId403" Type="http://schemas.openxmlformats.org/officeDocument/2006/relationships/hyperlink" Target="http://www.sepa.gov.rs/" TargetMode="External"/><Relationship Id="rId404" Type="http://schemas.openxmlformats.org/officeDocument/2006/relationships/hyperlink" Target="http://www.ec.gc.ca/inrp-npri/" TargetMode="External"/><Relationship Id="rId405" Type="http://schemas.openxmlformats.org/officeDocument/2006/relationships/hyperlink" Target="http://eea.government.bg/" TargetMode="External"/><Relationship Id="rId406" Type="http://schemas.openxmlformats.org/officeDocument/2006/relationships/hyperlink" Target="http://hnproo.azo.hr/FacilityLevels.aspx" TargetMode="External"/><Relationship Id="rId407" Type="http://schemas.openxmlformats.org/officeDocument/2006/relationships/hyperlink" Target="http://www.irz.cz/" TargetMode="External"/><Relationship Id="rId408" Type="http://schemas.openxmlformats.org/officeDocument/2006/relationships/hyperlink" Target="http://www.prtr-georgia.org/index.php/en/" TargetMode="External"/><Relationship Id="rId409" Type="http://schemas.openxmlformats.org/officeDocument/2006/relationships/hyperlink" Target="http://www.minenv.gr/4/41/g4106.html" TargetMode="External"/><Relationship Id="rId120" Type="http://schemas.openxmlformats.org/officeDocument/2006/relationships/tags" Target="../tags/tag120.xml"/><Relationship Id="rId121" Type="http://schemas.openxmlformats.org/officeDocument/2006/relationships/tags" Target="../tags/tag121.xml"/><Relationship Id="rId122" Type="http://schemas.openxmlformats.org/officeDocument/2006/relationships/tags" Target="../tags/tag122.xml"/><Relationship Id="rId123" Type="http://schemas.openxmlformats.org/officeDocument/2006/relationships/tags" Target="../tags/tag123.xml"/><Relationship Id="rId124" Type="http://schemas.openxmlformats.org/officeDocument/2006/relationships/tags" Target="../tags/tag124.xml"/><Relationship Id="rId125" Type="http://schemas.openxmlformats.org/officeDocument/2006/relationships/tags" Target="../tags/tag125.xml"/><Relationship Id="rId80" Type="http://schemas.openxmlformats.org/officeDocument/2006/relationships/tags" Target="../tags/tag80.xml"/><Relationship Id="rId81" Type="http://schemas.openxmlformats.org/officeDocument/2006/relationships/tags" Target="../tags/tag81.xml"/><Relationship Id="rId82" Type="http://schemas.openxmlformats.org/officeDocument/2006/relationships/tags" Target="../tags/tag82.xml"/><Relationship Id="rId83" Type="http://schemas.openxmlformats.org/officeDocument/2006/relationships/tags" Target="../tags/tag83.xml"/><Relationship Id="rId84" Type="http://schemas.openxmlformats.org/officeDocument/2006/relationships/tags" Target="../tags/tag84.xml"/><Relationship Id="rId85" Type="http://schemas.openxmlformats.org/officeDocument/2006/relationships/tags" Target="../tags/tag85.xml"/><Relationship Id="rId86" Type="http://schemas.openxmlformats.org/officeDocument/2006/relationships/tags" Target="../tags/tag86.xml"/><Relationship Id="rId87" Type="http://schemas.openxmlformats.org/officeDocument/2006/relationships/tags" Target="../tags/tag87.xml"/><Relationship Id="rId88" Type="http://schemas.openxmlformats.org/officeDocument/2006/relationships/tags" Target="../tags/tag88.xml"/><Relationship Id="rId89" Type="http://schemas.openxmlformats.org/officeDocument/2006/relationships/tags" Target="../tags/tag89.xml"/><Relationship Id="rId126" Type="http://schemas.openxmlformats.org/officeDocument/2006/relationships/tags" Target="../tags/tag126.xml"/><Relationship Id="rId127" Type="http://schemas.openxmlformats.org/officeDocument/2006/relationships/tags" Target="../tags/tag127.xml"/><Relationship Id="rId128" Type="http://schemas.openxmlformats.org/officeDocument/2006/relationships/tags" Target="../tags/tag128.xml"/><Relationship Id="rId129" Type="http://schemas.openxmlformats.org/officeDocument/2006/relationships/tags" Target="../tags/tag129.xml"/><Relationship Id="rId290" Type="http://schemas.openxmlformats.org/officeDocument/2006/relationships/tags" Target="../tags/tag290.xml"/><Relationship Id="rId291" Type="http://schemas.openxmlformats.org/officeDocument/2006/relationships/tags" Target="../tags/tag291.xml"/><Relationship Id="rId292" Type="http://schemas.openxmlformats.org/officeDocument/2006/relationships/tags" Target="../tags/tag292.xml"/><Relationship Id="rId293" Type="http://schemas.openxmlformats.org/officeDocument/2006/relationships/tags" Target="../tags/tag293.xml"/><Relationship Id="rId294" Type="http://schemas.openxmlformats.org/officeDocument/2006/relationships/tags" Target="../tags/tag294.xml"/><Relationship Id="rId295" Type="http://schemas.openxmlformats.org/officeDocument/2006/relationships/tags" Target="../tags/tag295.xml"/><Relationship Id="rId296" Type="http://schemas.openxmlformats.org/officeDocument/2006/relationships/tags" Target="../tags/tag296.xml"/><Relationship Id="rId297" Type="http://schemas.openxmlformats.org/officeDocument/2006/relationships/tags" Target="../tags/tag297.xml"/><Relationship Id="rId298" Type="http://schemas.openxmlformats.org/officeDocument/2006/relationships/tags" Target="../tags/tag298.xml"/><Relationship Id="rId299" Type="http://schemas.openxmlformats.org/officeDocument/2006/relationships/tags" Target="../tags/tag299.xml"/><Relationship Id="rId350" Type="http://schemas.openxmlformats.org/officeDocument/2006/relationships/tags" Target="../tags/tag350.xml"/><Relationship Id="rId351" Type="http://schemas.openxmlformats.org/officeDocument/2006/relationships/tags" Target="../tags/tag351.xml"/><Relationship Id="rId352" Type="http://schemas.openxmlformats.org/officeDocument/2006/relationships/tags" Target="../tags/tag352.xml"/><Relationship Id="rId353" Type="http://schemas.openxmlformats.org/officeDocument/2006/relationships/tags" Target="../tags/tag353.xml"/><Relationship Id="rId354" Type="http://schemas.openxmlformats.org/officeDocument/2006/relationships/tags" Target="../tags/tag354.xml"/><Relationship Id="rId355" Type="http://schemas.openxmlformats.org/officeDocument/2006/relationships/tags" Target="../tags/tag355.xml"/><Relationship Id="rId356" Type="http://schemas.openxmlformats.org/officeDocument/2006/relationships/tags" Target="../tags/tag356.xml"/><Relationship Id="rId357" Type="http://schemas.openxmlformats.org/officeDocument/2006/relationships/tags" Target="../tags/tag357.xml"/><Relationship Id="rId358" Type="http://schemas.openxmlformats.org/officeDocument/2006/relationships/tags" Target="../tags/tag358.xml"/><Relationship Id="rId359" Type="http://schemas.openxmlformats.org/officeDocument/2006/relationships/tags" Target="../tags/tag359.xml"/><Relationship Id="rId410" Type="http://schemas.openxmlformats.org/officeDocument/2006/relationships/hyperlink" Target="http://arcims.lvgma.gov.lv:8082/prtr/viz.jsp" TargetMode="External"/><Relationship Id="rId411" Type="http://schemas.openxmlformats.org/officeDocument/2006/relationships/hyperlink" Target="http://gamta.lt/cms/index?lang=en" TargetMode="External"/><Relationship Id="rId412" Type="http://schemas.openxmlformats.org/officeDocument/2006/relationships/hyperlink" Target="http://www.prtr.nite.go.jp/index-e.html" TargetMode="External"/><Relationship Id="rId413" Type="http://schemas.openxmlformats.org/officeDocument/2006/relationships/hyperlink" Target="http://www.arso.gov.si/en/" TargetMode="External"/><Relationship Id="rId414" Type="http://schemas.openxmlformats.org/officeDocument/2006/relationships/hyperlink" Target="https://secure.mim.dk/mst/simi/default.asp?lanId=2" TargetMode="External"/><Relationship Id="rId130" Type="http://schemas.openxmlformats.org/officeDocument/2006/relationships/tags" Target="../tags/tag130.xml"/><Relationship Id="rId131" Type="http://schemas.openxmlformats.org/officeDocument/2006/relationships/tags" Target="../tags/tag131.xml"/><Relationship Id="rId132" Type="http://schemas.openxmlformats.org/officeDocument/2006/relationships/tags" Target="../tags/tag132.xml"/><Relationship Id="rId133" Type="http://schemas.openxmlformats.org/officeDocument/2006/relationships/tags" Target="../tags/tag133.xml"/><Relationship Id="rId134" Type="http://schemas.openxmlformats.org/officeDocument/2006/relationships/tags" Target="../tags/tag134.xml"/><Relationship Id="rId135" Type="http://schemas.openxmlformats.org/officeDocument/2006/relationships/tags" Target="../tags/tag135.xml"/><Relationship Id="rId90" Type="http://schemas.openxmlformats.org/officeDocument/2006/relationships/tags" Target="../tags/tag90.xml"/><Relationship Id="rId91" Type="http://schemas.openxmlformats.org/officeDocument/2006/relationships/tags" Target="../tags/tag91.xml"/><Relationship Id="rId92" Type="http://schemas.openxmlformats.org/officeDocument/2006/relationships/tags" Target="../tags/tag92.xml"/><Relationship Id="rId93" Type="http://schemas.openxmlformats.org/officeDocument/2006/relationships/tags" Target="../tags/tag93.xml"/><Relationship Id="rId94" Type="http://schemas.openxmlformats.org/officeDocument/2006/relationships/tags" Target="../tags/tag94.xml"/><Relationship Id="rId95" Type="http://schemas.openxmlformats.org/officeDocument/2006/relationships/tags" Target="../tags/tag95.xml"/><Relationship Id="rId96" Type="http://schemas.openxmlformats.org/officeDocument/2006/relationships/tags" Target="../tags/tag96.xml"/><Relationship Id="rId97" Type="http://schemas.openxmlformats.org/officeDocument/2006/relationships/tags" Target="../tags/tag97.xml"/><Relationship Id="rId98" Type="http://schemas.openxmlformats.org/officeDocument/2006/relationships/tags" Target="../tags/tag98.xml"/><Relationship Id="rId99" Type="http://schemas.openxmlformats.org/officeDocument/2006/relationships/tags" Target="../tags/tag99.xml"/><Relationship Id="rId136" Type="http://schemas.openxmlformats.org/officeDocument/2006/relationships/tags" Target="../tags/tag136.xml"/><Relationship Id="rId137" Type="http://schemas.openxmlformats.org/officeDocument/2006/relationships/tags" Target="../tags/tag137.xml"/><Relationship Id="rId138" Type="http://schemas.openxmlformats.org/officeDocument/2006/relationships/tags" Target="../tags/tag138.xml"/><Relationship Id="rId139" Type="http://schemas.openxmlformats.org/officeDocument/2006/relationships/tags" Target="../tags/tag139.xml"/><Relationship Id="rId360" Type="http://schemas.openxmlformats.org/officeDocument/2006/relationships/tags" Target="../tags/tag360.xml"/><Relationship Id="rId361" Type="http://schemas.openxmlformats.org/officeDocument/2006/relationships/tags" Target="../tags/tag361.xml"/><Relationship Id="rId362" Type="http://schemas.openxmlformats.org/officeDocument/2006/relationships/tags" Target="../tags/tag362.xml"/><Relationship Id="rId363" Type="http://schemas.openxmlformats.org/officeDocument/2006/relationships/tags" Target="../tags/tag363.xml"/><Relationship Id="rId364" Type="http://schemas.openxmlformats.org/officeDocument/2006/relationships/tags" Target="../tags/tag364.xml"/><Relationship Id="rId365" Type="http://schemas.openxmlformats.org/officeDocument/2006/relationships/tags" Target="../tags/tag365.xml"/><Relationship Id="rId366" Type="http://schemas.openxmlformats.org/officeDocument/2006/relationships/tags" Target="../tags/tag366.xml"/><Relationship Id="rId367" Type="http://schemas.openxmlformats.org/officeDocument/2006/relationships/tags" Target="../tags/tag367.xml"/><Relationship Id="rId368" Type="http://schemas.openxmlformats.org/officeDocument/2006/relationships/tags" Target="../tags/tag368.xml"/><Relationship Id="rId369" Type="http://schemas.openxmlformats.org/officeDocument/2006/relationships/tags" Target="../tags/tag369.xml"/><Relationship Id="rId140" Type="http://schemas.openxmlformats.org/officeDocument/2006/relationships/tags" Target="../tags/tag140.xml"/><Relationship Id="rId141" Type="http://schemas.openxmlformats.org/officeDocument/2006/relationships/tags" Target="../tags/tag141.xml"/><Relationship Id="rId142" Type="http://schemas.openxmlformats.org/officeDocument/2006/relationships/tags" Target="../tags/tag142.xml"/><Relationship Id="rId143" Type="http://schemas.openxmlformats.org/officeDocument/2006/relationships/tags" Target="../tags/tag143.xml"/><Relationship Id="rId144" Type="http://schemas.openxmlformats.org/officeDocument/2006/relationships/tags" Target="../tags/tag144.xml"/><Relationship Id="rId145" Type="http://schemas.openxmlformats.org/officeDocument/2006/relationships/tags" Target="../tags/tag145.xml"/><Relationship Id="rId146" Type="http://schemas.openxmlformats.org/officeDocument/2006/relationships/tags" Target="../tags/tag146.xml"/><Relationship Id="rId147" Type="http://schemas.openxmlformats.org/officeDocument/2006/relationships/tags" Target="../tags/tag147.xml"/><Relationship Id="rId148" Type="http://schemas.openxmlformats.org/officeDocument/2006/relationships/tags" Target="../tags/tag148.xml"/><Relationship Id="rId149" Type="http://schemas.openxmlformats.org/officeDocument/2006/relationships/tags" Target="../tags/tag149.xml"/><Relationship Id="rId200" Type="http://schemas.openxmlformats.org/officeDocument/2006/relationships/tags" Target="../tags/tag200.xml"/><Relationship Id="rId201" Type="http://schemas.openxmlformats.org/officeDocument/2006/relationships/tags" Target="../tags/tag201.xml"/><Relationship Id="rId202" Type="http://schemas.openxmlformats.org/officeDocument/2006/relationships/tags" Target="../tags/tag202.xml"/><Relationship Id="rId203" Type="http://schemas.openxmlformats.org/officeDocument/2006/relationships/tags" Target="../tags/tag203.xml"/><Relationship Id="rId204" Type="http://schemas.openxmlformats.org/officeDocument/2006/relationships/tags" Target="../tags/tag204.xml"/><Relationship Id="rId205" Type="http://schemas.openxmlformats.org/officeDocument/2006/relationships/tags" Target="../tags/tag205.xml"/><Relationship Id="rId206" Type="http://schemas.openxmlformats.org/officeDocument/2006/relationships/tags" Target="../tags/tag206.xml"/><Relationship Id="rId207" Type="http://schemas.openxmlformats.org/officeDocument/2006/relationships/tags" Target="../tags/tag207.xml"/><Relationship Id="rId208" Type="http://schemas.openxmlformats.org/officeDocument/2006/relationships/tags" Target="../tags/tag208.xml"/><Relationship Id="rId209" Type="http://schemas.openxmlformats.org/officeDocument/2006/relationships/tags" Target="../tags/tag209.xml"/><Relationship Id="rId370" Type="http://schemas.openxmlformats.org/officeDocument/2006/relationships/tags" Target="../tags/tag370.xml"/><Relationship Id="rId371" Type="http://schemas.openxmlformats.org/officeDocument/2006/relationships/slideLayout" Target="../slideLayouts/slideLayout3.xml"/><Relationship Id="rId372" Type="http://schemas.openxmlformats.org/officeDocument/2006/relationships/notesSlide" Target="../notesSlides/notesSlide1.xml"/><Relationship Id="rId373" Type="http://schemas.openxmlformats.org/officeDocument/2006/relationships/hyperlink" Target="http://www.environnement.public.lu/" TargetMode="External"/><Relationship Id="rId374" Type="http://schemas.openxmlformats.org/officeDocument/2006/relationships/hyperlink" Target="http://www.pollutionsindustrielles.ecologie.gouv.fr/IREP/index.php" TargetMode="External"/><Relationship Id="rId375" Type="http://schemas.openxmlformats.org/officeDocument/2006/relationships/hyperlink" Target="http://www.mepa.org.mt/eprtr" TargetMode="External"/><Relationship Id="rId376" Type="http://schemas.openxmlformats.org/officeDocument/2006/relationships/hyperlink" Target="http://www.sviva.gov.il/English/env_topics/IndustryAndBusinessLicensing/PRTR/Pages/default.aspx" TargetMode="External"/><Relationship Id="rId377" Type="http://schemas.openxmlformats.org/officeDocument/2006/relationships/hyperlink" Target="http://www2.epa.gov/toxics-release-inventory-tri-program" TargetMode="External"/><Relationship Id="rId378" Type="http://schemas.openxmlformats.org/officeDocument/2006/relationships/hyperlink" Target="http://retc.minam.gob.pe/retcweb/" TargetMode="External"/><Relationship Id="rId379" Type="http://schemas.openxmlformats.org/officeDocument/2006/relationships/hyperlink" Target="http://www.mma.gob.cl/retc/1279/channel.html" TargetMode="External"/><Relationship Id="rId150" Type="http://schemas.openxmlformats.org/officeDocument/2006/relationships/tags" Target="../tags/tag150.xml"/><Relationship Id="rId151" Type="http://schemas.openxmlformats.org/officeDocument/2006/relationships/tags" Target="../tags/tag151.xml"/><Relationship Id="rId152" Type="http://schemas.openxmlformats.org/officeDocument/2006/relationships/tags" Target="../tags/tag152.xml"/><Relationship Id="rId153" Type="http://schemas.openxmlformats.org/officeDocument/2006/relationships/tags" Target="../tags/tag153.xml"/><Relationship Id="rId154" Type="http://schemas.openxmlformats.org/officeDocument/2006/relationships/tags" Target="../tags/tag154.xml"/><Relationship Id="rId155" Type="http://schemas.openxmlformats.org/officeDocument/2006/relationships/tags" Target="../tags/tag155.xml"/><Relationship Id="rId156" Type="http://schemas.openxmlformats.org/officeDocument/2006/relationships/tags" Target="../tags/tag156.xml"/><Relationship Id="rId157" Type="http://schemas.openxmlformats.org/officeDocument/2006/relationships/tags" Target="../tags/tag157.xml"/><Relationship Id="rId158" Type="http://schemas.openxmlformats.org/officeDocument/2006/relationships/tags" Target="../tags/tag158.xml"/><Relationship Id="rId159" Type="http://schemas.openxmlformats.org/officeDocument/2006/relationships/tags" Target="../tags/tag159.xml"/><Relationship Id="rId210" Type="http://schemas.openxmlformats.org/officeDocument/2006/relationships/tags" Target="../tags/tag210.xml"/><Relationship Id="rId211" Type="http://schemas.openxmlformats.org/officeDocument/2006/relationships/tags" Target="../tags/tag211.xml"/><Relationship Id="rId212" Type="http://schemas.openxmlformats.org/officeDocument/2006/relationships/tags" Target="../tags/tag212.xml"/><Relationship Id="rId213" Type="http://schemas.openxmlformats.org/officeDocument/2006/relationships/tags" Target="../tags/tag213.xml"/><Relationship Id="rId214" Type="http://schemas.openxmlformats.org/officeDocument/2006/relationships/tags" Target="../tags/tag214.xml"/><Relationship Id="rId215" Type="http://schemas.openxmlformats.org/officeDocument/2006/relationships/tags" Target="../tags/tag215.xml"/><Relationship Id="rId216" Type="http://schemas.openxmlformats.org/officeDocument/2006/relationships/tags" Target="../tags/tag216.xml"/><Relationship Id="rId217" Type="http://schemas.openxmlformats.org/officeDocument/2006/relationships/tags" Target="../tags/tag217.xml"/><Relationship Id="rId218" Type="http://schemas.openxmlformats.org/officeDocument/2006/relationships/tags" Target="../tags/tag218.xml"/><Relationship Id="rId219" Type="http://schemas.openxmlformats.org/officeDocument/2006/relationships/tags" Target="../tags/tag219.xml"/><Relationship Id="rId380" Type="http://schemas.openxmlformats.org/officeDocument/2006/relationships/hyperlink" Target="http://www.apambiente.pt/index.php?ref=17&amp;subref=156" TargetMode="External"/><Relationship Id="rId381" Type="http://schemas.openxmlformats.org/officeDocument/2006/relationships/hyperlink" Target="http://prtr.defra.gov.uk/" TargetMode="External"/><Relationship Id="rId382" Type="http://schemas.openxmlformats.org/officeDocument/2006/relationships/hyperlink" Target="http://www.umweltbundesamt.at/prtr/" TargetMode="External"/><Relationship Id="rId383" Type="http://schemas.openxmlformats.org/officeDocument/2006/relationships/hyperlink" Target="http://www.ymparisto.fi/en-US" TargetMode="External"/><Relationship Id="rId384" Type="http://schemas.openxmlformats.org/officeDocument/2006/relationships/hyperlink" Target="http://www.thru.de/" TargetMode="External"/><Relationship Id="rId385" Type="http://schemas.openxmlformats.org/officeDocument/2006/relationships/hyperlink" Target="http://prtr.epa.ie/" TargetMode="External"/><Relationship Id="rId386" Type="http://schemas.openxmlformats.org/officeDocument/2006/relationships/hyperlink" Target="http://www.prtr-es.es/" TargetMode="External"/><Relationship Id="rId387" Type="http://schemas.openxmlformats.org/officeDocument/2006/relationships/hyperlink" Target="http://nrz.shmu.sk/index.php" TargetMode="External"/><Relationship Id="rId388" Type="http://schemas.openxmlformats.org/officeDocument/2006/relationships/hyperlink" Target="http://www.npi.gov.au/" TargetMode="External"/><Relationship Id="rId389" Type="http://schemas.openxmlformats.org/officeDocument/2006/relationships/hyperlink" Target="http://app1.semarnat.gob.mx/retc/index.html" TargetMode="Externa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160" Type="http://schemas.openxmlformats.org/officeDocument/2006/relationships/tags" Target="../tags/tag160.xml"/><Relationship Id="rId161" Type="http://schemas.openxmlformats.org/officeDocument/2006/relationships/tags" Target="../tags/tag161.xml"/><Relationship Id="rId162" Type="http://schemas.openxmlformats.org/officeDocument/2006/relationships/tags" Target="../tags/tag162.xml"/><Relationship Id="rId163" Type="http://schemas.openxmlformats.org/officeDocument/2006/relationships/tags" Target="../tags/tag163.xml"/><Relationship Id="rId164" Type="http://schemas.openxmlformats.org/officeDocument/2006/relationships/tags" Target="../tags/tag164.xml"/><Relationship Id="rId165" Type="http://schemas.openxmlformats.org/officeDocument/2006/relationships/tags" Target="../tags/tag165.xml"/><Relationship Id="rId166" Type="http://schemas.openxmlformats.org/officeDocument/2006/relationships/tags" Target="../tags/tag166.xml"/><Relationship Id="rId167" Type="http://schemas.openxmlformats.org/officeDocument/2006/relationships/tags" Target="../tags/tag167.xml"/><Relationship Id="rId168" Type="http://schemas.openxmlformats.org/officeDocument/2006/relationships/tags" Target="../tags/tag168.xml"/><Relationship Id="rId169" Type="http://schemas.openxmlformats.org/officeDocument/2006/relationships/tags" Target="../tags/tag169.xml"/><Relationship Id="rId220" Type="http://schemas.openxmlformats.org/officeDocument/2006/relationships/tags" Target="../tags/tag220.xml"/><Relationship Id="rId221" Type="http://schemas.openxmlformats.org/officeDocument/2006/relationships/tags" Target="../tags/tag221.xml"/><Relationship Id="rId222" Type="http://schemas.openxmlformats.org/officeDocument/2006/relationships/tags" Target="../tags/tag222.xml"/><Relationship Id="rId223" Type="http://schemas.openxmlformats.org/officeDocument/2006/relationships/tags" Target="../tags/tag223.xml"/><Relationship Id="rId224" Type="http://schemas.openxmlformats.org/officeDocument/2006/relationships/tags" Target="../tags/tag224.xml"/><Relationship Id="rId225" Type="http://schemas.openxmlformats.org/officeDocument/2006/relationships/tags" Target="../tags/tag225.xml"/><Relationship Id="rId226" Type="http://schemas.openxmlformats.org/officeDocument/2006/relationships/tags" Target="../tags/tag226.xml"/><Relationship Id="rId227" Type="http://schemas.openxmlformats.org/officeDocument/2006/relationships/tags" Target="../tags/tag227.xml"/><Relationship Id="rId228" Type="http://schemas.openxmlformats.org/officeDocument/2006/relationships/tags" Target="../tags/tag228.xml"/><Relationship Id="rId229" Type="http://schemas.openxmlformats.org/officeDocument/2006/relationships/tags" Target="../tags/tag229.xml"/><Relationship Id="rId390" Type="http://schemas.openxmlformats.org/officeDocument/2006/relationships/hyperlink" Target="http://www.prtr.doe.gov.bz/" TargetMode="External"/><Relationship Id="rId391" Type="http://schemas.openxmlformats.org/officeDocument/2006/relationships/hyperlink" Target="http://www.retcguatemala.com/" TargetMode="External"/><Relationship Id="rId392" Type="http://schemas.openxmlformats.org/officeDocument/2006/relationships/hyperlink" Target="http://retchn.org/" TargetMode="External"/><Relationship Id="rId393" Type="http://schemas.openxmlformats.org/officeDocument/2006/relationships/hyperlink" Target="http://www.norskeutslipp.no/Templates/NorskeUtslipp/Pages/sektor.aspx?id=34&amp;epslanguage=no" TargetMode="External"/><Relationship Id="rId394" Type="http://schemas.openxmlformats.org/officeDocument/2006/relationships/hyperlink" Target="http://www.bafu.admin.ch/chemikalien/prtr/index.html?lang=de" TargetMode="External"/><Relationship Id="rId395" Type="http://schemas.openxmlformats.org/officeDocument/2006/relationships/hyperlink" Target="http://www.emissieregistratie.nl/ERPUBLIEK/bumper.en.aspx" TargetMode="External"/><Relationship Id="rId396" Type="http://schemas.openxmlformats.org/officeDocument/2006/relationships/hyperlink" Target="http://www.health.belgium.be/Aarhus/PRTR/index.htm?&amp;fodnlang=en" TargetMode="External"/><Relationship Id="rId397" Type="http://schemas.openxmlformats.org/officeDocument/2006/relationships/hyperlink" Target="http://utslappisiffror.naturvardsverket.se/en/" TargetMode="External"/><Relationship Id="rId398" Type="http://schemas.openxmlformats.org/officeDocument/2006/relationships/hyperlink" Target="http://www.prtr.dli.mlsi.gov.cy/" TargetMode="External"/><Relationship Id="rId399" Type="http://schemas.openxmlformats.org/officeDocument/2006/relationships/hyperlink" Target="http://www.gios.gov.pl/?language=1" TargetMode="External"/></Relationships>
</file>

<file path=ppt/slides/_rels/slide5.xml.rels><?xml version="1.0" encoding="UTF-8" standalone="yes"?>
<Relationships xmlns="http://schemas.openxmlformats.org/package/2006/relationships"><Relationship Id="rId20" Type="http://schemas.openxmlformats.org/officeDocument/2006/relationships/tags" Target="../tags/tag390.xml"/><Relationship Id="rId21" Type="http://schemas.openxmlformats.org/officeDocument/2006/relationships/tags" Target="../tags/tag391.xml"/><Relationship Id="rId22" Type="http://schemas.openxmlformats.org/officeDocument/2006/relationships/tags" Target="../tags/tag392.xml"/><Relationship Id="rId23" Type="http://schemas.openxmlformats.org/officeDocument/2006/relationships/tags" Target="../tags/tag393.xml"/><Relationship Id="rId24" Type="http://schemas.openxmlformats.org/officeDocument/2006/relationships/tags" Target="../tags/tag394.xml"/><Relationship Id="rId25" Type="http://schemas.openxmlformats.org/officeDocument/2006/relationships/tags" Target="../tags/tag395.xml"/><Relationship Id="rId26" Type="http://schemas.openxmlformats.org/officeDocument/2006/relationships/tags" Target="../tags/tag396.xml"/><Relationship Id="rId27" Type="http://schemas.openxmlformats.org/officeDocument/2006/relationships/tags" Target="../tags/tag397.xml"/><Relationship Id="rId28" Type="http://schemas.openxmlformats.org/officeDocument/2006/relationships/tags" Target="../tags/tag398.xml"/><Relationship Id="rId29" Type="http://schemas.openxmlformats.org/officeDocument/2006/relationships/tags" Target="../tags/tag399.xml"/><Relationship Id="rId170" Type="http://schemas.openxmlformats.org/officeDocument/2006/relationships/tags" Target="../tags/tag540.xml"/><Relationship Id="rId171" Type="http://schemas.openxmlformats.org/officeDocument/2006/relationships/tags" Target="../tags/tag541.xml"/><Relationship Id="rId172" Type="http://schemas.openxmlformats.org/officeDocument/2006/relationships/tags" Target="../tags/tag542.xml"/><Relationship Id="rId173" Type="http://schemas.openxmlformats.org/officeDocument/2006/relationships/tags" Target="../tags/tag543.xml"/><Relationship Id="rId174" Type="http://schemas.openxmlformats.org/officeDocument/2006/relationships/tags" Target="../tags/tag544.xml"/><Relationship Id="rId175" Type="http://schemas.openxmlformats.org/officeDocument/2006/relationships/tags" Target="../tags/tag545.xml"/><Relationship Id="rId176" Type="http://schemas.openxmlformats.org/officeDocument/2006/relationships/tags" Target="../tags/tag546.xml"/><Relationship Id="rId177" Type="http://schemas.openxmlformats.org/officeDocument/2006/relationships/tags" Target="../tags/tag547.xml"/><Relationship Id="rId178" Type="http://schemas.openxmlformats.org/officeDocument/2006/relationships/tags" Target="../tags/tag548.xml"/><Relationship Id="rId179" Type="http://schemas.openxmlformats.org/officeDocument/2006/relationships/tags" Target="../tags/tag549.xml"/><Relationship Id="rId230" Type="http://schemas.openxmlformats.org/officeDocument/2006/relationships/tags" Target="../tags/tag600.xml"/><Relationship Id="rId231" Type="http://schemas.openxmlformats.org/officeDocument/2006/relationships/tags" Target="../tags/tag601.xml"/><Relationship Id="rId232" Type="http://schemas.openxmlformats.org/officeDocument/2006/relationships/tags" Target="../tags/tag602.xml"/><Relationship Id="rId233" Type="http://schemas.openxmlformats.org/officeDocument/2006/relationships/tags" Target="../tags/tag603.xml"/><Relationship Id="rId234" Type="http://schemas.openxmlformats.org/officeDocument/2006/relationships/tags" Target="../tags/tag604.xml"/><Relationship Id="rId235" Type="http://schemas.openxmlformats.org/officeDocument/2006/relationships/tags" Target="../tags/tag605.xml"/><Relationship Id="rId236" Type="http://schemas.openxmlformats.org/officeDocument/2006/relationships/tags" Target="../tags/tag606.xml"/><Relationship Id="rId237" Type="http://schemas.openxmlformats.org/officeDocument/2006/relationships/tags" Target="../tags/tag607.xml"/><Relationship Id="rId238" Type="http://schemas.openxmlformats.org/officeDocument/2006/relationships/tags" Target="../tags/tag608.xml"/><Relationship Id="rId239" Type="http://schemas.openxmlformats.org/officeDocument/2006/relationships/tags" Target="../tags/tag609.xml"/><Relationship Id="rId30" Type="http://schemas.openxmlformats.org/officeDocument/2006/relationships/tags" Target="../tags/tag400.xml"/><Relationship Id="rId31" Type="http://schemas.openxmlformats.org/officeDocument/2006/relationships/tags" Target="../tags/tag401.xml"/><Relationship Id="rId32" Type="http://schemas.openxmlformats.org/officeDocument/2006/relationships/tags" Target="../tags/tag402.xml"/><Relationship Id="rId33" Type="http://schemas.openxmlformats.org/officeDocument/2006/relationships/tags" Target="../tags/tag403.xml"/><Relationship Id="rId34" Type="http://schemas.openxmlformats.org/officeDocument/2006/relationships/tags" Target="../tags/tag404.xml"/><Relationship Id="rId35" Type="http://schemas.openxmlformats.org/officeDocument/2006/relationships/tags" Target="../tags/tag405.xml"/><Relationship Id="rId36" Type="http://schemas.openxmlformats.org/officeDocument/2006/relationships/tags" Target="../tags/tag406.xml"/><Relationship Id="rId37" Type="http://schemas.openxmlformats.org/officeDocument/2006/relationships/tags" Target="../tags/tag407.xml"/><Relationship Id="rId38" Type="http://schemas.openxmlformats.org/officeDocument/2006/relationships/tags" Target="../tags/tag408.xml"/><Relationship Id="rId39" Type="http://schemas.openxmlformats.org/officeDocument/2006/relationships/tags" Target="../tags/tag409.xml"/><Relationship Id="rId180" Type="http://schemas.openxmlformats.org/officeDocument/2006/relationships/tags" Target="../tags/tag550.xml"/><Relationship Id="rId181" Type="http://schemas.openxmlformats.org/officeDocument/2006/relationships/tags" Target="../tags/tag551.xml"/><Relationship Id="rId182" Type="http://schemas.openxmlformats.org/officeDocument/2006/relationships/tags" Target="../tags/tag552.xml"/><Relationship Id="rId183" Type="http://schemas.openxmlformats.org/officeDocument/2006/relationships/tags" Target="../tags/tag553.xml"/><Relationship Id="rId184" Type="http://schemas.openxmlformats.org/officeDocument/2006/relationships/tags" Target="../tags/tag554.xml"/><Relationship Id="rId185" Type="http://schemas.openxmlformats.org/officeDocument/2006/relationships/tags" Target="../tags/tag555.xml"/><Relationship Id="rId186" Type="http://schemas.openxmlformats.org/officeDocument/2006/relationships/tags" Target="../tags/tag556.xml"/><Relationship Id="rId187" Type="http://schemas.openxmlformats.org/officeDocument/2006/relationships/tags" Target="../tags/tag557.xml"/><Relationship Id="rId188" Type="http://schemas.openxmlformats.org/officeDocument/2006/relationships/tags" Target="../tags/tag558.xml"/><Relationship Id="rId189" Type="http://schemas.openxmlformats.org/officeDocument/2006/relationships/tags" Target="../tags/tag559.xml"/><Relationship Id="rId240" Type="http://schemas.openxmlformats.org/officeDocument/2006/relationships/tags" Target="../tags/tag610.xml"/><Relationship Id="rId241" Type="http://schemas.openxmlformats.org/officeDocument/2006/relationships/tags" Target="../tags/tag611.xml"/><Relationship Id="rId242" Type="http://schemas.openxmlformats.org/officeDocument/2006/relationships/tags" Target="../tags/tag612.xml"/><Relationship Id="rId243" Type="http://schemas.openxmlformats.org/officeDocument/2006/relationships/tags" Target="../tags/tag613.xml"/><Relationship Id="rId244" Type="http://schemas.openxmlformats.org/officeDocument/2006/relationships/tags" Target="../tags/tag614.xml"/><Relationship Id="rId245" Type="http://schemas.openxmlformats.org/officeDocument/2006/relationships/tags" Target="../tags/tag615.xml"/><Relationship Id="rId246" Type="http://schemas.openxmlformats.org/officeDocument/2006/relationships/tags" Target="../tags/tag616.xml"/><Relationship Id="rId247" Type="http://schemas.openxmlformats.org/officeDocument/2006/relationships/tags" Target="../tags/tag617.xml"/><Relationship Id="rId248" Type="http://schemas.openxmlformats.org/officeDocument/2006/relationships/tags" Target="../tags/tag618.xml"/><Relationship Id="rId249" Type="http://schemas.openxmlformats.org/officeDocument/2006/relationships/tags" Target="../tags/tag619.xml"/><Relationship Id="rId300" Type="http://schemas.openxmlformats.org/officeDocument/2006/relationships/tags" Target="../tags/tag670.xml"/><Relationship Id="rId301" Type="http://schemas.openxmlformats.org/officeDocument/2006/relationships/tags" Target="../tags/tag671.xml"/><Relationship Id="rId302" Type="http://schemas.openxmlformats.org/officeDocument/2006/relationships/tags" Target="../tags/tag672.xml"/><Relationship Id="rId303" Type="http://schemas.openxmlformats.org/officeDocument/2006/relationships/tags" Target="../tags/tag673.xml"/><Relationship Id="rId304" Type="http://schemas.openxmlformats.org/officeDocument/2006/relationships/tags" Target="../tags/tag674.xml"/><Relationship Id="rId305" Type="http://schemas.openxmlformats.org/officeDocument/2006/relationships/tags" Target="../tags/tag675.xml"/><Relationship Id="rId306" Type="http://schemas.openxmlformats.org/officeDocument/2006/relationships/tags" Target="../tags/tag676.xml"/><Relationship Id="rId307" Type="http://schemas.openxmlformats.org/officeDocument/2006/relationships/tags" Target="../tags/tag677.xml"/><Relationship Id="rId308" Type="http://schemas.openxmlformats.org/officeDocument/2006/relationships/tags" Target="../tags/tag678.xml"/><Relationship Id="rId309" Type="http://schemas.openxmlformats.org/officeDocument/2006/relationships/tags" Target="../tags/tag679.xml"/><Relationship Id="rId40" Type="http://schemas.openxmlformats.org/officeDocument/2006/relationships/tags" Target="../tags/tag410.xml"/><Relationship Id="rId41" Type="http://schemas.openxmlformats.org/officeDocument/2006/relationships/tags" Target="../tags/tag411.xml"/><Relationship Id="rId42" Type="http://schemas.openxmlformats.org/officeDocument/2006/relationships/tags" Target="../tags/tag412.xml"/><Relationship Id="rId43" Type="http://schemas.openxmlformats.org/officeDocument/2006/relationships/tags" Target="../tags/tag413.xml"/><Relationship Id="rId44" Type="http://schemas.openxmlformats.org/officeDocument/2006/relationships/tags" Target="../tags/tag414.xml"/><Relationship Id="rId45" Type="http://schemas.openxmlformats.org/officeDocument/2006/relationships/tags" Target="../tags/tag415.xml"/><Relationship Id="rId46" Type="http://schemas.openxmlformats.org/officeDocument/2006/relationships/tags" Target="../tags/tag416.xml"/><Relationship Id="rId47" Type="http://schemas.openxmlformats.org/officeDocument/2006/relationships/tags" Target="../tags/tag417.xml"/><Relationship Id="rId48" Type="http://schemas.openxmlformats.org/officeDocument/2006/relationships/tags" Target="../tags/tag418.xml"/><Relationship Id="rId49" Type="http://schemas.openxmlformats.org/officeDocument/2006/relationships/tags" Target="../tags/tag419.xml"/><Relationship Id="rId1" Type="http://schemas.openxmlformats.org/officeDocument/2006/relationships/tags" Target="../tags/tag371.xml"/><Relationship Id="rId2" Type="http://schemas.openxmlformats.org/officeDocument/2006/relationships/tags" Target="../tags/tag372.xml"/><Relationship Id="rId3" Type="http://schemas.openxmlformats.org/officeDocument/2006/relationships/tags" Target="../tags/tag373.xml"/><Relationship Id="rId4" Type="http://schemas.openxmlformats.org/officeDocument/2006/relationships/tags" Target="../tags/tag374.xml"/><Relationship Id="rId5" Type="http://schemas.openxmlformats.org/officeDocument/2006/relationships/tags" Target="../tags/tag375.xml"/><Relationship Id="rId6" Type="http://schemas.openxmlformats.org/officeDocument/2006/relationships/tags" Target="../tags/tag376.xml"/><Relationship Id="rId7" Type="http://schemas.openxmlformats.org/officeDocument/2006/relationships/tags" Target="../tags/tag377.xml"/><Relationship Id="rId8" Type="http://schemas.openxmlformats.org/officeDocument/2006/relationships/tags" Target="../tags/tag378.xml"/><Relationship Id="rId9" Type="http://schemas.openxmlformats.org/officeDocument/2006/relationships/tags" Target="../tags/tag379.xml"/><Relationship Id="rId190" Type="http://schemas.openxmlformats.org/officeDocument/2006/relationships/tags" Target="../tags/tag560.xml"/><Relationship Id="rId191" Type="http://schemas.openxmlformats.org/officeDocument/2006/relationships/tags" Target="../tags/tag561.xml"/><Relationship Id="rId192" Type="http://schemas.openxmlformats.org/officeDocument/2006/relationships/tags" Target="../tags/tag562.xml"/><Relationship Id="rId193" Type="http://schemas.openxmlformats.org/officeDocument/2006/relationships/tags" Target="../tags/tag563.xml"/><Relationship Id="rId194" Type="http://schemas.openxmlformats.org/officeDocument/2006/relationships/tags" Target="../tags/tag564.xml"/><Relationship Id="rId195" Type="http://schemas.openxmlformats.org/officeDocument/2006/relationships/tags" Target="../tags/tag565.xml"/><Relationship Id="rId196" Type="http://schemas.openxmlformats.org/officeDocument/2006/relationships/tags" Target="../tags/tag566.xml"/><Relationship Id="rId197" Type="http://schemas.openxmlformats.org/officeDocument/2006/relationships/tags" Target="../tags/tag567.xml"/><Relationship Id="rId198" Type="http://schemas.openxmlformats.org/officeDocument/2006/relationships/tags" Target="../tags/tag568.xml"/><Relationship Id="rId199" Type="http://schemas.openxmlformats.org/officeDocument/2006/relationships/tags" Target="../tags/tag569.xml"/><Relationship Id="rId250" Type="http://schemas.openxmlformats.org/officeDocument/2006/relationships/tags" Target="../tags/tag620.xml"/><Relationship Id="rId251" Type="http://schemas.openxmlformats.org/officeDocument/2006/relationships/tags" Target="../tags/tag621.xml"/><Relationship Id="rId252" Type="http://schemas.openxmlformats.org/officeDocument/2006/relationships/tags" Target="../tags/tag622.xml"/><Relationship Id="rId253" Type="http://schemas.openxmlformats.org/officeDocument/2006/relationships/tags" Target="../tags/tag623.xml"/><Relationship Id="rId254" Type="http://schemas.openxmlformats.org/officeDocument/2006/relationships/tags" Target="../tags/tag624.xml"/><Relationship Id="rId255" Type="http://schemas.openxmlformats.org/officeDocument/2006/relationships/tags" Target="../tags/tag625.xml"/><Relationship Id="rId256" Type="http://schemas.openxmlformats.org/officeDocument/2006/relationships/tags" Target="../tags/tag626.xml"/><Relationship Id="rId257" Type="http://schemas.openxmlformats.org/officeDocument/2006/relationships/tags" Target="../tags/tag627.xml"/><Relationship Id="rId258" Type="http://schemas.openxmlformats.org/officeDocument/2006/relationships/tags" Target="../tags/tag628.xml"/><Relationship Id="rId259" Type="http://schemas.openxmlformats.org/officeDocument/2006/relationships/tags" Target="../tags/tag629.xml"/><Relationship Id="rId310" Type="http://schemas.openxmlformats.org/officeDocument/2006/relationships/tags" Target="../tags/tag680.xml"/><Relationship Id="rId311" Type="http://schemas.openxmlformats.org/officeDocument/2006/relationships/tags" Target="../tags/tag681.xml"/><Relationship Id="rId312" Type="http://schemas.openxmlformats.org/officeDocument/2006/relationships/tags" Target="../tags/tag682.xml"/><Relationship Id="rId313" Type="http://schemas.openxmlformats.org/officeDocument/2006/relationships/tags" Target="../tags/tag683.xml"/><Relationship Id="rId314" Type="http://schemas.openxmlformats.org/officeDocument/2006/relationships/tags" Target="../tags/tag684.xml"/><Relationship Id="rId315" Type="http://schemas.openxmlformats.org/officeDocument/2006/relationships/tags" Target="../tags/tag685.xml"/><Relationship Id="rId316" Type="http://schemas.openxmlformats.org/officeDocument/2006/relationships/tags" Target="../tags/tag686.xml"/><Relationship Id="rId317" Type="http://schemas.openxmlformats.org/officeDocument/2006/relationships/tags" Target="../tags/tag687.xml"/><Relationship Id="rId318" Type="http://schemas.openxmlformats.org/officeDocument/2006/relationships/tags" Target="../tags/tag688.xml"/><Relationship Id="rId319" Type="http://schemas.openxmlformats.org/officeDocument/2006/relationships/tags" Target="../tags/tag689.xml"/><Relationship Id="rId50" Type="http://schemas.openxmlformats.org/officeDocument/2006/relationships/tags" Target="../tags/tag420.xml"/><Relationship Id="rId51" Type="http://schemas.openxmlformats.org/officeDocument/2006/relationships/tags" Target="../tags/tag421.xml"/><Relationship Id="rId52" Type="http://schemas.openxmlformats.org/officeDocument/2006/relationships/tags" Target="../tags/tag422.xml"/><Relationship Id="rId53" Type="http://schemas.openxmlformats.org/officeDocument/2006/relationships/tags" Target="../tags/tag423.xml"/><Relationship Id="rId54" Type="http://schemas.openxmlformats.org/officeDocument/2006/relationships/tags" Target="../tags/tag424.xml"/><Relationship Id="rId55" Type="http://schemas.openxmlformats.org/officeDocument/2006/relationships/tags" Target="../tags/tag425.xml"/><Relationship Id="rId56" Type="http://schemas.openxmlformats.org/officeDocument/2006/relationships/tags" Target="../tags/tag426.xml"/><Relationship Id="rId57" Type="http://schemas.openxmlformats.org/officeDocument/2006/relationships/tags" Target="../tags/tag427.xml"/><Relationship Id="rId58" Type="http://schemas.openxmlformats.org/officeDocument/2006/relationships/tags" Target="../tags/tag428.xml"/><Relationship Id="rId59" Type="http://schemas.openxmlformats.org/officeDocument/2006/relationships/tags" Target="../tags/tag429.xml"/><Relationship Id="rId260" Type="http://schemas.openxmlformats.org/officeDocument/2006/relationships/tags" Target="../tags/tag630.xml"/><Relationship Id="rId261" Type="http://schemas.openxmlformats.org/officeDocument/2006/relationships/tags" Target="../tags/tag631.xml"/><Relationship Id="rId262" Type="http://schemas.openxmlformats.org/officeDocument/2006/relationships/tags" Target="../tags/tag632.xml"/><Relationship Id="rId263" Type="http://schemas.openxmlformats.org/officeDocument/2006/relationships/tags" Target="../tags/tag633.xml"/><Relationship Id="rId264" Type="http://schemas.openxmlformats.org/officeDocument/2006/relationships/tags" Target="../tags/tag634.xml"/><Relationship Id="rId265" Type="http://schemas.openxmlformats.org/officeDocument/2006/relationships/tags" Target="../tags/tag635.xml"/><Relationship Id="rId266" Type="http://schemas.openxmlformats.org/officeDocument/2006/relationships/tags" Target="../tags/tag636.xml"/><Relationship Id="rId267" Type="http://schemas.openxmlformats.org/officeDocument/2006/relationships/tags" Target="../tags/tag637.xml"/><Relationship Id="rId268" Type="http://schemas.openxmlformats.org/officeDocument/2006/relationships/tags" Target="../tags/tag638.xml"/><Relationship Id="rId269" Type="http://schemas.openxmlformats.org/officeDocument/2006/relationships/tags" Target="../tags/tag639.xml"/><Relationship Id="rId320" Type="http://schemas.openxmlformats.org/officeDocument/2006/relationships/tags" Target="../tags/tag690.xml"/><Relationship Id="rId321" Type="http://schemas.openxmlformats.org/officeDocument/2006/relationships/tags" Target="../tags/tag691.xml"/><Relationship Id="rId322" Type="http://schemas.openxmlformats.org/officeDocument/2006/relationships/tags" Target="../tags/tag692.xml"/><Relationship Id="rId323" Type="http://schemas.openxmlformats.org/officeDocument/2006/relationships/tags" Target="../tags/tag693.xml"/><Relationship Id="rId324" Type="http://schemas.openxmlformats.org/officeDocument/2006/relationships/tags" Target="../tags/tag694.xml"/><Relationship Id="rId325" Type="http://schemas.openxmlformats.org/officeDocument/2006/relationships/tags" Target="../tags/tag695.xml"/><Relationship Id="rId326" Type="http://schemas.openxmlformats.org/officeDocument/2006/relationships/tags" Target="../tags/tag696.xml"/><Relationship Id="rId327" Type="http://schemas.openxmlformats.org/officeDocument/2006/relationships/tags" Target="../tags/tag697.xml"/><Relationship Id="rId328" Type="http://schemas.openxmlformats.org/officeDocument/2006/relationships/tags" Target="../tags/tag698.xml"/><Relationship Id="rId329" Type="http://schemas.openxmlformats.org/officeDocument/2006/relationships/tags" Target="../tags/tag699.xml"/><Relationship Id="rId100" Type="http://schemas.openxmlformats.org/officeDocument/2006/relationships/tags" Target="../tags/tag470.xml"/><Relationship Id="rId101" Type="http://schemas.openxmlformats.org/officeDocument/2006/relationships/tags" Target="../tags/tag471.xml"/><Relationship Id="rId102" Type="http://schemas.openxmlformats.org/officeDocument/2006/relationships/tags" Target="../tags/tag472.xml"/><Relationship Id="rId103" Type="http://schemas.openxmlformats.org/officeDocument/2006/relationships/tags" Target="../tags/tag473.xml"/><Relationship Id="rId104" Type="http://schemas.openxmlformats.org/officeDocument/2006/relationships/tags" Target="../tags/tag474.xml"/><Relationship Id="rId105" Type="http://schemas.openxmlformats.org/officeDocument/2006/relationships/tags" Target="../tags/tag475.xml"/><Relationship Id="rId106" Type="http://schemas.openxmlformats.org/officeDocument/2006/relationships/tags" Target="../tags/tag476.xml"/><Relationship Id="rId107" Type="http://schemas.openxmlformats.org/officeDocument/2006/relationships/tags" Target="../tags/tag477.xml"/><Relationship Id="rId108" Type="http://schemas.openxmlformats.org/officeDocument/2006/relationships/tags" Target="../tags/tag478.xml"/><Relationship Id="rId109" Type="http://schemas.openxmlformats.org/officeDocument/2006/relationships/tags" Target="../tags/tag479.xml"/><Relationship Id="rId60" Type="http://schemas.openxmlformats.org/officeDocument/2006/relationships/tags" Target="../tags/tag430.xml"/><Relationship Id="rId61" Type="http://schemas.openxmlformats.org/officeDocument/2006/relationships/tags" Target="../tags/tag431.xml"/><Relationship Id="rId62" Type="http://schemas.openxmlformats.org/officeDocument/2006/relationships/tags" Target="../tags/tag432.xml"/><Relationship Id="rId63" Type="http://schemas.openxmlformats.org/officeDocument/2006/relationships/tags" Target="../tags/tag433.xml"/><Relationship Id="rId64" Type="http://schemas.openxmlformats.org/officeDocument/2006/relationships/tags" Target="../tags/tag434.xml"/><Relationship Id="rId65" Type="http://schemas.openxmlformats.org/officeDocument/2006/relationships/tags" Target="../tags/tag435.xml"/><Relationship Id="rId66" Type="http://schemas.openxmlformats.org/officeDocument/2006/relationships/tags" Target="../tags/tag436.xml"/><Relationship Id="rId67" Type="http://schemas.openxmlformats.org/officeDocument/2006/relationships/tags" Target="../tags/tag437.xml"/><Relationship Id="rId68" Type="http://schemas.openxmlformats.org/officeDocument/2006/relationships/tags" Target="../tags/tag438.xml"/><Relationship Id="rId69" Type="http://schemas.openxmlformats.org/officeDocument/2006/relationships/tags" Target="../tags/tag439.xml"/><Relationship Id="rId270" Type="http://schemas.openxmlformats.org/officeDocument/2006/relationships/tags" Target="../tags/tag640.xml"/><Relationship Id="rId271" Type="http://schemas.openxmlformats.org/officeDocument/2006/relationships/tags" Target="../tags/tag641.xml"/><Relationship Id="rId272" Type="http://schemas.openxmlformats.org/officeDocument/2006/relationships/tags" Target="../tags/tag642.xml"/><Relationship Id="rId273" Type="http://schemas.openxmlformats.org/officeDocument/2006/relationships/tags" Target="../tags/tag643.xml"/><Relationship Id="rId274" Type="http://schemas.openxmlformats.org/officeDocument/2006/relationships/tags" Target="../tags/tag644.xml"/><Relationship Id="rId275" Type="http://schemas.openxmlformats.org/officeDocument/2006/relationships/tags" Target="../tags/tag645.xml"/><Relationship Id="rId276" Type="http://schemas.openxmlformats.org/officeDocument/2006/relationships/tags" Target="../tags/tag646.xml"/><Relationship Id="rId277" Type="http://schemas.openxmlformats.org/officeDocument/2006/relationships/tags" Target="../tags/tag647.xml"/><Relationship Id="rId278" Type="http://schemas.openxmlformats.org/officeDocument/2006/relationships/tags" Target="../tags/tag648.xml"/><Relationship Id="rId279" Type="http://schemas.openxmlformats.org/officeDocument/2006/relationships/tags" Target="../tags/tag649.xml"/><Relationship Id="rId330" Type="http://schemas.openxmlformats.org/officeDocument/2006/relationships/tags" Target="../tags/tag700.xml"/><Relationship Id="rId331" Type="http://schemas.openxmlformats.org/officeDocument/2006/relationships/tags" Target="../tags/tag701.xml"/><Relationship Id="rId332" Type="http://schemas.openxmlformats.org/officeDocument/2006/relationships/tags" Target="../tags/tag702.xml"/><Relationship Id="rId333" Type="http://schemas.openxmlformats.org/officeDocument/2006/relationships/tags" Target="../tags/tag703.xml"/><Relationship Id="rId334" Type="http://schemas.openxmlformats.org/officeDocument/2006/relationships/tags" Target="../tags/tag704.xml"/><Relationship Id="rId335" Type="http://schemas.openxmlformats.org/officeDocument/2006/relationships/tags" Target="../tags/tag705.xml"/><Relationship Id="rId336" Type="http://schemas.openxmlformats.org/officeDocument/2006/relationships/tags" Target="../tags/tag706.xml"/><Relationship Id="rId337" Type="http://schemas.openxmlformats.org/officeDocument/2006/relationships/tags" Target="../tags/tag707.xml"/><Relationship Id="rId338" Type="http://schemas.openxmlformats.org/officeDocument/2006/relationships/tags" Target="../tags/tag708.xml"/><Relationship Id="rId339" Type="http://schemas.openxmlformats.org/officeDocument/2006/relationships/tags" Target="../tags/tag709.xml"/><Relationship Id="rId110" Type="http://schemas.openxmlformats.org/officeDocument/2006/relationships/tags" Target="../tags/tag480.xml"/><Relationship Id="rId111" Type="http://schemas.openxmlformats.org/officeDocument/2006/relationships/tags" Target="../tags/tag481.xml"/><Relationship Id="rId112" Type="http://schemas.openxmlformats.org/officeDocument/2006/relationships/tags" Target="../tags/tag482.xml"/><Relationship Id="rId113" Type="http://schemas.openxmlformats.org/officeDocument/2006/relationships/tags" Target="../tags/tag483.xml"/><Relationship Id="rId114" Type="http://schemas.openxmlformats.org/officeDocument/2006/relationships/tags" Target="../tags/tag484.xml"/><Relationship Id="rId115" Type="http://schemas.openxmlformats.org/officeDocument/2006/relationships/tags" Target="../tags/tag485.xml"/><Relationship Id="rId70" Type="http://schemas.openxmlformats.org/officeDocument/2006/relationships/tags" Target="../tags/tag440.xml"/><Relationship Id="rId71" Type="http://schemas.openxmlformats.org/officeDocument/2006/relationships/tags" Target="../tags/tag441.xml"/><Relationship Id="rId72" Type="http://schemas.openxmlformats.org/officeDocument/2006/relationships/tags" Target="../tags/tag442.xml"/><Relationship Id="rId73" Type="http://schemas.openxmlformats.org/officeDocument/2006/relationships/tags" Target="../tags/tag443.xml"/><Relationship Id="rId74" Type="http://schemas.openxmlformats.org/officeDocument/2006/relationships/tags" Target="../tags/tag444.xml"/><Relationship Id="rId75" Type="http://schemas.openxmlformats.org/officeDocument/2006/relationships/tags" Target="../tags/tag445.xml"/><Relationship Id="rId76" Type="http://schemas.openxmlformats.org/officeDocument/2006/relationships/tags" Target="../tags/tag446.xml"/><Relationship Id="rId77" Type="http://schemas.openxmlformats.org/officeDocument/2006/relationships/tags" Target="../tags/tag447.xml"/><Relationship Id="rId78" Type="http://schemas.openxmlformats.org/officeDocument/2006/relationships/tags" Target="../tags/tag448.xml"/><Relationship Id="rId79" Type="http://schemas.openxmlformats.org/officeDocument/2006/relationships/tags" Target="../tags/tag449.xml"/><Relationship Id="rId116" Type="http://schemas.openxmlformats.org/officeDocument/2006/relationships/tags" Target="../tags/tag486.xml"/><Relationship Id="rId117" Type="http://schemas.openxmlformats.org/officeDocument/2006/relationships/tags" Target="../tags/tag487.xml"/><Relationship Id="rId118" Type="http://schemas.openxmlformats.org/officeDocument/2006/relationships/tags" Target="../tags/tag488.xml"/><Relationship Id="rId119" Type="http://schemas.openxmlformats.org/officeDocument/2006/relationships/tags" Target="../tags/tag489.xml"/><Relationship Id="rId280" Type="http://schemas.openxmlformats.org/officeDocument/2006/relationships/tags" Target="../tags/tag650.xml"/><Relationship Id="rId281" Type="http://schemas.openxmlformats.org/officeDocument/2006/relationships/tags" Target="../tags/tag651.xml"/><Relationship Id="rId282" Type="http://schemas.openxmlformats.org/officeDocument/2006/relationships/tags" Target="../tags/tag652.xml"/><Relationship Id="rId283" Type="http://schemas.openxmlformats.org/officeDocument/2006/relationships/tags" Target="../tags/tag653.xml"/><Relationship Id="rId284" Type="http://schemas.openxmlformats.org/officeDocument/2006/relationships/tags" Target="../tags/tag654.xml"/><Relationship Id="rId285" Type="http://schemas.openxmlformats.org/officeDocument/2006/relationships/tags" Target="../tags/tag655.xml"/><Relationship Id="rId286" Type="http://schemas.openxmlformats.org/officeDocument/2006/relationships/tags" Target="../tags/tag656.xml"/><Relationship Id="rId287" Type="http://schemas.openxmlformats.org/officeDocument/2006/relationships/tags" Target="../tags/tag657.xml"/><Relationship Id="rId288" Type="http://schemas.openxmlformats.org/officeDocument/2006/relationships/tags" Target="../tags/tag658.xml"/><Relationship Id="rId289" Type="http://schemas.openxmlformats.org/officeDocument/2006/relationships/tags" Target="../tags/tag659.xml"/><Relationship Id="rId340" Type="http://schemas.openxmlformats.org/officeDocument/2006/relationships/tags" Target="../tags/tag710.xml"/><Relationship Id="rId341" Type="http://schemas.openxmlformats.org/officeDocument/2006/relationships/tags" Target="../tags/tag711.xml"/><Relationship Id="rId342" Type="http://schemas.openxmlformats.org/officeDocument/2006/relationships/tags" Target="../tags/tag712.xml"/><Relationship Id="rId343" Type="http://schemas.openxmlformats.org/officeDocument/2006/relationships/tags" Target="../tags/tag713.xml"/><Relationship Id="rId344" Type="http://schemas.openxmlformats.org/officeDocument/2006/relationships/tags" Target="../tags/tag714.xml"/><Relationship Id="rId345" Type="http://schemas.openxmlformats.org/officeDocument/2006/relationships/tags" Target="../tags/tag715.xml"/><Relationship Id="rId346" Type="http://schemas.openxmlformats.org/officeDocument/2006/relationships/tags" Target="../tags/tag716.xml"/><Relationship Id="rId347" Type="http://schemas.openxmlformats.org/officeDocument/2006/relationships/tags" Target="../tags/tag717.xml"/><Relationship Id="rId348" Type="http://schemas.openxmlformats.org/officeDocument/2006/relationships/tags" Target="../tags/tag718.xml"/><Relationship Id="rId349" Type="http://schemas.openxmlformats.org/officeDocument/2006/relationships/tags" Target="../tags/tag719.xml"/><Relationship Id="rId400" Type="http://schemas.openxmlformats.org/officeDocument/2006/relationships/hyperlink" Target="http://eper-prtr.kvvm.hu/" TargetMode="External"/><Relationship Id="rId401" Type="http://schemas.openxmlformats.org/officeDocument/2006/relationships/hyperlink" Target="http://www.envir.ee/et" TargetMode="External"/><Relationship Id="rId402" Type="http://schemas.openxmlformats.org/officeDocument/2006/relationships/hyperlink" Target="http://prtr.anpm.ro/" TargetMode="External"/><Relationship Id="rId403" Type="http://schemas.openxmlformats.org/officeDocument/2006/relationships/hyperlink" Target="http://www.sepa.gov.rs/" TargetMode="External"/><Relationship Id="rId404" Type="http://schemas.openxmlformats.org/officeDocument/2006/relationships/hyperlink" Target="http://www.ec.gc.ca/inrp-npri/" TargetMode="External"/><Relationship Id="rId405" Type="http://schemas.openxmlformats.org/officeDocument/2006/relationships/hyperlink" Target="http://eea.government.bg/" TargetMode="External"/><Relationship Id="rId406" Type="http://schemas.openxmlformats.org/officeDocument/2006/relationships/hyperlink" Target="http://hnproo.azo.hr/FacilityLevels.aspx" TargetMode="External"/><Relationship Id="rId407" Type="http://schemas.openxmlformats.org/officeDocument/2006/relationships/hyperlink" Target="http://www.irz.cz/" TargetMode="External"/><Relationship Id="rId408" Type="http://schemas.openxmlformats.org/officeDocument/2006/relationships/hyperlink" Target="http://www.prtr-georgia.org/index.php/en/" TargetMode="External"/><Relationship Id="rId409" Type="http://schemas.openxmlformats.org/officeDocument/2006/relationships/hyperlink" Target="http://www.minenv.gr/4/41/g4106.html" TargetMode="External"/><Relationship Id="rId120" Type="http://schemas.openxmlformats.org/officeDocument/2006/relationships/tags" Target="../tags/tag490.xml"/><Relationship Id="rId121" Type="http://schemas.openxmlformats.org/officeDocument/2006/relationships/tags" Target="../tags/tag491.xml"/><Relationship Id="rId122" Type="http://schemas.openxmlformats.org/officeDocument/2006/relationships/tags" Target="../tags/tag492.xml"/><Relationship Id="rId123" Type="http://schemas.openxmlformats.org/officeDocument/2006/relationships/tags" Target="../tags/tag493.xml"/><Relationship Id="rId124" Type="http://schemas.openxmlformats.org/officeDocument/2006/relationships/tags" Target="../tags/tag494.xml"/><Relationship Id="rId125" Type="http://schemas.openxmlformats.org/officeDocument/2006/relationships/tags" Target="../tags/tag495.xml"/><Relationship Id="rId80" Type="http://schemas.openxmlformats.org/officeDocument/2006/relationships/tags" Target="../tags/tag450.xml"/><Relationship Id="rId81" Type="http://schemas.openxmlformats.org/officeDocument/2006/relationships/tags" Target="../tags/tag451.xml"/><Relationship Id="rId82" Type="http://schemas.openxmlformats.org/officeDocument/2006/relationships/tags" Target="../tags/tag452.xml"/><Relationship Id="rId83" Type="http://schemas.openxmlformats.org/officeDocument/2006/relationships/tags" Target="../tags/tag453.xml"/><Relationship Id="rId84" Type="http://schemas.openxmlformats.org/officeDocument/2006/relationships/tags" Target="../tags/tag454.xml"/><Relationship Id="rId85" Type="http://schemas.openxmlformats.org/officeDocument/2006/relationships/tags" Target="../tags/tag455.xml"/><Relationship Id="rId86" Type="http://schemas.openxmlformats.org/officeDocument/2006/relationships/tags" Target="../tags/tag456.xml"/><Relationship Id="rId87" Type="http://schemas.openxmlformats.org/officeDocument/2006/relationships/tags" Target="../tags/tag457.xml"/><Relationship Id="rId88" Type="http://schemas.openxmlformats.org/officeDocument/2006/relationships/tags" Target="../tags/tag458.xml"/><Relationship Id="rId89" Type="http://schemas.openxmlformats.org/officeDocument/2006/relationships/tags" Target="../tags/tag459.xml"/><Relationship Id="rId126" Type="http://schemas.openxmlformats.org/officeDocument/2006/relationships/tags" Target="../tags/tag496.xml"/><Relationship Id="rId127" Type="http://schemas.openxmlformats.org/officeDocument/2006/relationships/tags" Target="../tags/tag497.xml"/><Relationship Id="rId128" Type="http://schemas.openxmlformats.org/officeDocument/2006/relationships/tags" Target="../tags/tag498.xml"/><Relationship Id="rId129" Type="http://schemas.openxmlformats.org/officeDocument/2006/relationships/tags" Target="../tags/tag499.xml"/><Relationship Id="rId290" Type="http://schemas.openxmlformats.org/officeDocument/2006/relationships/tags" Target="../tags/tag660.xml"/><Relationship Id="rId291" Type="http://schemas.openxmlformats.org/officeDocument/2006/relationships/tags" Target="../tags/tag661.xml"/><Relationship Id="rId292" Type="http://schemas.openxmlformats.org/officeDocument/2006/relationships/tags" Target="../tags/tag662.xml"/><Relationship Id="rId293" Type="http://schemas.openxmlformats.org/officeDocument/2006/relationships/tags" Target="../tags/tag663.xml"/><Relationship Id="rId294" Type="http://schemas.openxmlformats.org/officeDocument/2006/relationships/tags" Target="../tags/tag664.xml"/><Relationship Id="rId295" Type="http://schemas.openxmlformats.org/officeDocument/2006/relationships/tags" Target="../tags/tag665.xml"/><Relationship Id="rId296" Type="http://schemas.openxmlformats.org/officeDocument/2006/relationships/tags" Target="../tags/tag666.xml"/><Relationship Id="rId297" Type="http://schemas.openxmlformats.org/officeDocument/2006/relationships/tags" Target="../tags/tag667.xml"/><Relationship Id="rId298" Type="http://schemas.openxmlformats.org/officeDocument/2006/relationships/tags" Target="../tags/tag668.xml"/><Relationship Id="rId299" Type="http://schemas.openxmlformats.org/officeDocument/2006/relationships/tags" Target="../tags/tag669.xml"/><Relationship Id="rId350" Type="http://schemas.openxmlformats.org/officeDocument/2006/relationships/tags" Target="../tags/tag720.xml"/><Relationship Id="rId351" Type="http://schemas.openxmlformats.org/officeDocument/2006/relationships/tags" Target="../tags/tag721.xml"/><Relationship Id="rId352" Type="http://schemas.openxmlformats.org/officeDocument/2006/relationships/tags" Target="../tags/tag722.xml"/><Relationship Id="rId353" Type="http://schemas.openxmlformats.org/officeDocument/2006/relationships/tags" Target="../tags/tag723.xml"/><Relationship Id="rId354" Type="http://schemas.openxmlformats.org/officeDocument/2006/relationships/tags" Target="../tags/tag724.xml"/><Relationship Id="rId355" Type="http://schemas.openxmlformats.org/officeDocument/2006/relationships/tags" Target="../tags/tag725.xml"/><Relationship Id="rId356" Type="http://schemas.openxmlformats.org/officeDocument/2006/relationships/tags" Target="../tags/tag726.xml"/><Relationship Id="rId357" Type="http://schemas.openxmlformats.org/officeDocument/2006/relationships/tags" Target="../tags/tag727.xml"/><Relationship Id="rId358" Type="http://schemas.openxmlformats.org/officeDocument/2006/relationships/tags" Target="../tags/tag728.xml"/><Relationship Id="rId359" Type="http://schemas.openxmlformats.org/officeDocument/2006/relationships/tags" Target="../tags/tag729.xml"/><Relationship Id="rId410" Type="http://schemas.openxmlformats.org/officeDocument/2006/relationships/hyperlink" Target="http://arcims.lvgma.gov.lv:8082/prtr/viz.jsp" TargetMode="External"/><Relationship Id="rId411" Type="http://schemas.openxmlformats.org/officeDocument/2006/relationships/hyperlink" Target="http://gamta.lt/cms/index?lang=en" TargetMode="External"/><Relationship Id="rId412" Type="http://schemas.openxmlformats.org/officeDocument/2006/relationships/hyperlink" Target="http://www.prtr.nite.go.jp/index-e.html" TargetMode="External"/><Relationship Id="rId413" Type="http://schemas.openxmlformats.org/officeDocument/2006/relationships/hyperlink" Target="http://www.arso.gov.si/en/" TargetMode="External"/><Relationship Id="rId414" Type="http://schemas.openxmlformats.org/officeDocument/2006/relationships/hyperlink" Target="https://secure.mim.dk/mst/simi/default.asp?lanId=2" TargetMode="External"/><Relationship Id="rId130" Type="http://schemas.openxmlformats.org/officeDocument/2006/relationships/tags" Target="../tags/tag500.xml"/><Relationship Id="rId131" Type="http://schemas.openxmlformats.org/officeDocument/2006/relationships/tags" Target="../tags/tag501.xml"/><Relationship Id="rId132" Type="http://schemas.openxmlformats.org/officeDocument/2006/relationships/tags" Target="../tags/tag502.xml"/><Relationship Id="rId133" Type="http://schemas.openxmlformats.org/officeDocument/2006/relationships/tags" Target="../tags/tag503.xml"/><Relationship Id="rId134" Type="http://schemas.openxmlformats.org/officeDocument/2006/relationships/tags" Target="../tags/tag504.xml"/><Relationship Id="rId135" Type="http://schemas.openxmlformats.org/officeDocument/2006/relationships/tags" Target="../tags/tag505.xml"/><Relationship Id="rId90" Type="http://schemas.openxmlformats.org/officeDocument/2006/relationships/tags" Target="../tags/tag460.xml"/><Relationship Id="rId91" Type="http://schemas.openxmlformats.org/officeDocument/2006/relationships/tags" Target="../tags/tag461.xml"/><Relationship Id="rId92" Type="http://schemas.openxmlformats.org/officeDocument/2006/relationships/tags" Target="../tags/tag462.xml"/><Relationship Id="rId93" Type="http://schemas.openxmlformats.org/officeDocument/2006/relationships/tags" Target="../tags/tag463.xml"/><Relationship Id="rId94" Type="http://schemas.openxmlformats.org/officeDocument/2006/relationships/tags" Target="../tags/tag464.xml"/><Relationship Id="rId95" Type="http://schemas.openxmlformats.org/officeDocument/2006/relationships/tags" Target="../tags/tag465.xml"/><Relationship Id="rId96" Type="http://schemas.openxmlformats.org/officeDocument/2006/relationships/tags" Target="../tags/tag466.xml"/><Relationship Id="rId97" Type="http://schemas.openxmlformats.org/officeDocument/2006/relationships/tags" Target="../tags/tag467.xml"/><Relationship Id="rId98" Type="http://schemas.openxmlformats.org/officeDocument/2006/relationships/tags" Target="../tags/tag468.xml"/><Relationship Id="rId99" Type="http://schemas.openxmlformats.org/officeDocument/2006/relationships/tags" Target="../tags/tag469.xml"/><Relationship Id="rId136" Type="http://schemas.openxmlformats.org/officeDocument/2006/relationships/tags" Target="../tags/tag506.xml"/><Relationship Id="rId137" Type="http://schemas.openxmlformats.org/officeDocument/2006/relationships/tags" Target="../tags/tag507.xml"/><Relationship Id="rId138" Type="http://schemas.openxmlformats.org/officeDocument/2006/relationships/tags" Target="../tags/tag508.xml"/><Relationship Id="rId139" Type="http://schemas.openxmlformats.org/officeDocument/2006/relationships/tags" Target="../tags/tag509.xml"/><Relationship Id="rId360" Type="http://schemas.openxmlformats.org/officeDocument/2006/relationships/tags" Target="../tags/tag730.xml"/><Relationship Id="rId361" Type="http://schemas.openxmlformats.org/officeDocument/2006/relationships/tags" Target="../tags/tag731.xml"/><Relationship Id="rId362" Type="http://schemas.openxmlformats.org/officeDocument/2006/relationships/tags" Target="../tags/tag732.xml"/><Relationship Id="rId363" Type="http://schemas.openxmlformats.org/officeDocument/2006/relationships/tags" Target="../tags/tag733.xml"/><Relationship Id="rId364" Type="http://schemas.openxmlformats.org/officeDocument/2006/relationships/tags" Target="../tags/tag734.xml"/><Relationship Id="rId365" Type="http://schemas.openxmlformats.org/officeDocument/2006/relationships/tags" Target="../tags/tag735.xml"/><Relationship Id="rId366" Type="http://schemas.openxmlformats.org/officeDocument/2006/relationships/tags" Target="../tags/tag736.xml"/><Relationship Id="rId367" Type="http://schemas.openxmlformats.org/officeDocument/2006/relationships/tags" Target="../tags/tag737.xml"/><Relationship Id="rId368" Type="http://schemas.openxmlformats.org/officeDocument/2006/relationships/tags" Target="../tags/tag738.xml"/><Relationship Id="rId369" Type="http://schemas.openxmlformats.org/officeDocument/2006/relationships/tags" Target="../tags/tag739.xml"/><Relationship Id="rId140" Type="http://schemas.openxmlformats.org/officeDocument/2006/relationships/tags" Target="../tags/tag510.xml"/><Relationship Id="rId141" Type="http://schemas.openxmlformats.org/officeDocument/2006/relationships/tags" Target="../tags/tag511.xml"/><Relationship Id="rId142" Type="http://schemas.openxmlformats.org/officeDocument/2006/relationships/tags" Target="../tags/tag512.xml"/><Relationship Id="rId143" Type="http://schemas.openxmlformats.org/officeDocument/2006/relationships/tags" Target="../tags/tag513.xml"/><Relationship Id="rId144" Type="http://schemas.openxmlformats.org/officeDocument/2006/relationships/tags" Target="../tags/tag514.xml"/><Relationship Id="rId145" Type="http://schemas.openxmlformats.org/officeDocument/2006/relationships/tags" Target="../tags/tag515.xml"/><Relationship Id="rId146" Type="http://schemas.openxmlformats.org/officeDocument/2006/relationships/tags" Target="../tags/tag516.xml"/><Relationship Id="rId147" Type="http://schemas.openxmlformats.org/officeDocument/2006/relationships/tags" Target="../tags/tag517.xml"/><Relationship Id="rId148" Type="http://schemas.openxmlformats.org/officeDocument/2006/relationships/tags" Target="../tags/tag518.xml"/><Relationship Id="rId149" Type="http://schemas.openxmlformats.org/officeDocument/2006/relationships/tags" Target="../tags/tag519.xml"/><Relationship Id="rId200" Type="http://schemas.openxmlformats.org/officeDocument/2006/relationships/tags" Target="../tags/tag570.xml"/><Relationship Id="rId201" Type="http://schemas.openxmlformats.org/officeDocument/2006/relationships/tags" Target="../tags/tag571.xml"/><Relationship Id="rId202" Type="http://schemas.openxmlformats.org/officeDocument/2006/relationships/tags" Target="../tags/tag572.xml"/><Relationship Id="rId203" Type="http://schemas.openxmlformats.org/officeDocument/2006/relationships/tags" Target="../tags/tag573.xml"/><Relationship Id="rId204" Type="http://schemas.openxmlformats.org/officeDocument/2006/relationships/tags" Target="../tags/tag574.xml"/><Relationship Id="rId205" Type="http://schemas.openxmlformats.org/officeDocument/2006/relationships/tags" Target="../tags/tag575.xml"/><Relationship Id="rId206" Type="http://schemas.openxmlformats.org/officeDocument/2006/relationships/tags" Target="../tags/tag576.xml"/><Relationship Id="rId207" Type="http://schemas.openxmlformats.org/officeDocument/2006/relationships/tags" Target="../tags/tag577.xml"/><Relationship Id="rId208" Type="http://schemas.openxmlformats.org/officeDocument/2006/relationships/tags" Target="../tags/tag578.xml"/><Relationship Id="rId209" Type="http://schemas.openxmlformats.org/officeDocument/2006/relationships/tags" Target="../tags/tag579.xml"/><Relationship Id="rId370" Type="http://schemas.openxmlformats.org/officeDocument/2006/relationships/tags" Target="../tags/tag740.xml"/><Relationship Id="rId371" Type="http://schemas.openxmlformats.org/officeDocument/2006/relationships/slideLayout" Target="../slideLayouts/slideLayout3.xml"/><Relationship Id="rId372" Type="http://schemas.openxmlformats.org/officeDocument/2006/relationships/notesSlide" Target="../notesSlides/notesSlide2.xml"/><Relationship Id="rId373" Type="http://schemas.openxmlformats.org/officeDocument/2006/relationships/hyperlink" Target="http://www.environnement.public.lu/" TargetMode="External"/><Relationship Id="rId374" Type="http://schemas.openxmlformats.org/officeDocument/2006/relationships/hyperlink" Target="http://www.pollutionsindustrielles.ecologie.gouv.fr/IREP/index.php" TargetMode="External"/><Relationship Id="rId375" Type="http://schemas.openxmlformats.org/officeDocument/2006/relationships/hyperlink" Target="http://www.mepa.org.mt/eprtr" TargetMode="External"/><Relationship Id="rId376" Type="http://schemas.openxmlformats.org/officeDocument/2006/relationships/hyperlink" Target="http://www.sviva.gov.il/English/env_topics/IndustryAndBusinessLicensing/PRTR/Pages/default.aspx" TargetMode="External"/><Relationship Id="rId377" Type="http://schemas.openxmlformats.org/officeDocument/2006/relationships/hyperlink" Target="http://www2.epa.gov/toxics-release-inventory-tri-program" TargetMode="External"/><Relationship Id="rId378" Type="http://schemas.openxmlformats.org/officeDocument/2006/relationships/hyperlink" Target="http://retc.minam.gob.pe/retcweb/" TargetMode="External"/><Relationship Id="rId379" Type="http://schemas.openxmlformats.org/officeDocument/2006/relationships/hyperlink" Target="http://www.mma.gob.cl/retc/1279/channel.html" TargetMode="External"/><Relationship Id="rId150" Type="http://schemas.openxmlformats.org/officeDocument/2006/relationships/tags" Target="../tags/tag520.xml"/><Relationship Id="rId151" Type="http://schemas.openxmlformats.org/officeDocument/2006/relationships/tags" Target="../tags/tag521.xml"/><Relationship Id="rId152" Type="http://schemas.openxmlformats.org/officeDocument/2006/relationships/tags" Target="../tags/tag522.xml"/><Relationship Id="rId153" Type="http://schemas.openxmlformats.org/officeDocument/2006/relationships/tags" Target="../tags/tag523.xml"/><Relationship Id="rId154" Type="http://schemas.openxmlformats.org/officeDocument/2006/relationships/tags" Target="../tags/tag524.xml"/><Relationship Id="rId155" Type="http://schemas.openxmlformats.org/officeDocument/2006/relationships/tags" Target="../tags/tag525.xml"/><Relationship Id="rId156" Type="http://schemas.openxmlformats.org/officeDocument/2006/relationships/tags" Target="../tags/tag526.xml"/><Relationship Id="rId157" Type="http://schemas.openxmlformats.org/officeDocument/2006/relationships/tags" Target="../tags/tag527.xml"/><Relationship Id="rId158" Type="http://schemas.openxmlformats.org/officeDocument/2006/relationships/tags" Target="../tags/tag528.xml"/><Relationship Id="rId159" Type="http://schemas.openxmlformats.org/officeDocument/2006/relationships/tags" Target="../tags/tag529.xml"/><Relationship Id="rId210" Type="http://schemas.openxmlformats.org/officeDocument/2006/relationships/tags" Target="../tags/tag580.xml"/><Relationship Id="rId211" Type="http://schemas.openxmlformats.org/officeDocument/2006/relationships/tags" Target="../tags/tag581.xml"/><Relationship Id="rId212" Type="http://schemas.openxmlformats.org/officeDocument/2006/relationships/tags" Target="../tags/tag582.xml"/><Relationship Id="rId213" Type="http://schemas.openxmlformats.org/officeDocument/2006/relationships/tags" Target="../tags/tag583.xml"/><Relationship Id="rId214" Type="http://schemas.openxmlformats.org/officeDocument/2006/relationships/tags" Target="../tags/tag584.xml"/><Relationship Id="rId215" Type="http://schemas.openxmlformats.org/officeDocument/2006/relationships/tags" Target="../tags/tag585.xml"/><Relationship Id="rId216" Type="http://schemas.openxmlformats.org/officeDocument/2006/relationships/tags" Target="../tags/tag586.xml"/><Relationship Id="rId217" Type="http://schemas.openxmlformats.org/officeDocument/2006/relationships/tags" Target="../tags/tag587.xml"/><Relationship Id="rId218" Type="http://schemas.openxmlformats.org/officeDocument/2006/relationships/tags" Target="../tags/tag588.xml"/><Relationship Id="rId219" Type="http://schemas.openxmlformats.org/officeDocument/2006/relationships/tags" Target="../tags/tag589.xml"/><Relationship Id="rId380" Type="http://schemas.openxmlformats.org/officeDocument/2006/relationships/hyperlink" Target="http://www.apambiente.pt/index.php?ref=17&amp;subref=156" TargetMode="External"/><Relationship Id="rId381" Type="http://schemas.openxmlformats.org/officeDocument/2006/relationships/hyperlink" Target="http://prtr.defra.gov.uk/" TargetMode="External"/><Relationship Id="rId382" Type="http://schemas.openxmlformats.org/officeDocument/2006/relationships/hyperlink" Target="http://www.umweltbundesamt.at/prtr/" TargetMode="External"/><Relationship Id="rId383" Type="http://schemas.openxmlformats.org/officeDocument/2006/relationships/hyperlink" Target="http://www.ymparisto.fi/en-US" TargetMode="External"/><Relationship Id="rId384" Type="http://schemas.openxmlformats.org/officeDocument/2006/relationships/hyperlink" Target="http://www.thru.de/" TargetMode="External"/><Relationship Id="rId385" Type="http://schemas.openxmlformats.org/officeDocument/2006/relationships/hyperlink" Target="http://prtr.epa.ie/" TargetMode="External"/><Relationship Id="rId386" Type="http://schemas.openxmlformats.org/officeDocument/2006/relationships/hyperlink" Target="http://www.prtr-es.es/" TargetMode="External"/><Relationship Id="rId387" Type="http://schemas.openxmlformats.org/officeDocument/2006/relationships/hyperlink" Target="http://nrz.shmu.sk/index.php" TargetMode="External"/><Relationship Id="rId388" Type="http://schemas.openxmlformats.org/officeDocument/2006/relationships/hyperlink" Target="http://www.npi.gov.au/" TargetMode="External"/><Relationship Id="rId389" Type="http://schemas.openxmlformats.org/officeDocument/2006/relationships/hyperlink" Target="http://app1.semarnat.gob.mx/retc/index.html" TargetMode="External"/><Relationship Id="rId10" Type="http://schemas.openxmlformats.org/officeDocument/2006/relationships/tags" Target="../tags/tag380.xml"/><Relationship Id="rId11" Type="http://schemas.openxmlformats.org/officeDocument/2006/relationships/tags" Target="../tags/tag381.xml"/><Relationship Id="rId12" Type="http://schemas.openxmlformats.org/officeDocument/2006/relationships/tags" Target="../tags/tag382.xml"/><Relationship Id="rId13" Type="http://schemas.openxmlformats.org/officeDocument/2006/relationships/tags" Target="../tags/tag383.xml"/><Relationship Id="rId14" Type="http://schemas.openxmlformats.org/officeDocument/2006/relationships/tags" Target="../tags/tag384.xml"/><Relationship Id="rId15" Type="http://schemas.openxmlformats.org/officeDocument/2006/relationships/tags" Target="../tags/tag385.xml"/><Relationship Id="rId16" Type="http://schemas.openxmlformats.org/officeDocument/2006/relationships/tags" Target="../tags/tag386.xml"/><Relationship Id="rId17" Type="http://schemas.openxmlformats.org/officeDocument/2006/relationships/tags" Target="../tags/tag387.xml"/><Relationship Id="rId18" Type="http://schemas.openxmlformats.org/officeDocument/2006/relationships/tags" Target="../tags/tag388.xml"/><Relationship Id="rId19" Type="http://schemas.openxmlformats.org/officeDocument/2006/relationships/tags" Target="../tags/tag389.xml"/><Relationship Id="rId160" Type="http://schemas.openxmlformats.org/officeDocument/2006/relationships/tags" Target="../tags/tag530.xml"/><Relationship Id="rId161" Type="http://schemas.openxmlformats.org/officeDocument/2006/relationships/tags" Target="../tags/tag531.xml"/><Relationship Id="rId162" Type="http://schemas.openxmlformats.org/officeDocument/2006/relationships/tags" Target="../tags/tag532.xml"/><Relationship Id="rId163" Type="http://schemas.openxmlformats.org/officeDocument/2006/relationships/tags" Target="../tags/tag533.xml"/><Relationship Id="rId164" Type="http://schemas.openxmlformats.org/officeDocument/2006/relationships/tags" Target="../tags/tag534.xml"/><Relationship Id="rId165" Type="http://schemas.openxmlformats.org/officeDocument/2006/relationships/tags" Target="../tags/tag535.xml"/><Relationship Id="rId166" Type="http://schemas.openxmlformats.org/officeDocument/2006/relationships/tags" Target="../tags/tag536.xml"/><Relationship Id="rId167" Type="http://schemas.openxmlformats.org/officeDocument/2006/relationships/tags" Target="../tags/tag537.xml"/><Relationship Id="rId168" Type="http://schemas.openxmlformats.org/officeDocument/2006/relationships/tags" Target="../tags/tag538.xml"/><Relationship Id="rId169" Type="http://schemas.openxmlformats.org/officeDocument/2006/relationships/tags" Target="../tags/tag539.xml"/><Relationship Id="rId220" Type="http://schemas.openxmlformats.org/officeDocument/2006/relationships/tags" Target="../tags/tag590.xml"/><Relationship Id="rId221" Type="http://schemas.openxmlformats.org/officeDocument/2006/relationships/tags" Target="../tags/tag591.xml"/><Relationship Id="rId222" Type="http://schemas.openxmlformats.org/officeDocument/2006/relationships/tags" Target="../tags/tag592.xml"/><Relationship Id="rId223" Type="http://schemas.openxmlformats.org/officeDocument/2006/relationships/tags" Target="../tags/tag593.xml"/><Relationship Id="rId224" Type="http://schemas.openxmlformats.org/officeDocument/2006/relationships/tags" Target="../tags/tag594.xml"/><Relationship Id="rId225" Type="http://schemas.openxmlformats.org/officeDocument/2006/relationships/tags" Target="../tags/tag595.xml"/><Relationship Id="rId226" Type="http://schemas.openxmlformats.org/officeDocument/2006/relationships/tags" Target="../tags/tag596.xml"/><Relationship Id="rId227" Type="http://schemas.openxmlformats.org/officeDocument/2006/relationships/tags" Target="../tags/tag597.xml"/><Relationship Id="rId228" Type="http://schemas.openxmlformats.org/officeDocument/2006/relationships/tags" Target="../tags/tag598.xml"/><Relationship Id="rId229" Type="http://schemas.openxmlformats.org/officeDocument/2006/relationships/tags" Target="../tags/tag599.xml"/><Relationship Id="rId390" Type="http://schemas.openxmlformats.org/officeDocument/2006/relationships/hyperlink" Target="http://www.prtr.doe.gov.bz/" TargetMode="External"/><Relationship Id="rId391" Type="http://schemas.openxmlformats.org/officeDocument/2006/relationships/hyperlink" Target="http://www.retcguatemala.com/" TargetMode="External"/><Relationship Id="rId392" Type="http://schemas.openxmlformats.org/officeDocument/2006/relationships/hyperlink" Target="http://retchn.org/" TargetMode="External"/><Relationship Id="rId393" Type="http://schemas.openxmlformats.org/officeDocument/2006/relationships/hyperlink" Target="http://www.norskeutslipp.no/Templates/NorskeUtslipp/Pages/sektor.aspx?id=34&amp;epslanguage=no" TargetMode="External"/><Relationship Id="rId394" Type="http://schemas.openxmlformats.org/officeDocument/2006/relationships/hyperlink" Target="http://www.bafu.admin.ch/chemikalien/prtr/index.html?lang=de" TargetMode="External"/><Relationship Id="rId395" Type="http://schemas.openxmlformats.org/officeDocument/2006/relationships/hyperlink" Target="http://www.emissieregistratie.nl/ERPUBLIEK/bumper.en.aspx" TargetMode="External"/><Relationship Id="rId396" Type="http://schemas.openxmlformats.org/officeDocument/2006/relationships/hyperlink" Target="http://www.health.belgium.be/Aarhus/PRTR/index.htm?&amp;fodnlang=en" TargetMode="External"/><Relationship Id="rId397" Type="http://schemas.openxmlformats.org/officeDocument/2006/relationships/hyperlink" Target="http://utslappisiffror.naturvardsverket.se/en/" TargetMode="External"/><Relationship Id="rId398" Type="http://schemas.openxmlformats.org/officeDocument/2006/relationships/hyperlink" Target="http://www.prtr.dli.mlsi.gov.cy/" TargetMode="External"/><Relationship Id="rId399" Type="http://schemas.openxmlformats.org/officeDocument/2006/relationships/hyperlink" Target="http://www.gios.gov.pl/?language=1" TargetMode="External"/></Relationships>
</file>

<file path=ppt/slides/_rels/slide6.xml.rels><?xml version="1.0" encoding="UTF-8" standalone="yes"?>
<Relationships xmlns="http://schemas.openxmlformats.org/package/2006/relationships"><Relationship Id="rId9" Type="http://schemas.openxmlformats.org/officeDocument/2006/relationships/hyperlink" Target="http://www.epa.ie/" TargetMode="External"/><Relationship Id="rId20" Type="http://schemas.openxmlformats.org/officeDocument/2006/relationships/hyperlink" Target="http://www.norskeutslipp.no/" TargetMode="External"/><Relationship Id="rId21" Type="http://schemas.openxmlformats.org/officeDocument/2006/relationships/hyperlink" Target="http://retc.minam.gob.pe/" TargetMode="External"/><Relationship Id="rId22" Type="http://schemas.openxmlformats.org/officeDocument/2006/relationships/hyperlink" Target="http://www.gios.gov.pl/" TargetMode="External"/><Relationship Id="rId23" Type="http://schemas.openxmlformats.org/officeDocument/2006/relationships/hyperlink" Target="http://www.apambiente.pt/" TargetMode="External"/><Relationship Id="rId10" Type="http://schemas.openxmlformats.org/officeDocument/2006/relationships/hyperlink" Target="http://www.sviva.gov.il/English/env_topics/IndustryAndBusinessLicensing/PRTR/Pages/default.aspx" TargetMode="External"/><Relationship Id="rId11" Type="http://schemas.openxmlformats.org/officeDocument/2006/relationships/hyperlink" Target="http://www.eprtr.it/" TargetMode="External"/><Relationship Id="rId12" Type="http://schemas.openxmlformats.org/officeDocument/2006/relationships/hyperlink" Target="http://www.nite.go.jp/en/chem/prtr/prtr_index.html" TargetMode="External"/><Relationship Id="rId13" Type="http://schemas.openxmlformats.org/officeDocument/2006/relationships/hyperlink" Target="http://ncis.nier.go.kr/tri/" TargetMode="External"/><Relationship Id="rId14" Type="http://schemas.openxmlformats.org/officeDocument/2006/relationships/hyperlink" Target="http://arcims.lvgma.gov.lv:8082/prtr/viz.jsp" TargetMode="External"/><Relationship Id="rId15" Type="http://schemas.openxmlformats.org/officeDocument/2006/relationships/hyperlink" Target="http://gamta.lt/" TargetMode="External"/><Relationship Id="rId16" Type="http://schemas.openxmlformats.org/officeDocument/2006/relationships/hyperlink" Target="http://www.environnement.public.lu/" TargetMode="External"/><Relationship Id="rId17" Type="http://schemas.openxmlformats.org/officeDocument/2006/relationships/hyperlink" Target="http://www.mepa.org.mt/eprtr" TargetMode="External"/><Relationship Id="rId18" Type="http://schemas.openxmlformats.org/officeDocument/2006/relationships/hyperlink" Target="http://app1.semarnat.gob.mx/retc/index.html" TargetMode="External"/><Relationship Id="rId19" Type="http://schemas.openxmlformats.org/officeDocument/2006/relationships/hyperlink" Target="http://www.emissieregistratie.nl/"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thru.de/" TargetMode="External"/><Relationship Id="rId4" Type="http://schemas.openxmlformats.org/officeDocument/2006/relationships/hyperlink" Target="http://www.ypeka.gr/Default.aspx?tabid=467&amp;locale=el-GR&amp;language=en-US" TargetMode="External"/><Relationship Id="rId5" Type="http://schemas.openxmlformats.org/officeDocument/2006/relationships/hyperlink" Target="http://www.retcguatemala.com/" TargetMode="External"/><Relationship Id="rId6" Type="http://schemas.openxmlformats.org/officeDocument/2006/relationships/hyperlink" Target="http://www.retchn.org/" TargetMode="External"/><Relationship Id="rId7" Type="http://schemas.openxmlformats.org/officeDocument/2006/relationships/hyperlink" Target="http://web.okir.hu/hu/" TargetMode="External"/><Relationship Id="rId8" Type="http://schemas.openxmlformats.org/officeDocument/2006/relationships/hyperlink" Target="http://www.ust.is/" TargetMode="External"/></Relationships>
</file>

<file path=ppt/slides/_rels/slide7.xml.rels><?xml version="1.0" encoding="UTF-8" standalone="yes"?>
<Relationships xmlns="http://schemas.openxmlformats.org/package/2006/relationships"><Relationship Id="rId9" Type="http://schemas.openxmlformats.org/officeDocument/2006/relationships/hyperlink" Target="http://www.ec.gc.ca/inrp-npri/" TargetMode="External"/><Relationship Id="rId20" Type="http://schemas.openxmlformats.org/officeDocument/2006/relationships/hyperlink" Target="http://www.prtr-georgia.org/" TargetMode="External"/><Relationship Id="rId10" Type="http://schemas.openxmlformats.org/officeDocument/2006/relationships/hyperlink" Target="http://www.retc.cl/" TargetMode="External"/><Relationship Id="rId11" Type="http://schemas.openxmlformats.org/officeDocument/2006/relationships/hyperlink" Target="http://www.minambiente.gov.co/" TargetMode="External"/><Relationship Id="rId12" Type="http://schemas.openxmlformats.org/officeDocument/2006/relationships/hyperlink" Target="http://hnproo.azo.hr/Home.aspx" TargetMode="External"/><Relationship Id="rId13" Type="http://schemas.openxmlformats.org/officeDocument/2006/relationships/hyperlink" Target="http://www.prtr.dli.mlsi.gov.cy/" TargetMode="External"/><Relationship Id="rId14" Type="http://schemas.openxmlformats.org/officeDocument/2006/relationships/hyperlink" Target="http://www.irz.cz/" TargetMode="External"/><Relationship Id="rId15" Type="http://schemas.openxmlformats.org/officeDocument/2006/relationships/hyperlink" Target="http://www.mst.dk/" TargetMode="External"/><Relationship Id="rId16" Type="http://schemas.openxmlformats.org/officeDocument/2006/relationships/hyperlink" Target="http://www.ambiente.gob.ec/registro-de-emisiones-y-transferencias-de-contaminantes/" TargetMode="External"/><Relationship Id="rId17" Type="http://schemas.openxmlformats.org/officeDocument/2006/relationships/hyperlink" Target="http://register.keskkonnainfo.ee/envreg/main" TargetMode="External"/><Relationship Id="rId18" Type="http://schemas.openxmlformats.org/officeDocument/2006/relationships/hyperlink" Target="http://www.ymparisto.fi/fi-FI" TargetMode="External"/><Relationship Id="rId19" Type="http://schemas.openxmlformats.org/officeDocument/2006/relationships/hyperlink" Target="http://www.pollutionsindustrielles.ecologie.gouv.fr/" TargetMode="External"/><Relationship Id="rId1" Type="http://schemas.openxmlformats.org/officeDocument/2006/relationships/slideLayout" Target="../slideLayouts/slideLayout3.xml"/><Relationship Id="rId2" Type="http://schemas.openxmlformats.org/officeDocument/2006/relationships/hyperlink" Target="http://www.npi.gov.au/" TargetMode="External"/><Relationship Id="rId3" Type="http://schemas.openxmlformats.org/officeDocument/2006/relationships/hyperlink" Target="http://www.umweltbundesamt.at/prtr/" TargetMode="External"/><Relationship Id="rId4" Type="http://schemas.openxmlformats.org/officeDocument/2006/relationships/hyperlink" Target="http://prtr.akm.gov.al/main/welcome.jsf" TargetMode="External"/><Relationship Id="rId5" Type="http://schemas.openxmlformats.org/officeDocument/2006/relationships/hyperlink" Target="http://www.health.belgium.be/en/environment/aarhusbe/protocol-pollutants" TargetMode="External"/><Relationship Id="rId6" Type="http://schemas.openxmlformats.org/officeDocument/2006/relationships/hyperlink" Target="http://www.mvteo.gov.ba/org_struktura/sektor_prirodni_resursi/odjel_zastita_okolisa/English/Conventions/Aarhus_convention/PRTR/Default.aspx?id=2828&amp;langTag=en-US" TargetMode="External"/><Relationship Id="rId7" Type="http://schemas.openxmlformats.org/officeDocument/2006/relationships/hyperlink" Target="http://www.mma.gov.br/cidades-sustentaveis/residuos-perigosos/registro-de-emissoes-e-transferencia-de-poluente" TargetMode="External"/><Relationship Id="rId8" Type="http://schemas.openxmlformats.org/officeDocument/2006/relationships/hyperlink" Target="http://www.eea.government.bg/"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www.gov.uk/guidance/uk-pollutant-release-and-transfer-register-prtr-data-sets" TargetMode="External"/><Relationship Id="rId12" Type="http://schemas.openxmlformats.org/officeDocument/2006/relationships/hyperlink" Target="http://www2.epa.gov/toxics-release-inventory-tri-program" TargetMode="External"/><Relationship Id="rId1" Type="http://schemas.openxmlformats.org/officeDocument/2006/relationships/slideLayout" Target="../slideLayouts/slideLayout3.xml"/><Relationship Id="rId2" Type="http://schemas.openxmlformats.org/officeDocument/2006/relationships/hyperlink" Target="http://prtr.anpm.ro/" TargetMode="External"/><Relationship Id="rId3" Type="http://schemas.openxmlformats.org/officeDocument/2006/relationships/hyperlink" Target="http://www.sepa.gov.rs/index.php?menu=20173&amp;id=20006&amp;akcija=ShowAll" TargetMode="External"/><Relationship Id="rId4" Type="http://schemas.openxmlformats.org/officeDocument/2006/relationships/hyperlink" Target="http://ipkz.shmu.sk/" TargetMode="External"/><Relationship Id="rId5" Type="http://schemas.openxmlformats.org/officeDocument/2006/relationships/hyperlink" Target="http://www.mkgp.gov.si/" TargetMode="External"/><Relationship Id="rId6" Type="http://schemas.openxmlformats.org/officeDocument/2006/relationships/hyperlink" Target="http://www.prtr-es.es/" TargetMode="External"/><Relationship Id="rId7" Type="http://schemas.openxmlformats.org/officeDocument/2006/relationships/hyperlink" Target="http://utslappisiffror.naturvardsverket.se/" TargetMode="External"/><Relationship Id="rId8" Type="http://schemas.openxmlformats.org/officeDocument/2006/relationships/hyperlink" Target="http://www.prtr.admin.ch" TargetMode="External"/><Relationship Id="rId9" Type="http://schemas.openxmlformats.org/officeDocument/2006/relationships/hyperlink" Target="http://prtr.pcd.go.th/" TargetMode="External"/><Relationship Id="rId10" Type="http://schemas.openxmlformats.org/officeDocument/2006/relationships/hyperlink" Target="http://prtr.org.ua/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cts.oecd.org/Instruments/ShowInstrumentView.aspx?InstrumentID=44&amp;InstrumentPID=41&amp;Lang=en&amp;Book=Fal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621612" y="1412776"/>
            <a:ext cx="8111995" cy="2448272"/>
          </a:xfrm>
          <a:prstGeom prst="roundRect">
            <a:avLst/>
          </a:prstGeom>
          <a:solidFill>
            <a:schemeClr val="accent1">
              <a:lumMod val="50000"/>
            </a:schemeClr>
          </a:solidFill>
          <a:ln w="57150" algn="ctr">
            <a:noFill/>
            <a:miter lim="800000"/>
            <a:headEnd/>
            <a:tailEnd/>
          </a:ln>
          <a:effectLst>
            <a:softEdge rad="63500"/>
          </a:effectLst>
        </p:spPr>
        <p:txBody>
          <a:bodyPr anchor="ctr"/>
          <a:lstStyle>
            <a:lvl1pPr marL="342900" indent="-342900" algn="ctr" defTabSz="457200" eaLnBrk="0" hangingPunct="0">
              <a:spcBef>
                <a:spcPct val="20000"/>
              </a:spcBef>
              <a:buFont typeface="Arial" charset="0"/>
              <a:buNone/>
              <a:defRPr sz="3200" b="1">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defRPr>
            </a:lvl1pPr>
            <a:lvl2pPr marL="742950" indent="-285750" defTabSz="457200" eaLnBrk="0" hangingPunct="0">
              <a:spcBef>
                <a:spcPct val="20000"/>
              </a:spcBef>
              <a:buFont typeface="Arial" charset="0"/>
              <a:buChar char="–"/>
              <a:defRPr sz="2800">
                <a:latin typeface="+mn-lt"/>
              </a:defRPr>
            </a:lvl2pPr>
            <a:lvl3pPr marL="1143000" indent="-228600" defTabSz="457200" eaLnBrk="0" hangingPunct="0">
              <a:spcBef>
                <a:spcPct val="20000"/>
              </a:spcBef>
              <a:buFont typeface="Arial" charset="0"/>
              <a:buChar char="•"/>
              <a:defRPr sz="2400">
                <a:latin typeface="+mn-lt"/>
              </a:defRPr>
            </a:lvl3pPr>
            <a:lvl4pPr marL="1600200" indent="-228600" defTabSz="457200" eaLnBrk="0" hangingPunct="0">
              <a:spcBef>
                <a:spcPct val="20000"/>
              </a:spcBef>
              <a:buFont typeface="Arial" charset="0"/>
              <a:buChar char="–"/>
              <a:defRPr sz="2000">
                <a:latin typeface="+mn-lt"/>
              </a:defRPr>
            </a:lvl4pPr>
            <a:lvl5pPr marL="2057400" indent="-228600" defTabSz="457200" eaLnBrk="0" hangingPunct="0">
              <a:spcBef>
                <a:spcPct val="20000"/>
              </a:spcBef>
              <a:buFont typeface="Arial" charset="0"/>
              <a:buChar char="»"/>
              <a:defRPr sz="2000">
                <a:latin typeface="+mn-lt"/>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dirty="0" smtClean="0"/>
              <a:t>Balance de los RETC (PRTR) en </a:t>
            </a:r>
            <a:r>
              <a:rPr lang="en-US" dirty="0" err="1" smtClean="0"/>
              <a:t>países</a:t>
            </a:r>
            <a:r>
              <a:rPr lang="en-US" dirty="0" smtClean="0"/>
              <a:t> de la OCDE</a:t>
            </a:r>
            <a:endParaRPr lang="en-US" dirty="0"/>
          </a:p>
        </p:txBody>
      </p:sp>
      <p:sp>
        <p:nvSpPr>
          <p:cNvPr id="3" name="Rectangle 16"/>
          <p:cNvSpPr>
            <a:spLocks noChangeArrowheads="1"/>
          </p:cNvSpPr>
          <p:nvPr/>
        </p:nvSpPr>
        <p:spPr bwMode="auto">
          <a:xfrm>
            <a:off x="1043608" y="4221088"/>
            <a:ext cx="5688632" cy="769441"/>
          </a:xfrm>
          <a:prstGeom prst="rect">
            <a:avLst/>
          </a:prstGeom>
          <a:solidFill>
            <a:schemeClr val="bg1"/>
          </a:solidFill>
          <a:ln w="9525" algn="ctr">
            <a:noFill/>
            <a:miter lim="800000"/>
            <a:headEnd/>
            <a:tailEnd/>
          </a:ln>
          <a:effectLst/>
        </p:spPr>
        <p:txBody>
          <a:bodyPr wrap="square">
            <a:spAutoFit/>
          </a:bodyPr>
          <a:lstStyle/>
          <a:p>
            <a:pPr defTabSz="762000">
              <a:defRPr/>
            </a:pPr>
            <a:endParaRPr lang="en-GB" sz="1100" dirty="0">
              <a:effectLst>
                <a:outerShdw blurRad="38100" dist="38100" dir="2700000" algn="tl">
                  <a:srgbClr val="C0C0C0"/>
                </a:outerShdw>
              </a:effectLst>
            </a:endParaRPr>
          </a:p>
          <a:p>
            <a:pPr defTabSz="762000">
              <a:defRPr/>
            </a:pPr>
            <a:r>
              <a:rPr lang="en-GB" sz="1100" b="1" dirty="0" smtClean="0"/>
              <a:t>Iñigo de Vicente-Mingarro</a:t>
            </a:r>
          </a:p>
          <a:p>
            <a:pPr defTabSz="762000">
              <a:defRPr/>
            </a:pPr>
            <a:r>
              <a:rPr lang="en-GB" sz="1100" i="1" dirty="0" err="1" smtClean="0"/>
              <a:t>Administrador</a:t>
            </a:r>
            <a:r>
              <a:rPr lang="en-GB" sz="1100" i="1" dirty="0" smtClean="0"/>
              <a:t> del </a:t>
            </a:r>
            <a:r>
              <a:rPr lang="en-GB" sz="1100" i="1" dirty="0" err="1" smtClean="0"/>
              <a:t>Registro</a:t>
            </a:r>
            <a:r>
              <a:rPr lang="en-GB" sz="1100" i="1" dirty="0" smtClean="0"/>
              <a:t> </a:t>
            </a:r>
            <a:r>
              <a:rPr lang="en-GB" sz="1100" i="1" dirty="0" err="1" smtClean="0"/>
              <a:t>Estatal</a:t>
            </a:r>
            <a:r>
              <a:rPr lang="en-GB" sz="1100" i="1" dirty="0" smtClean="0"/>
              <a:t> de  </a:t>
            </a:r>
            <a:r>
              <a:rPr lang="en-GB" sz="1100" i="1" dirty="0" err="1" smtClean="0"/>
              <a:t>Emisiones</a:t>
            </a:r>
            <a:r>
              <a:rPr lang="en-GB" sz="1100" i="1" dirty="0" smtClean="0"/>
              <a:t> y Fuentes </a:t>
            </a:r>
            <a:r>
              <a:rPr lang="en-GB" sz="1100" i="1" dirty="0" err="1" smtClean="0"/>
              <a:t>Contaminantes</a:t>
            </a:r>
            <a:r>
              <a:rPr lang="en-GB" sz="1100" i="1" dirty="0" smtClean="0"/>
              <a:t>, PRTR-</a:t>
            </a:r>
            <a:r>
              <a:rPr lang="en-GB" sz="1100" i="1" dirty="0" err="1" smtClean="0"/>
              <a:t>España</a:t>
            </a:r>
            <a:r>
              <a:rPr lang="en-GB" sz="1100" i="1" dirty="0" smtClean="0"/>
              <a:t> (</a:t>
            </a:r>
            <a:r>
              <a:rPr lang="en-GB" sz="1100" i="1" dirty="0" smtClean="0">
                <a:hlinkClick r:id="rId2"/>
              </a:rPr>
              <a:t>www.prtr-es.es</a:t>
            </a:r>
            <a:r>
              <a:rPr lang="en-GB" sz="1100" i="1" dirty="0" smtClean="0"/>
              <a:t>).  </a:t>
            </a:r>
            <a:r>
              <a:rPr lang="en-GB" sz="1100" i="1" dirty="0" err="1" smtClean="0"/>
              <a:t>Ministerio</a:t>
            </a:r>
            <a:r>
              <a:rPr lang="en-GB" sz="1100" i="1" dirty="0" smtClean="0"/>
              <a:t> de </a:t>
            </a:r>
            <a:r>
              <a:rPr lang="en-GB" sz="1100" i="1" dirty="0" err="1" smtClean="0"/>
              <a:t>Agricultura</a:t>
            </a:r>
            <a:r>
              <a:rPr lang="en-GB" sz="1100" i="1" dirty="0" smtClean="0"/>
              <a:t> y </a:t>
            </a:r>
            <a:r>
              <a:rPr lang="en-GB" sz="1100" i="1" dirty="0" err="1" smtClean="0"/>
              <a:t>Pesca</a:t>
            </a:r>
            <a:r>
              <a:rPr lang="en-GB" sz="1100" i="1" dirty="0" smtClean="0"/>
              <a:t>, </a:t>
            </a:r>
            <a:r>
              <a:rPr lang="en-GB" sz="1100" i="1" dirty="0" err="1" smtClean="0"/>
              <a:t>Alimentación</a:t>
            </a:r>
            <a:r>
              <a:rPr lang="en-GB" sz="1100" i="1" dirty="0" smtClean="0"/>
              <a:t> y </a:t>
            </a:r>
            <a:r>
              <a:rPr lang="en-GB" sz="1100" i="1" dirty="0" err="1" smtClean="0"/>
              <a:t>Medio</a:t>
            </a:r>
            <a:r>
              <a:rPr lang="en-GB" sz="1100" i="1" dirty="0" smtClean="0"/>
              <a:t> </a:t>
            </a:r>
            <a:r>
              <a:rPr lang="en-GB" sz="1100" i="1" dirty="0" err="1" smtClean="0"/>
              <a:t>Ambiente</a:t>
            </a:r>
            <a:r>
              <a:rPr lang="en-GB" sz="1100" i="1" dirty="0" smtClean="0"/>
              <a:t>.</a:t>
            </a:r>
            <a:endParaRPr lang="en-GB" sz="1100" i="1" dirty="0">
              <a:effectLst>
                <a:outerShdw blurRad="38100" dist="38100" dir="2700000" algn="tl">
                  <a:srgbClr val="C0C0C0"/>
                </a:outerShdw>
              </a:effectLst>
            </a:endParaRPr>
          </a:p>
        </p:txBody>
      </p:sp>
    </p:spTree>
    <p:extLst>
      <p:ext uri="{BB962C8B-B14F-4D97-AF65-F5344CB8AC3E}">
        <p14:creationId xmlns:p14="http://schemas.microsoft.com/office/powerpoint/2010/main" val="256168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smtClean="0">
                <a:solidFill>
                  <a:schemeClr val="bg1"/>
                </a:solidFill>
                <a:latin typeface="Calibri" pitchFamily="34" charset="0"/>
              </a:rPr>
              <a:t>b) Recomendación OCDE sobre RETC. (2)</a:t>
            </a:r>
            <a:endParaRPr lang="es-ES_tradnl" sz="2000" b="1" dirty="0">
              <a:solidFill>
                <a:schemeClr val="bg1"/>
              </a:solidFill>
              <a:latin typeface="Calibri" pitchFamily="34" charset="0"/>
            </a:endParaRPr>
          </a:p>
        </p:txBody>
      </p:sp>
      <p:sp>
        <p:nvSpPr>
          <p:cNvPr id="3" name="24 Flecha a la derecha con bandas"/>
          <p:cNvSpPr/>
          <p:nvPr/>
        </p:nvSpPr>
        <p:spPr bwMode="auto">
          <a:xfrm rot="5400000">
            <a:off x="2172913" y="-580624"/>
            <a:ext cx="648174" cy="4923007"/>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4" name="Rectángulo 3"/>
          <p:cNvSpPr/>
          <p:nvPr/>
        </p:nvSpPr>
        <p:spPr>
          <a:xfrm>
            <a:off x="251520" y="2060848"/>
            <a:ext cx="8712968" cy="923330"/>
          </a:xfrm>
          <a:prstGeom prst="rect">
            <a:avLst/>
          </a:prstGeom>
        </p:spPr>
        <p:txBody>
          <a:bodyPr wrap="square">
            <a:spAutoFit/>
          </a:bodyPr>
          <a:lstStyle/>
          <a:p>
            <a:pPr marL="269875" indent="-269875" algn="just">
              <a:tabLst>
                <a:tab pos="3133725" algn="l"/>
              </a:tabLst>
            </a:pPr>
            <a:r>
              <a:rPr lang="es-ES" b="1" u="sng" dirty="0" smtClean="0"/>
              <a:t>Revisión y actualización de </a:t>
            </a:r>
            <a:r>
              <a:rPr lang="es-ES" dirty="0" smtClean="0"/>
              <a:t>Recomendación </a:t>
            </a:r>
            <a:r>
              <a:rPr lang="es-ES" dirty="0"/>
              <a:t>del Consejo de la OCDE para la implantación de un registro de emisiones y transferencias de contaminantes (RETC) de 20 de febrero de 1996 </a:t>
            </a:r>
            <a:r>
              <a:rPr lang="es-ES" i="1" u="sng" dirty="0">
                <a:hlinkClick r:id="rId2"/>
              </a:rPr>
              <a:t>(C(96)41/FINAL Amended on 28 May 2003 ­ C(2003)87)</a:t>
            </a:r>
            <a:r>
              <a:rPr lang="es-ES" dirty="0"/>
              <a:t>, </a:t>
            </a:r>
            <a:r>
              <a:rPr lang="es-ES" dirty="0" smtClean="0"/>
              <a:t> </a:t>
            </a:r>
            <a:endParaRPr lang="es-ES" dirty="0"/>
          </a:p>
        </p:txBody>
      </p:sp>
      <p:sp>
        <p:nvSpPr>
          <p:cNvPr id="5" name="Slide Number Placeholder 3"/>
          <p:cNvSpPr txBox="1">
            <a:spLocks/>
          </p:cNvSpPr>
          <p:nvPr/>
        </p:nvSpPr>
        <p:spPr>
          <a:xfrm>
            <a:off x="8640000" y="6411600"/>
            <a:ext cx="342000" cy="244800"/>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2823E4-7869-46E8-9320-AE7267C66D86}" type="slidenum">
              <a:rPr lang="en-GB" smtClean="0"/>
              <a:pPr/>
              <a:t>10</a:t>
            </a:fld>
            <a:endParaRPr lang="en-GB" dirty="0"/>
          </a:p>
        </p:txBody>
      </p:sp>
      <p:sp>
        <p:nvSpPr>
          <p:cNvPr id="8" name="Rectangle 6"/>
          <p:cNvSpPr/>
          <p:nvPr/>
        </p:nvSpPr>
        <p:spPr>
          <a:xfrm>
            <a:off x="539552" y="3068960"/>
            <a:ext cx="1854201"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Objetivos</a:t>
            </a:r>
            <a:endParaRPr lang="en-GB" dirty="0">
              <a:latin typeface="+mj-lt"/>
            </a:endParaRPr>
          </a:p>
        </p:txBody>
      </p:sp>
      <p:sp>
        <p:nvSpPr>
          <p:cNvPr id="12" name="Rectangle 10"/>
          <p:cNvSpPr/>
          <p:nvPr/>
        </p:nvSpPr>
        <p:spPr>
          <a:xfrm>
            <a:off x="7092280" y="3068960"/>
            <a:ext cx="1872208"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Evaluación</a:t>
            </a:r>
            <a:r>
              <a:rPr lang="en-GB" dirty="0" smtClean="0">
                <a:latin typeface="+mj-lt"/>
              </a:rPr>
              <a:t> y </a:t>
            </a:r>
            <a:r>
              <a:rPr lang="en-GB" dirty="0" err="1" smtClean="0">
                <a:latin typeface="+mj-lt"/>
              </a:rPr>
              <a:t>revisión</a:t>
            </a:r>
            <a:endParaRPr lang="en-GB" dirty="0">
              <a:latin typeface="+mj-lt"/>
            </a:endParaRPr>
          </a:p>
        </p:txBody>
      </p:sp>
      <p:sp>
        <p:nvSpPr>
          <p:cNvPr id="15" name="Rectangle 13"/>
          <p:cNvSpPr/>
          <p:nvPr/>
        </p:nvSpPr>
        <p:spPr>
          <a:xfrm>
            <a:off x="2699792" y="3068960"/>
            <a:ext cx="183982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Alcances</a:t>
            </a:r>
            <a:endParaRPr lang="en-GB" dirty="0">
              <a:latin typeface="+mj-lt"/>
            </a:endParaRPr>
          </a:p>
        </p:txBody>
      </p:sp>
      <p:sp>
        <p:nvSpPr>
          <p:cNvPr id="16" name="Rectangle 14"/>
          <p:cNvSpPr/>
          <p:nvPr/>
        </p:nvSpPr>
        <p:spPr>
          <a:xfrm>
            <a:off x="4860032" y="3068960"/>
            <a:ext cx="183982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latin typeface="+mj-lt"/>
              </a:rPr>
              <a:t>Implantación</a:t>
            </a:r>
            <a:endParaRPr lang="en-GB" dirty="0">
              <a:latin typeface="+mj-lt"/>
            </a:endParaRPr>
          </a:p>
        </p:txBody>
      </p:sp>
      <p:sp>
        <p:nvSpPr>
          <p:cNvPr id="19" name="24 Flecha a la derecha con bandas"/>
          <p:cNvSpPr/>
          <p:nvPr/>
        </p:nvSpPr>
        <p:spPr bwMode="auto">
          <a:xfrm>
            <a:off x="4716016" y="5085184"/>
            <a:ext cx="648174" cy="816680"/>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
        <p:nvSpPr>
          <p:cNvPr id="23" name="3 Rectángulo redondeado"/>
          <p:cNvSpPr>
            <a:spLocks noChangeArrowheads="1"/>
          </p:cNvSpPr>
          <p:nvPr/>
        </p:nvSpPr>
        <p:spPr bwMode="auto">
          <a:xfrm>
            <a:off x="5652120" y="5157192"/>
            <a:ext cx="2088232" cy="646986"/>
          </a:xfrm>
          <a:prstGeom prst="roundRect">
            <a:avLst>
              <a:gd name="adj" fmla="val 16667"/>
            </a:avLst>
          </a:prstGeom>
          <a:solidFill>
            <a:schemeClr val="bg1"/>
          </a:solidFill>
          <a:ln w="38100">
            <a:solidFill>
              <a:srgbClr val="C00000"/>
            </a:solidFill>
            <a:round/>
            <a:headEnd/>
            <a:tailEnd/>
          </a:ln>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ES" sz="3200" b="1" u="sng" dirty="0" smtClean="0">
                <a:solidFill>
                  <a:srgbClr val="1F497D"/>
                </a:solidFill>
                <a:latin typeface="Calibri" pitchFamily="34" charset="0"/>
                <a:ea typeface="Calibri" pitchFamily="34" charset="0"/>
                <a:cs typeface="Times New Roman" pitchFamily="18" charset="0"/>
              </a:rPr>
              <a:t>2018</a:t>
            </a:r>
            <a:endParaRPr lang="es-ES" altLang="es-ES" sz="1400" dirty="0">
              <a:solidFill>
                <a:srgbClr val="1F497D"/>
              </a:solidFill>
              <a:latin typeface="Calibri" pitchFamily="34" charset="0"/>
              <a:ea typeface="Calibri" pitchFamily="34" charset="0"/>
              <a:cs typeface="Times New Roman" pitchFamily="18" charset="0"/>
            </a:endParaRPr>
          </a:p>
        </p:txBody>
      </p:sp>
      <p:sp>
        <p:nvSpPr>
          <p:cNvPr id="24" name="7 Rectángulo"/>
          <p:cNvSpPr/>
          <p:nvPr/>
        </p:nvSpPr>
        <p:spPr>
          <a:xfrm>
            <a:off x="539552" y="4274512"/>
            <a:ext cx="8496944" cy="738664"/>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273050" lvl="1" algn="ctr" fontAlgn="auto">
              <a:spcBef>
                <a:spcPts val="0"/>
              </a:spcBef>
              <a:spcAft>
                <a:spcPts val="0"/>
              </a:spcAft>
              <a:defRPr/>
            </a:pPr>
            <a:r>
              <a:rPr lang="es-ES" sz="1400" b="1" dirty="0" smtClean="0">
                <a:latin typeface="Calibri" panose="020F0502020204030204" pitchFamily="34" charset="0"/>
              </a:rPr>
              <a:t>PALABRAS CLAVE: </a:t>
            </a:r>
          </a:p>
          <a:p>
            <a:pPr marL="273050" lvl="1" fontAlgn="auto">
              <a:spcBef>
                <a:spcPts val="0"/>
              </a:spcBef>
              <a:spcAft>
                <a:spcPts val="0"/>
              </a:spcAft>
              <a:defRPr/>
            </a:pPr>
            <a:r>
              <a:rPr lang="es-ES" sz="1400" b="1" dirty="0" smtClean="0">
                <a:latin typeface="Calibri" panose="020F0502020204030204" pitchFamily="34" charset="0"/>
              </a:rPr>
              <a:t>RETC en el marco global (</a:t>
            </a:r>
            <a:r>
              <a:rPr lang="es-ES" sz="1400" b="1" dirty="0" err="1" smtClean="0">
                <a:latin typeface="Calibri" panose="020F0502020204030204" pitchFamily="34" charset="0"/>
              </a:rPr>
              <a:t>SDGs</a:t>
            </a:r>
            <a:r>
              <a:rPr lang="es-ES" sz="1400" b="1" dirty="0" smtClean="0">
                <a:latin typeface="Calibri" panose="020F0502020204030204" pitchFamily="34" charset="0"/>
              </a:rPr>
              <a:t>, ONU, SAICAM</a:t>
            </a:r>
            <a:r>
              <a:rPr lang="mr-IN" sz="1400" b="1" dirty="0" smtClean="0">
                <a:latin typeface="Calibri" panose="020F0502020204030204" pitchFamily="34" charset="0"/>
              </a:rPr>
              <a:t>…</a:t>
            </a:r>
            <a:r>
              <a:rPr lang="es-ES_tradnl" sz="1400" b="1" dirty="0" smtClean="0">
                <a:latin typeface="Calibri" panose="020F0502020204030204" pitchFamily="34" charset="0"/>
              </a:rPr>
              <a:t>); elemento esenciales en un RETC; comparabilidad, armonización, calidad de los datos; revisión/evaluación para mejora continua</a:t>
            </a:r>
            <a:r>
              <a:rPr lang="mr-IN" sz="1400" b="1" dirty="0" smtClean="0">
                <a:latin typeface="Calibri" panose="020F0502020204030204" pitchFamily="34" charset="0"/>
              </a:rPr>
              <a:t>…</a:t>
            </a:r>
            <a:endParaRPr lang="es-ES" sz="1400" b="1" dirty="0" smtClean="0">
              <a:latin typeface="Calibri" panose="020F0502020204030204" pitchFamily="34" charset="0"/>
            </a:endParaRPr>
          </a:p>
        </p:txBody>
      </p:sp>
      <p:sp>
        <p:nvSpPr>
          <p:cNvPr id="25" name="24 Flecha a la derecha con bandas"/>
          <p:cNvSpPr/>
          <p:nvPr/>
        </p:nvSpPr>
        <p:spPr bwMode="auto">
          <a:xfrm rot="5400000">
            <a:off x="4489089" y="1473882"/>
            <a:ext cx="453853" cy="5328592"/>
          </a:xfrm>
          <a:prstGeom prst="stripedRightArrow">
            <a:avLst>
              <a:gd name="adj1" fmla="val 100000"/>
              <a:gd name="adj2" fmla="val 84375"/>
            </a:avLst>
          </a:prstGeom>
          <a:solidFill>
            <a:schemeClr val="bg1">
              <a:lumMod val="65000"/>
            </a:schemeClr>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808635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a:solidFill>
                  <a:schemeClr val="bg1"/>
                </a:solidFill>
                <a:latin typeface="Calibri" pitchFamily="34" charset="0"/>
              </a:rPr>
              <a:t>c</a:t>
            </a:r>
            <a:r>
              <a:rPr lang="es-ES_tradnl" sz="2000" b="1" dirty="0" smtClean="0">
                <a:solidFill>
                  <a:schemeClr val="bg1"/>
                </a:solidFill>
                <a:latin typeface="Calibri" pitchFamily="34" charset="0"/>
              </a:rPr>
              <a:t>) </a:t>
            </a:r>
            <a:r>
              <a:rPr lang="es-ES" sz="2000" b="1" dirty="0" smtClean="0">
                <a:solidFill>
                  <a:schemeClr val="bg1"/>
                </a:solidFill>
                <a:latin typeface="Calibri" pitchFamily="34" charset="0"/>
              </a:rPr>
              <a:t>Retos para el futuro</a:t>
            </a:r>
            <a:endParaRPr lang="es-ES" sz="2000" b="1" dirty="0">
              <a:solidFill>
                <a:schemeClr val="bg1"/>
              </a:solidFill>
              <a:latin typeface="Calibri" pitchFamily="34" charset="0"/>
            </a:endParaRPr>
          </a:p>
        </p:txBody>
      </p:sp>
      <p:grpSp>
        <p:nvGrpSpPr>
          <p:cNvPr id="4" name="10 Grupo"/>
          <p:cNvGrpSpPr/>
          <p:nvPr/>
        </p:nvGrpSpPr>
        <p:grpSpPr>
          <a:xfrm>
            <a:off x="251520" y="1689775"/>
            <a:ext cx="8712968" cy="1015663"/>
            <a:chOff x="827583" y="5363924"/>
            <a:chExt cx="6906676" cy="1015663"/>
          </a:xfrm>
        </p:grpSpPr>
        <p:sp>
          <p:nvSpPr>
            <p:cNvPr id="5" name="11 Rectángulo"/>
            <p:cNvSpPr/>
            <p:nvPr/>
          </p:nvSpPr>
          <p:spPr>
            <a:xfrm>
              <a:off x="827583" y="5733256"/>
              <a:ext cx="6906676" cy="646331"/>
            </a:xfrm>
            <a:prstGeom prst="rect">
              <a:avLst/>
            </a:prstGeom>
            <a:solidFill>
              <a:srgbClr val="FFD8BD"/>
            </a:solidFill>
          </p:spPr>
          <p:txBody>
            <a:bodyPr wrap="square">
              <a:spAutoFit/>
            </a:bodyPr>
            <a:lstStyle/>
            <a:p>
              <a:pPr marL="171450" indent="-171450">
                <a:buFont typeface="Arial" pitchFamily="34" charset="0"/>
                <a:buChar char="•"/>
              </a:pPr>
              <a:r>
                <a:rPr lang="es-ES" dirty="0" smtClean="0">
                  <a:latin typeface="Calibri" pitchFamily="34" charset="0"/>
                  <a:cs typeface="Calibri" pitchFamily="34" charset="0"/>
                </a:rPr>
                <a:t>definición de alcances y características similares que permitan que los diferentes RETC sean comparables (</a:t>
              </a:r>
              <a:r>
                <a:rPr lang="es-ES" u="sng" dirty="0" smtClean="0">
                  <a:latin typeface="Calibri" pitchFamily="34" charset="0"/>
                  <a:cs typeface="Calibri" pitchFamily="34" charset="0"/>
                </a:rPr>
                <a:t>uniformidad vs equivalencia</a:t>
              </a:r>
              <a:r>
                <a:rPr lang="es-ES" dirty="0" smtClean="0">
                  <a:latin typeface="Calibri" pitchFamily="34" charset="0"/>
                  <a:cs typeface="Calibri" pitchFamily="34" charset="0"/>
                </a:rPr>
                <a:t>)</a:t>
              </a:r>
              <a:endParaRPr lang="es-ES" dirty="0">
                <a:latin typeface="Calibri" pitchFamily="34" charset="0"/>
                <a:cs typeface="Calibri" pitchFamily="34" charset="0"/>
              </a:endParaRPr>
            </a:p>
          </p:txBody>
        </p:sp>
        <p:sp>
          <p:nvSpPr>
            <p:cNvPr id="6" name="12 CuadroTexto"/>
            <p:cNvSpPr txBox="1"/>
            <p:nvPr/>
          </p:nvSpPr>
          <p:spPr>
            <a:xfrm>
              <a:off x="827584" y="5363924"/>
              <a:ext cx="1444063" cy="369332"/>
            </a:xfrm>
            <a:prstGeom prst="rect">
              <a:avLst/>
            </a:prstGeom>
            <a:solidFill>
              <a:srgbClr val="FF6600"/>
            </a:solidFill>
            <a:ln>
              <a:noFill/>
            </a:ln>
          </p:spPr>
          <p:txBody>
            <a:bodyPr wrap="none" rtlCol="0">
              <a:spAutoFit/>
            </a:bodyPr>
            <a:lstStyle/>
            <a:p>
              <a:r>
                <a:rPr lang="es-ES" b="1" dirty="0" smtClean="0">
                  <a:solidFill>
                    <a:schemeClr val="bg1"/>
                  </a:solidFill>
                  <a:latin typeface="Calibri" pitchFamily="34" charset="0"/>
                  <a:cs typeface="Calibri" pitchFamily="34" charset="0"/>
                </a:rPr>
                <a:t>Comparabilidad</a:t>
              </a:r>
              <a:endParaRPr lang="es-ES" b="1" dirty="0">
                <a:solidFill>
                  <a:schemeClr val="bg1"/>
                </a:solidFill>
                <a:latin typeface="Calibri" pitchFamily="34" charset="0"/>
                <a:cs typeface="Calibri" pitchFamily="34" charset="0"/>
              </a:endParaRPr>
            </a:p>
          </p:txBody>
        </p:sp>
      </p:grpSp>
      <p:grpSp>
        <p:nvGrpSpPr>
          <p:cNvPr id="7" name="10 Grupo"/>
          <p:cNvGrpSpPr/>
          <p:nvPr/>
        </p:nvGrpSpPr>
        <p:grpSpPr>
          <a:xfrm>
            <a:off x="251520" y="2697887"/>
            <a:ext cx="8712968" cy="1015663"/>
            <a:chOff x="827583" y="5363924"/>
            <a:chExt cx="6906676" cy="1015663"/>
          </a:xfrm>
        </p:grpSpPr>
        <p:sp>
          <p:nvSpPr>
            <p:cNvPr id="8" name="11 Rectángulo"/>
            <p:cNvSpPr/>
            <p:nvPr/>
          </p:nvSpPr>
          <p:spPr>
            <a:xfrm>
              <a:off x="827583" y="5733256"/>
              <a:ext cx="6906676" cy="646331"/>
            </a:xfrm>
            <a:prstGeom prst="rect">
              <a:avLst/>
            </a:prstGeom>
            <a:solidFill>
              <a:srgbClr val="FFD8BD"/>
            </a:solidFill>
          </p:spPr>
          <p:txBody>
            <a:bodyPr wrap="square">
              <a:spAutoFit/>
            </a:bodyPr>
            <a:lstStyle/>
            <a:p>
              <a:pPr marL="171450" indent="-171450">
                <a:buFont typeface="Arial" pitchFamily="34" charset="0"/>
                <a:buChar char="•"/>
              </a:pPr>
              <a:r>
                <a:rPr lang="es-ES" dirty="0" smtClean="0">
                  <a:latin typeface="Calibri" pitchFamily="34" charset="0"/>
                  <a:cs typeface="Calibri" pitchFamily="34" charset="0"/>
                </a:rPr>
                <a:t>armonización en la obtención de los datos (métodos de medición/cálculo/estimación)</a:t>
              </a:r>
            </a:p>
            <a:p>
              <a:pPr marL="171450" indent="-171450">
                <a:buFont typeface="Arial" pitchFamily="34" charset="0"/>
                <a:buChar char="•"/>
              </a:pPr>
              <a:r>
                <a:rPr lang="es-ES" dirty="0" smtClean="0">
                  <a:latin typeface="Calibri" pitchFamily="34" charset="0"/>
                  <a:cs typeface="Calibri" pitchFamily="34" charset="0"/>
                </a:rPr>
                <a:t>sistemas de QA/QC (control de calidad de los datos)</a:t>
              </a:r>
              <a:endParaRPr lang="es-ES" dirty="0">
                <a:latin typeface="Calibri" pitchFamily="34" charset="0"/>
                <a:cs typeface="Calibri" pitchFamily="34" charset="0"/>
              </a:endParaRPr>
            </a:p>
          </p:txBody>
        </p:sp>
        <p:sp>
          <p:nvSpPr>
            <p:cNvPr id="9" name="12 CuadroTexto"/>
            <p:cNvSpPr txBox="1"/>
            <p:nvPr/>
          </p:nvSpPr>
          <p:spPr>
            <a:xfrm>
              <a:off x="827584" y="5363924"/>
              <a:ext cx="1753163" cy="369332"/>
            </a:xfrm>
            <a:prstGeom prst="rect">
              <a:avLst/>
            </a:prstGeom>
            <a:solidFill>
              <a:srgbClr val="FF6600"/>
            </a:solidFill>
            <a:ln>
              <a:noFill/>
            </a:ln>
          </p:spPr>
          <p:txBody>
            <a:bodyPr wrap="none" rtlCol="0">
              <a:spAutoFit/>
            </a:bodyPr>
            <a:lstStyle/>
            <a:p>
              <a:r>
                <a:rPr lang="es-ES" b="1" dirty="0" smtClean="0">
                  <a:solidFill>
                    <a:schemeClr val="bg1"/>
                  </a:solidFill>
                  <a:latin typeface="Calibri" pitchFamily="34" charset="0"/>
                  <a:cs typeface="Calibri" pitchFamily="34" charset="0"/>
                </a:rPr>
                <a:t>calidad de los datos</a:t>
              </a:r>
              <a:endParaRPr lang="es-ES" b="1" dirty="0">
                <a:solidFill>
                  <a:schemeClr val="bg1"/>
                </a:solidFill>
                <a:latin typeface="Calibri" pitchFamily="34" charset="0"/>
                <a:cs typeface="Calibri" pitchFamily="34" charset="0"/>
              </a:endParaRPr>
            </a:p>
          </p:txBody>
        </p:sp>
      </p:grpSp>
      <p:grpSp>
        <p:nvGrpSpPr>
          <p:cNvPr id="10" name="10 Grupo"/>
          <p:cNvGrpSpPr/>
          <p:nvPr/>
        </p:nvGrpSpPr>
        <p:grpSpPr>
          <a:xfrm>
            <a:off x="251520" y="3705999"/>
            <a:ext cx="8712968" cy="1015663"/>
            <a:chOff x="827583" y="5363924"/>
            <a:chExt cx="6906676" cy="1015663"/>
          </a:xfrm>
        </p:grpSpPr>
        <p:sp>
          <p:nvSpPr>
            <p:cNvPr id="11" name="11 Rectángulo"/>
            <p:cNvSpPr/>
            <p:nvPr/>
          </p:nvSpPr>
          <p:spPr>
            <a:xfrm>
              <a:off x="827583" y="5733256"/>
              <a:ext cx="6906676" cy="646331"/>
            </a:xfrm>
            <a:prstGeom prst="rect">
              <a:avLst/>
            </a:prstGeom>
            <a:solidFill>
              <a:srgbClr val="FFD8BD"/>
            </a:solidFill>
          </p:spPr>
          <p:txBody>
            <a:bodyPr wrap="square">
              <a:spAutoFit/>
            </a:bodyPr>
            <a:lstStyle/>
            <a:p>
              <a:pPr marL="171450" indent="-171450">
                <a:buFont typeface="Arial" pitchFamily="34" charset="0"/>
                <a:buChar char="•"/>
              </a:pPr>
              <a:r>
                <a:rPr lang="es-ES" dirty="0" smtClean="0">
                  <a:latin typeface="Calibri" pitchFamily="34" charset="0"/>
                  <a:cs typeface="Calibri" pitchFamily="34" charset="0"/>
                </a:rPr>
                <a:t>público objetivo: quién consulta los datos RETC y para qué</a:t>
              </a:r>
            </a:p>
            <a:p>
              <a:pPr marL="171450" indent="-171450">
                <a:buFont typeface="Arial" pitchFamily="34" charset="0"/>
                <a:buChar char="•"/>
              </a:pPr>
              <a:r>
                <a:rPr lang="es-ES" dirty="0" smtClean="0">
                  <a:latin typeface="Calibri" pitchFamily="34" charset="0"/>
                  <a:cs typeface="Calibri" pitchFamily="34" charset="0"/>
                </a:rPr>
                <a:t>contextualización de la información.</a:t>
              </a:r>
              <a:endParaRPr lang="es-ES" dirty="0">
                <a:latin typeface="Calibri" pitchFamily="34" charset="0"/>
                <a:cs typeface="Calibri" pitchFamily="34" charset="0"/>
              </a:endParaRPr>
            </a:p>
          </p:txBody>
        </p:sp>
        <p:sp>
          <p:nvSpPr>
            <p:cNvPr id="12" name="12 CuadroTexto"/>
            <p:cNvSpPr txBox="1"/>
            <p:nvPr/>
          </p:nvSpPr>
          <p:spPr>
            <a:xfrm>
              <a:off x="827584" y="5363924"/>
              <a:ext cx="1721531" cy="369332"/>
            </a:xfrm>
            <a:prstGeom prst="rect">
              <a:avLst/>
            </a:prstGeom>
            <a:solidFill>
              <a:srgbClr val="FF6600"/>
            </a:solidFill>
            <a:ln>
              <a:noFill/>
            </a:ln>
          </p:spPr>
          <p:txBody>
            <a:bodyPr wrap="none" rtlCol="0">
              <a:spAutoFit/>
            </a:bodyPr>
            <a:lstStyle/>
            <a:p>
              <a:r>
                <a:rPr lang="es-ES" b="1" dirty="0" smtClean="0">
                  <a:solidFill>
                    <a:schemeClr val="bg1"/>
                  </a:solidFill>
                  <a:latin typeface="Calibri" pitchFamily="34" charset="0"/>
                  <a:cs typeface="Calibri" pitchFamily="34" charset="0"/>
                </a:rPr>
                <a:t>Información pública</a:t>
              </a:r>
              <a:endParaRPr lang="es-ES" b="1" dirty="0">
                <a:solidFill>
                  <a:schemeClr val="bg1"/>
                </a:solidFill>
                <a:latin typeface="Calibri" pitchFamily="34" charset="0"/>
                <a:cs typeface="Calibri" pitchFamily="34" charset="0"/>
              </a:endParaRPr>
            </a:p>
          </p:txBody>
        </p:sp>
      </p:grpSp>
      <p:grpSp>
        <p:nvGrpSpPr>
          <p:cNvPr id="13" name="10 Grupo"/>
          <p:cNvGrpSpPr/>
          <p:nvPr/>
        </p:nvGrpSpPr>
        <p:grpSpPr>
          <a:xfrm>
            <a:off x="251520" y="4706560"/>
            <a:ext cx="8712968" cy="738664"/>
            <a:chOff x="827583" y="5363924"/>
            <a:chExt cx="6906676" cy="738664"/>
          </a:xfrm>
        </p:grpSpPr>
        <p:sp>
          <p:nvSpPr>
            <p:cNvPr id="14" name="11 Rectángulo"/>
            <p:cNvSpPr/>
            <p:nvPr/>
          </p:nvSpPr>
          <p:spPr>
            <a:xfrm>
              <a:off x="827583" y="5733256"/>
              <a:ext cx="6906676" cy="369332"/>
            </a:xfrm>
            <a:prstGeom prst="rect">
              <a:avLst/>
            </a:prstGeom>
            <a:solidFill>
              <a:srgbClr val="FFD8BD"/>
            </a:solidFill>
          </p:spPr>
          <p:txBody>
            <a:bodyPr wrap="square">
              <a:spAutoFit/>
            </a:bodyPr>
            <a:lstStyle/>
            <a:p>
              <a:pPr marL="171450" indent="-171450">
                <a:buFont typeface="Arial" pitchFamily="34" charset="0"/>
                <a:buChar char="•"/>
              </a:pPr>
              <a:r>
                <a:rPr lang="es-ES" dirty="0" smtClean="0">
                  <a:latin typeface="Calibri" pitchFamily="34" charset="0"/>
                  <a:cs typeface="Calibri" pitchFamily="34" charset="0"/>
                </a:rPr>
                <a:t>rol de los RETC como herramienta de decisión/evaluación en políticas ambientales.</a:t>
              </a:r>
              <a:endParaRPr lang="es-ES" dirty="0">
                <a:latin typeface="Calibri" pitchFamily="34" charset="0"/>
                <a:cs typeface="Calibri" pitchFamily="34" charset="0"/>
              </a:endParaRPr>
            </a:p>
          </p:txBody>
        </p:sp>
        <p:sp>
          <p:nvSpPr>
            <p:cNvPr id="15" name="12 CuadroTexto"/>
            <p:cNvSpPr txBox="1"/>
            <p:nvPr/>
          </p:nvSpPr>
          <p:spPr>
            <a:xfrm>
              <a:off x="827584" y="5363924"/>
              <a:ext cx="2280386" cy="369332"/>
            </a:xfrm>
            <a:prstGeom prst="rect">
              <a:avLst/>
            </a:prstGeom>
            <a:solidFill>
              <a:srgbClr val="FF6600"/>
            </a:solidFill>
            <a:ln>
              <a:noFill/>
            </a:ln>
          </p:spPr>
          <p:txBody>
            <a:bodyPr wrap="none" rtlCol="0">
              <a:spAutoFit/>
            </a:bodyPr>
            <a:lstStyle/>
            <a:p>
              <a:r>
                <a:rPr lang="es-ES" b="1" dirty="0" smtClean="0">
                  <a:solidFill>
                    <a:schemeClr val="bg1"/>
                  </a:solidFill>
                  <a:latin typeface="Calibri" pitchFamily="34" charset="0"/>
                  <a:cs typeface="Calibri" pitchFamily="34" charset="0"/>
                </a:rPr>
                <a:t>Uso y aplicación de los RETC</a:t>
              </a:r>
              <a:endParaRPr lang="es-ES" b="1"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237808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smtClean="0">
                <a:solidFill>
                  <a:schemeClr val="bg1"/>
                </a:solidFill>
                <a:latin typeface="Calibri" pitchFamily="34" charset="0"/>
              </a:rPr>
              <a:t>d) </a:t>
            </a:r>
            <a:r>
              <a:rPr lang="es-ES" sz="2000" b="1" dirty="0">
                <a:solidFill>
                  <a:schemeClr val="bg1"/>
                </a:solidFill>
                <a:latin typeface="Calibri" pitchFamily="34" charset="0"/>
              </a:rPr>
              <a:t>Documentos/guías de la OCDE en temas </a:t>
            </a:r>
            <a:r>
              <a:rPr lang="es-ES" sz="2000" b="1" dirty="0" smtClean="0">
                <a:solidFill>
                  <a:schemeClr val="bg1"/>
                </a:solidFill>
                <a:latin typeface="Calibri" pitchFamily="34" charset="0"/>
              </a:rPr>
              <a:t>RETC  </a:t>
            </a:r>
            <a:r>
              <a:rPr lang="es-ES" sz="2000" b="1" i="1" dirty="0" smtClean="0">
                <a:solidFill>
                  <a:schemeClr val="bg1"/>
                </a:solidFill>
                <a:latin typeface="Calibri" pitchFamily="34" charset="0"/>
              </a:rPr>
              <a:t>(OECD WG </a:t>
            </a:r>
            <a:r>
              <a:rPr lang="es-ES" sz="2000" b="1" i="1" dirty="0" err="1" smtClean="0">
                <a:solidFill>
                  <a:schemeClr val="bg1"/>
                </a:solidFill>
                <a:latin typeface="Calibri" pitchFamily="34" charset="0"/>
              </a:rPr>
              <a:t>on</a:t>
            </a:r>
            <a:r>
              <a:rPr lang="es-ES" sz="2000" b="1" i="1" dirty="0" smtClean="0">
                <a:solidFill>
                  <a:schemeClr val="bg1"/>
                </a:solidFill>
                <a:latin typeface="Calibri" pitchFamily="34" charset="0"/>
              </a:rPr>
              <a:t> PRTR) </a:t>
            </a:r>
            <a:r>
              <a:rPr lang="es-ES" sz="2000" b="1" dirty="0" smtClean="0">
                <a:solidFill>
                  <a:schemeClr val="bg1"/>
                </a:solidFill>
                <a:latin typeface="Calibri" pitchFamily="34" charset="0"/>
              </a:rPr>
              <a:t>(1)</a:t>
            </a:r>
            <a:endParaRPr lang="es-ES" sz="2000" b="1" dirty="0">
              <a:solidFill>
                <a:schemeClr val="bg1"/>
              </a:solidFill>
              <a:latin typeface="Calibri" pitchFamily="34" charset="0"/>
            </a:endParaRPr>
          </a:p>
        </p:txBody>
      </p:sp>
      <p:sp>
        <p:nvSpPr>
          <p:cNvPr id="5" name="Rectángulo 4"/>
          <p:cNvSpPr/>
          <p:nvPr/>
        </p:nvSpPr>
        <p:spPr>
          <a:xfrm>
            <a:off x="3059832" y="5066020"/>
            <a:ext cx="5616624" cy="523220"/>
          </a:xfrm>
          <a:prstGeom prst="rect">
            <a:avLst/>
          </a:prstGeom>
        </p:spPr>
        <p:txBody>
          <a:bodyPr wrap="square">
            <a:spAutoFit/>
          </a:bodyPr>
          <a:lstStyle/>
          <a:p>
            <a:pPr algn="r"/>
            <a:r>
              <a:rPr lang="es-ES" sz="1400" dirty="0" smtClean="0">
                <a:hlinkClick r:id="rId3"/>
              </a:rPr>
              <a:t>http</a:t>
            </a:r>
            <a:r>
              <a:rPr lang="es-ES" sz="1400" dirty="0">
                <a:hlinkClick r:id="rId3"/>
              </a:rPr>
              <a:t>://www.oecd.org/chemicalsafety/pollutant-release-transfer-register/</a:t>
            </a:r>
            <a:r>
              <a:rPr lang="es-ES" sz="1400" dirty="0" smtClean="0">
                <a:hlinkClick r:id="rId3"/>
              </a:rPr>
              <a:t>publicationsintheseriesonpollutantreleaseandtransferregisters.htm</a:t>
            </a:r>
            <a:r>
              <a:rPr lang="es-ES" sz="1400" dirty="0" smtClean="0"/>
              <a:t>. </a:t>
            </a:r>
            <a:endParaRPr lang="es-ES" sz="1400" dirty="0"/>
          </a:p>
        </p:txBody>
      </p:sp>
      <p:sp>
        <p:nvSpPr>
          <p:cNvPr id="6" name="Rectángulo 5"/>
          <p:cNvSpPr/>
          <p:nvPr/>
        </p:nvSpPr>
        <p:spPr>
          <a:xfrm>
            <a:off x="251520" y="1772816"/>
            <a:ext cx="8640960" cy="1323439"/>
          </a:xfrm>
          <a:prstGeom prst="rect">
            <a:avLst/>
          </a:prstGeom>
        </p:spPr>
        <p:txBody>
          <a:bodyPr wrap="square">
            <a:spAutoFit/>
          </a:bodyPr>
          <a:lstStyle/>
          <a:p>
            <a:r>
              <a:rPr lang="es-ES" sz="1600" b="1" dirty="0" smtClean="0">
                <a:solidFill>
                  <a:srgbClr val="800000"/>
                </a:solidFill>
              </a:rPr>
              <a:t>Sobre temas generales RETC</a:t>
            </a:r>
            <a:endParaRPr lang="es-ES" sz="1600" dirty="0">
              <a:solidFill>
                <a:srgbClr val="800000"/>
              </a:solidFill>
            </a:endParaRPr>
          </a:p>
          <a:p>
            <a:pPr lvl="1"/>
            <a:r>
              <a:rPr lang="es-ES" sz="1600" dirty="0" smtClean="0"/>
              <a:t>2014</a:t>
            </a:r>
            <a:r>
              <a:rPr lang="es-ES" sz="1600" dirty="0"/>
              <a:t>	</a:t>
            </a:r>
            <a:r>
              <a:rPr lang="es-ES" sz="1600" dirty="0" err="1"/>
              <a:t>Guidance</a:t>
            </a:r>
            <a:r>
              <a:rPr lang="es-ES" sz="1600" dirty="0"/>
              <a:t> </a:t>
            </a:r>
            <a:r>
              <a:rPr lang="es-ES" sz="1600" dirty="0" err="1"/>
              <a:t>document</a:t>
            </a:r>
            <a:r>
              <a:rPr lang="es-ES" sz="1600" dirty="0"/>
              <a:t> </a:t>
            </a:r>
            <a:r>
              <a:rPr lang="es-ES" sz="1600" dirty="0" err="1"/>
              <a:t>on</a:t>
            </a:r>
            <a:r>
              <a:rPr lang="es-ES" sz="1600" dirty="0"/>
              <a:t> </a:t>
            </a:r>
            <a:r>
              <a:rPr lang="es-ES" sz="1600" dirty="0" err="1"/>
              <a:t>element</a:t>
            </a:r>
            <a:r>
              <a:rPr lang="es-ES" sz="1600" dirty="0"/>
              <a:t> of a PRTR: </a:t>
            </a:r>
            <a:r>
              <a:rPr lang="es-ES" sz="1600" dirty="0" err="1"/>
              <a:t>Part</a:t>
            </a:r>
            <a:r>
              <a:rPr lang="es-ES" sz="1600" dirty="0"/>
              <a:t> </a:t>
            </a:r>
            <a:r>
              <a:rPr lang="es-ES" sz="1600" dirty="0" smtClean="0"/>
              <a:t>1	</a:t>
            </a:r>
            <a:r>
              <a:rPr lang="es-ES" sz="1600" u="sng" dirty="0" smtClean="0">
                <a:hlinkClick r:id="rId4"/>
              </a:rPr>
              <a:t>ENV</a:t>
            </a:r>
            <a:r>
              <a:rPr lang="es-ES" sz="1600" u="sng" dirty="0">
                <a:hlinkClick r:id="rId4"/>
              </a:rPr>
              <a:t>/JM/MONO(2014)</a:t>
            </a:r>
            <a:r>
              <a:rPr lang="es-ES" sz="1600" u="sng" dirty="0" smtClean="0">
                <a:hlinkClick r:id="rId4"/>
              </a:rPr>
              <a:t>33</a:t>
            </a:r>
            <a:endParaRPr lang="es-ES" sz="1600" u="sng" dirty="0">
              <a:hlinkClick r:id="rId4"/>
            </a:endParaRPr>
          </a:p>
          <a:p>
            <a:pPr lvl="1"/>
            <a:r>
              <a:rPr lang="es-ES" sz="1600" dirty="0"/>
              <a:t>2015	</a:t>
            </a:r>
            <a:r>
              <a:rPr lang="es-ES" sz="1600" dirty="0" err="1"/>
              <a:t>Guidance</a:t>
            </a:r>
            <a:r>
              <a:rPr lang="es-ES" sz="1600" dirty="0"/>
              <a:t> </a:t>
            </a:r>
            <a:r>
              <a:rPr lang="es-ES" sz="1600" dirty="0" err="1"/>
              <a:t>document</a:t>
            </a:r>
            <a:r>
              <a:rPr lang="es-ES" sz="1600" dirty="0"/>
              <a:t> </a:t>
            </a:r>
            <a:r>
              <a:rPr lang="es-ES" sz="1600" dirty="0" err="1"/>
              <a:t>on</a:t>
            </a:r>
            <a:r>
              <a:rPr lang="es-ES" sz="1600" dirty="0"/>
              <a:t> </a:t>
            </a:r>
            <a:r>
              <a:rPr lang="es-ES" sz="1600" dirty="0" err="1"/>
              <a:t>element</a:t>
            </a:r>
            <a:r>
              <a:rPr lang="es-ES" sz="1600" dirty="0"/>
              <a:t> of a PRTR: </a:t>
            </a:r>
            <a:r>
              <a:rPr lang="es-ES" sz="1600" dirty="0" err="1"/>
              <a:t>Part</a:t>
            </a:r>
            <a:r>
              <a:rPr lang="es-ES" sz="1600" dirty="0"/>
              <a:t> </a:t>
            </a:r>
            <a:r>
              <a:rPr lang="es-ES" sz="1600" dirty="0" smtClean="0"/>
              <a:t>2	</a:t>
            </a:r>
            <a:r>
              <a:rPr lang="es-ES" sz="1600" u="sng" dirty="0" smtClean="0">
                <a:hlinkClick r:id="rId5"/>
              </a:rPr>
              <a:t>ENV</a:t>
            </a:r>
            <a:r>
              <a:rPr lang="es-ES" sz="1600" u="sng" dirty="0">
                <a:hlinkClick r:id="rId5"/>
              </a:rPr>
              <a:t>/JM/MONO(2015)</a:t>
            </a:r>
            <a:r>
              <a:rPr lang="es-ES" sz="1600" u="sng" dirty="0" smtClean="0">
                <a:hlinkClick r:id="rId5"/>
              </a:rPr>
              <a:t>45</a:t>
            </a:r>
            <a:endParaRPr lang="es-ES" sz="1600" u="sng" dirty="0">
              <a:hlinkClick r:id="rId5"/>
            </a:endParaRPr>
          </a:p>
          <a:p>
            <a:pPr lvl="1"/>
            <a:r>
              <a:rPr lang="es-ES" sz="1600" dirty="0"/>
              <a:t>2014	</a:t>
            </a:r>
            <a:r>
              <a:rPr lang="es-ES" sz="1600" dirty="0" err="1"/>
              <a:t>Proposal</a:t>
            </a:r>
            <a:r>
              <a:rPr lang="es-ES" sz="1600" dirty="0"/>
              <a:t> </a:t>
            </a:r>
            <a:r>
              <a:rPr lang="es-ES" sz="1600" dirty="0" err="1"/>
              <a:t>For</a:t>
            </a:r>
            <a:r>
              <a:rPr lang="es-ES" sz="1600" dirty="0"/>
              <a:t> A </a:t>
            </a:r>
            <a:r>
              <a:rPr lang="es-ES" sz="1600" dirty="0" err="1"/>
              <a:t>Harmonised</a:t>
            </a:r>
            <a:r>
              <a:rPr lang="es-ES" sz="1600" dirty="0"/>
              <a:t> </a:t>
            </a:r>
            <a:r>
              <a:rPr lang="es-ES" sz="1600" dirty="0" err="1"/>
              <a:t>List</a:t>
            </a:r>
            <a:r>
              <a:rPr lang="es-ES" sz="1600" dirty="0"/>
              <a:t> Of </a:t>
            </a:r>
            <a:r>
              <a:rPr lang="es-ES" sz="1600" dirty="0" err="1"/>
              <a:t>Pollutants</a:t>
            </a:r>
            <a:r>
              <a:rPr lang="es-ES" sz="1600" dirty="0"/>
              <a:t> 	</a:t>
            </a:r>
            <a:r>
              <a:rPr lang="es-ES" sz="1600" u="sng" dirty="0">
                <a:hlinkClick r:id="rId6"/>
              </a:rPr>
              <a:t>ENV/JM/MONO(2014)</a:t>
            </a:r>
            <a:r>
              <a:rPr lang="es-ES" sz="1600" u="sng" dirty="0" smtClean="0">
                <a:hlinkClick r:id="rId6"/>
              </a:rPr>
              <a:t>32</a:t>
            </a:r>
            <a:endParaRPr lang="es-ES" sz="1600" u="sng" dirty="0">
              <a:hlinkClick r:id="rId6"/>
            </a:endParaRPr>
          </a:p>
          <a:p>
            <a:pPr lvl="1"/>
            <a:r>
              <a:rPr lang="es-ES" sz="1600" dirty="0"/>
              <a:t>2013	</a:t>
            </a:r>
            <a:r>
              <a:rPr lang="es-ES" sz="1600" dirty="0" err="1"/>
              <a:t>Proposals</a:t>
            </a:r>
            <a:r>
              <a:rPr lang="es-ES" sz="1600" dirty="0"/>
              <a:t> </a:t>
            </a:r>
            <a:r>
              <a:rPr lang="es-ES" sz="1600" dirty="0" err="1"/>
              <a:t>for</a:t>
            </a:r>
            <a:r>
              <a:rPr lang="es-ES" sz="1600" dirty="0"/>
              <a:t> a </a:t>
            </a:r>
            <a:r>
              <a:rPr lang="es-ES" sz="1600" dirty="0" err="1"/>
              <a:t>Harmonised</a:t>
            </a:r>
            <a:r>
              <a:rPr lang="es-ES" sz="1600" dirty="0"/>
              <a:t> </a:t>
            </a:r>
            <a:r>
              <a:rPr lang="es-ES" sz="1600" dirty="0" err="1"/>
              <a:t>List</a:t>
            </a:r>
            <a:r>
              <a:rPr lang="es-ES" sz="1600" dirty="0"/>
              <a:t> </a:t>
            </a:r>
            <a:r>
              <a:rPr lang="es-ES" sz="1600" dirty="0" err="1"/>
              <a:t>or</a:t>
            </a:r>
            <a:r>
              <a:rPr lang="es-ES" sz="1600" dirty="0"/>
              <a:t> </a:t>
            </a:r>
            <a:r>
              <a:rPr lang="es-ES" sz="1600" dirty="0" err="1"/>
              <a:t>Reporting</a:t>
            </a:r>
            <a:r>
              <a:rPr lang="es-ES" sz="1600" dirty="0"/>
              <a:t> </a:t>
            </a:r>
            <a:r>
              <a:rPr lang="es-ES" sz="1600" dirty="0" err="1"/>
              <a:t>Sectors</a:t>
            </a:r>
            <a:r>
              <a:rPr lang="es-ES" sz="1600" dirty="0"/>
              <a:t>	</a:t>
            </a:r>
            <a:r>
              <a:rPr lang="es-ES" sz="1600" u="sng" dirty="0">
                <a:hlinkClick r:id="rId7"/>
              </a:rPr>
              <a:t>ENV/JM/MONO(2013)</a:t>
            </a:r>
            <a:r>
              <a:rPr lang="es-ES" sz="1600" u="sng" dirty="0" smtClean="0">
                <a:hlinkClick r:id="rId7"/>
              </a:rPr>
              <a:t>5</a:t>
            </a:r>
            <a:endParaRPr lang="es-ES" sz="1600" u="sng" dirty="0">
              <a:hlinkClick r:id="rId7"/>
            </a:endParaRPr>
          </a:p>
        </p:txBody>
      </p:sp>
      <p:sp>
        <p:nvSpPr>
          <p:cNvPr id="7" name="Rectángulo 6"/>
          <p:cNvSpPr/>
          <p:nvPr/>
        </p:nvSpPr>
        <p:spPr>
          <a:xfrm>
            <a:off x="323528" y="3212976"/>
            <a:ext cx="8568952" cy="1077218"/>
          </a:xfrm>
          <a:prstGeom prst="rect">
            <a:avLst/>
          </a:prstGeom>
        </p:spPr>
        <p:txBody>
          <a:bodyPr wrap="square">
            <a:spAutoFit/>
          </a:bodyPr>
          <a:lstStyle/>
          <a:p>
            <a:r>
              <a:rPr lang="es-ES" sz="1600" b="1" dirty="0" smtClean="0">
                <a:solidFill>
                  <a:srgbClr val="800000"/>
                </a:solidFill>
              </a:rPr>
              <a:t>Aplicación y uso de datos RETC</a:t>
            </a:r>
            <a:endParaRPr lang="es-ES" sz="1600" dirty="0">
              <a:solidFill>
                <a:srgbClr val="800000"/>
              </a:solidFill>
            </a:endParaRPr>
          </a:p>
          <a:p>
            <a:pPr lvl="1"/>
            <a:r>
              <a:rPr lang="es-ES" sz="1600" dirty="0"/>
              <a:t>2017	Framework </a:t>
            </a:r>
            <a:r>
              <a:rPr lang="es-ES" sz="1600" dirty="0" err="1"/>
              <a:t>on</a:t>
            </a:r>
            <a:r>
              <a:rPr lang="es-ES" sz="1600" dirty="0"/>
              <a:t> </a:t>
            </a:r>
            <a:r>
              <a:rPr lang="es-ES" sz="1600" dirty="0" err="1"/>
              <a:t>the</a:t>
            </a:r>
            <a:r>
              <a:rPr lang="es-ES" sz="1600" dirty="0"/>
              <a:t> Role of </a:t>
            </a:r>
            <a:r>
              <a:rPr lang="es-ES" sz="1600" dirty="0" err="1"/>
              <a:t>Pollutant</a:t>
            </a:r>
            <a:r>
              <a:rPr lang="es-ES" sz="1600" dirty="0"/>
              <a:t> </a:t>
            </a:r>
            <a:r>
              <a:rPr lang="es-ES" sz="1600" dirty="0" err="1"/>
              <a:t>Release</a:t>
            </a:r>
            <a:r>
              <a:rPr lang="es-ES" sz="1600" dirty="0"/>
              <a:t> and Transfer </a:t>
            </a:r>
            <a:r>
              <a:rPr lang="es-ES" sz="1600" dirty="0" err="1"/>
              <a:t>Registers</a:t>
            </a:r>
            <a:r>
              <a:rPr lang="es-ES" sz="1600" dirty="0"/>
              <a:t> (</a:t>
            </a:r>
            <a:r>
              <a:rPr lang="es-ES" sz="1600" dirty="0" err="1"/>
              <a:t>PRTRs</a:t>
            </a:r>
            <a:r>
              <a:rPr lang="es-ES" sz="1600" dirty="0"/>
              <a:t>) in Global </a:t>
            </a:r>
            <a:r>
              <a:rPr lang="es-ES" sz="1600" dirty="0" smtClean="0"/>
              <a:t>	</a:t>
            </a:r>
            <a:r>
              <a:rPr lang="es-ES" sz="1600" dirty="0" err="1" smtClean="0"/>
              <a:t>Sustainability</a:t>
            </a:r>
            <a:r>
              <a:rPr lang="es-ES" sz="1600" dirty="0" smtClean="0"/>
              <a:t> </a:t>
            </a:r>
            <a:r>
              <a:rPr lang="es-ES" sz="1600" dirty="0" err="1" smtClean="0"/>
              <a:t>Analyses</a:t>
            </a:r>
            <a:r>
              <a:rPr lang="es-ES" sz="1600" dirty="0" smtClean="0"/>
              <a:t>		</a:t>
            </a:r>
            <a:r>
              <a:rPr lang="es-ES" sz="1600" dirty="0"/>
              <a:t>	</a:t>
            </a:r>
            <a:r>
              <a:rPr lang="es-ES" sz="1600" u="sng" dirty="0">
                <a:hlinkClick r:id="rId8"/>
              </a:rPr>
              <a:t>ENV/JM/MONO(2017)</a:t>
            </a:r>
            <a:r>
              <a:rPr lang="es-ES" sz="1600" u="sng" dirty="0" smtClean="0">
                <a:hlinkClick r:id="rId8"/>
              </a:rPr>
              <a:t>7</a:t>
            </a:r>
            <a:endParaRPr lang="es-ES" sz="1600" u="sng" dirty="0">
              <a:hlinkClick r:id="rId8"/>
            </a:endParaRPr>
          </a:p>
          <a:p>
            <a:pPr lvl="1"/>
            <a:r>
              <a:rPr lang="es-ES" sz="1600" dirty="0"/>
              <a:t>2013	</a:t>
            </a:r>
            <a:r>
              <a:rPr lang="es-ES" sz="1600" dirty="0" err="1"/>
              <a:t>Application</a:t>
            </a:r>
            <a:r>
              <a:rPr lang="es-ES" sz="1600" dirty="0"/>
              <a:t>, Use and </a:t>
            </a:r>
            <a:r>
              <a:rPr lang="es-ES" sz="1600" dirty="0" err="1"/>
              <a:t>Presentation</a:t>
            </a:r>
            <a:r>
              <a:rPr lang="es-ES" sz="1600" dirty="0"/>
              <a:t> of PRTR Data	</a:t>
            </a:r>
            <a:r>
              <a:rPr lang="es-ES" sz="1600" u="sng" dirty="0">
                <a:hlinkClick r:id="rId9"/>
              </a:rPr>
              <a:t>ENV/JM/MONO(2013)</a:t>
            </a:r>
            <a:r>
              <a:rPr lang="es-ES" sz="1600" u="sng" dirty="0" smtClean="0">
                <a:hlinkClick r:id="rId9"/>
              </a:rPr>
              <a:t>1</a:t>
            </a:r>
            <a:endParaRPr lang="es-ES" sz="1600" u="sng" dirty="0">
              <a:hlinkClick r:id="rId9"/>
            </a:endParaRPr>
          </a:p>
        </p:txBody>
      </p:sp>
      <p:sp>
        <p:nvSpPr>
          <p:cNvPr id="9" name="2 Rectángulo"/>
          <p:cNvSpPr/>
          <p:nvPr/>
        </p:nvSpPr>
        <p:spPr>
          <a:xfrm>
            <a:off x="611560" y="4725144"/>
            <a:ext cx="8169909" cy="369332"/>
          </a:xfrm>
          <a:prstGeom prst="rect">
            <a:avLst/>
          </a:prstGeom>
          <a:solidFill>
            <a:srgbClr val="FF6600"/>
          </a:solidFill>
        </p:spPr>
        <p:txBody>
          <a:bodyPr wrap="square">
            <a:spAutoFit/>
          </a:bodyPr>
          <a:lstStyle/>
          <a:p>
            <a:r>
              <a:rPr lang="es-ES" dirty="0" smtClean="0">
                <a:solidFill>
                  <a:schemeClr val="bg1"/>
                </a:solidFill>
                <a:latin typeface="Calibri" pitchFamily="34" charset="0"/>
                <a:cs typeface="Calibri" pitchFamily="34" charset="0"/>
              </a:rPr>
              <a:t>documentos disponibles sólo en inglés en:</a:t>
            </a:r>
            <a:endParaRPr lang="es-E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9255023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smtClean="0">
                <a:solidFill>
                  <a:schemeClr val="bg1"/>
                </a:solidFill>
                <a:latin typeface="Calibri" pitchFamily="34" charset="0"/>
              </a:rPr>
              <a:t>d) </a:t>
            </a:r>
            <a:r>
              <a:rPr lang="es-ES" sz="2000" b="1" dirty="0">
                <a:solidFill>
                  <a:schemeClr val="bg1"/>
                </a:solidFill>
                <a:latin typeface="Calibri" pitchFamily="34" charset="0"/>
              </a:rPr>
              <a:t>Documentos/guías de la OCDE en temas </a:t>
            </a:r>
            <a:r>
              <a:rPr lang="es-ES" sz="2000" b="1" dirty="0" smtClean="0">
                <a:solidFill>
                  <a:schemeClr val="bg1"/>
                </a:solidFill>
                <a:latin typeface="Calibri" pitchFamily="34" charset="0"/>
              </a:rPr>
              <a:t>RETC </a:t>
            </a:r>
            <a:r>
              <a:rPr lang="es-ES" sz="2000" b="1" i="1" dirty="0">
                <a:solidFill>
                  <a:schemeClr val="bg1"/>
                </a:solidFill>
                <a:latin typeface="Calibri" pitchFamily="34" charset="0"/>
              </a:rPr>
              <a:t>(OECD WG </a:t>
            </a:r>
            <a:r>
              <a:rPr lang="es-ES" sz="2000" b="1" i="1" dirty="0" err="1">
                <a:solidFill>
                  <a:schemeClr val="bg1"/>
                </a:solidFill>
                <a:latin typeface="Calibri" pitchFamily="34" charset="0"/>
              </a:rPr>
              <a:t>on</a:t>
            </a:r>
            <a:r>
              <a:rPr lang="es-ES" sz="2000" b="1" i="1" dirty="0">
                <a:solidFill>
                  <a:schemeClr val="bg1"/>
                </a:solidFill>
                <a:latin typeface="Calibri" pitchFamily="34" charset="0"/>
              </a:rPr>
              <a:t> PRTR) </a:t>
            </a:r>
            <a:r>
              <a:rPr lang="es-ES" sz="2000" b="1" dirty="0" smtClean="0">
                <a:solidFill>
                  <a:schemeClr val="bg1"/>
                </a:solidFill>
                <a:latin typeface="Calibri" pitchFamily="34" charset="0"/>
              </a:rPr>
              <a:t>(2)</a:t>
            </a:r>
            <a:endParaRPr lang="es-ES" sz="2000" b="1" dirty="0">
              <a:solidFill>
                <a:schemeClr val="bg1"/>
              </a:solidFill>
              <a:latin typeface="Calibri" pitchFamily="34" charset="0"/>
            </a:endParaRPr>
          </a:p>
        </p:txBody>
      </p:sp>
      <p:sp>
        <p:nvSpPr>
          <p:cNvPr id="8" name="Rectángulo 7"/>
          <p:cNvSpPr/>
          <p:nvPr/>
        </p:nvSpPr>
        <p:spPr>
          <a:xfrm>
            <a:off x="323528" y="1719967"/>
            <a:ext cx="8640960" cy="3293209"/>
          </a:xfrm>
          <a:prstGeom prst="rect">
            <a:avLst/>
          </a:prstGeom>
          <a:solidFill>
            <a:schemeClr val="bg1"/>
          </a:solidFill>
        </p:spPr>
        <p:txBody>
          <a:bodyPr wrap="square">
            <a:spAutoFit/>
          </a:bodyPr>
          <a:lstStyle/>
          <a:p>
            <a:r>
              <a:rPr lang="es-ES" sz="1600" b="1" dirty="0" smtClean="0">
                <a:solidFill>
                  <a:srgbClr val="800000"/>
                </a:solidFill>
              </a:rPr>
              <a:t>Técnicas de estimación de emisiones:</a:t>
            </a:r>
            <a:endParaRPr lang="es-ES" sz="1600" b="1" dirty="0">
              <a:solidFill>
                <a:srgbClr val="800000"/>
              </a:solidFill>
            </a:endParaRPr>
          </a:p>
          <a:p>
            <a:pPr lvl="1"/>
            <a:r>
              <a:rPr lang="es-ES" sz="1600" dirty="0"/>
              <a:t>2013	</a:t>
            </a:r>
            <a:r>
              <a:rPr lang="es-ES" sz="1600" dirty="0" err="1"/>
              <a:t>Resource</a:t>
            </a:r>
            <a:r>
              <a:rPr lang="es-ES" sz="1600" dirty="0"/>
              <a:t> </a:t>
            </a:r>
            <a:r>
              <a:rPr lang="es-ES" sz="1600" dirty="0" err="1"/>
              <a:t>Compendium</a:t>
            </a:r>
            <a:r>
              <a:rPr lang="es-ES" sz="1600" dirty="0"/>
              <a:t> of PRTR </a:t>
            </a:r>
            <a:r>
              <a:rPr lang="es-ES" sz="1600" dirty="0" err="1"/>
              <a:t>Part</a:t>
            </a:r>
            <a:r>
              <a:rPr lang="es-ES" sz="1600" dirty="0"/>
              <a:t> 1: </a:t>
            </a:r>
            <a:r>
              <a:rPr lang="es-ES" sz="1600" dirty="0" err="1"/>
              <a:t>Summary</a:t>
            </a:r>
            <a:r>
              <a:rPr lang="es-ES" sz="1600" dirty="0"/>
              <a:t> of </a:t>
            </a:r>
            <a:r>
              <a:rPr lang="es-ES" sz="1600" dirty="0" err="1"/>
              <a:t>Techniques</a:t>
            </a:r>
            <a:r>
              <a:rPr lang="es-ES" sz="1600" dirty="0"/>
              <a:t> </a:t>
            </a:r>
            <a:r>
              <a:rPr lang="es-ES" sz="1600" dirty="0" err="1"/>
              <a:t>for</a:t>
            </a:r>
            <a:r>
              <a:rPr lang="es-ES" sz="1600" dirty="0"/>
              <a:t> Point </a:t>
            </a:r>
            <a:r>
              <a:rPr lang="es-ES" sz="1600" dirty="0" err="1"/>
              <a:t>Source</a:t>
            </a:r>
            <a:r>
              <a:rPr lang="es-ES" sz="1600" dirty="0"/>
              <a:t>	</a:t>
            </a:r>
            <a:r>
              <a:rPr lang="es-ES" sz="1600" u="sng" dirty="0">
                <a:hlinkClick r:id="rId3"/>
              </a:rPr>
              <a:t>ENV/JM/MONO(2002)20/</a:t>
            </a:r>
            <a:r>
              <a:rPr lang="es-ES" sz="1600" u="sng" dirty="0" smtClean="0">
                <a:hlinkClick r:id="rId3"/>
              </a:rPr>
              <a:t>REV1</a:t>
            </a:r>
            <a:endParaRPr lang="es-ES" sz="1600" u="sng" dirty="0">
              <a:hlinkClick r:id="rId3"/>
            </a:endParaRPr>
          </a:p>
          <a:p>
            <a:pPr lvl="1"/>
            <a:r>
              <a:rPr lang="es-ES" sz="1600" dirty="0"/>
              <a:t>2003	</a:t>
            </a:r>
            <a:r>
              <a:rPr lang="es-ES" sz="1600" dirty="0" err="1"/>
              <a:t>Resource</a:t>
            </a:r>
            <a:r>
              <a:rPr lang="es-ES" sz="1600" dirty="0"/>
              <a:t> </a:t>
            </a:r>
            <a:r>
              <a:rPr lang="es-ES" sz="1600" dirty="0" err="1"/>
              <a:t>Compendium</a:t>
            </a:r>
            <a:r>
              <a:rPr lang="es-ES" sz="1600" dirty="0"/>
              <a:t> of PRTR </a:t>
            </a:r>
            <a:r>
              <a:rPr lang="es-ES" sz="1600" dirty="0" err="1"/>
              <a:t>Part</a:t>
            </a:r>
            <a:r>
              <a:rPr lang="es-ES" sz="1600" dirty="0"/>
              <a:t> 2: </a:t>
            </a:r>
            <a:r>
              <a:rPr lang="es-ES" sz="1600" dirty="0" err="1"/>
              <a:t>Summary</a:t>
            </a:r>
            <a:r>
              <a:rPr lang="es-ES" sz="1600" dirty="0"/>
              <a:t> of </a:t>
            </a:r>
            <a:r>
              <a:rPr lang="es-ES" sz="1600" dirty="0" err="1"/>
              <a:t>Techniques</a:t>
            </a:r>
            <a:r>
              <a:rPr lang="es-ES" sz="1600" dirty="0"/>
              <a:t> </a:t>
            </a:r>
            <a:r>
              <a:rPr lang="es-ES" sz="1600" dirty="0" err="1"/>
              <a:t>for</a:t>
            </a:r>
            <a:r>
              <a:rPr lang="es-ES" sz="1600" dirty="0"/>
              <a:t> </a:t>
            </a:r>
            <a:r>
              <a:rPr lang="es-ES" sz="1600" dirty="0" err="1"/>
              <a:t>Diffuse</a:t>
            </a:r>
            <a:r>
              <a:rPr lang="es-ES" sz="1600" dirty="0"/>
              <a:t> </a:t>
            </a:r>
            <a:r>
              <a:rPr lang="es-ES" sz="1600" dirty="0" err="1"/>
              <a:t>Source</a:t>
            </a:r>
            <a:r>
              <a:rPr lang="es-ES" sz="1600" dirty="0"/>
              <a:t>	</a:t>
            </a:r>
            <a:r>
              <a:rPr lang="es-ES" sz="1600" u="sng" dirty="0">
                <a:hlinkClick r:id="rId4"/>
              </a:rPr>
              <a:t>ENV/JM/MONO(2003)14 </a:t>
            </a:r>
          </a:p>
          <a:p>
            <a:pPr lvl="1"/>
            <a:r>
              <a:rPr lang="es-ES" sz="1600" dirty="0"/>
              <a:t>2017	</a:t>
            </a:r>
            <a:r>
              <a:rPr lang="es-ES" sz="1600" dirty="0" err="1"/>
              <a:t>Resource</a:t>
            </a:r>
            <a:r>
              <a:rPr lang="es-ES" sz="1600" dirty="0"/>
              <a:t> </a:t>
            </a:r>
            <a:r>
              <a:rPr lang="es-ES" sz="1600" dirty="0" err="1"/>
              <a:t>Compendium</a:t>
            </a:r>
            <a:r>
              <a:rPr lang="es-ES" sz="1600" dirty="0"/>
              <a:t> of PRTR </a:t>
            </a:r>
            <a:r>
              <a:rPr lang="es-ES" sz="1600" dirty="0" err="1"/>
              <a:t>Part</a:t>
            </a:r>
            <a:r>
              <a:rPr lang="es-ES" sz="1600" dirty="0"/>
              <a:t> 3: </a:t>
            </a:r>
            <a:r>
              <a:rPr lang="es-ES" sz="1600" dirty="0" err="1"/>
              <a:t>Summary</a:t>
            </a:r>
            <a:r>
              <a:rPr lang="es-ES" sz="1600" dirty="0"/>
              <a:t> of </a:t>
            </a:r>
            <a:r>
              <a:rPr lang="es-ES" sz="1600" dirty="0" err="1"/>
              <a:t>Techniques</a:t>
            </a:r>
            <a:r>
              <a:rPr lang="es-ES" sz="1600" dirty="0"/>
              <a:t> </a:t>
            </a:r>
            <a:r>
              <a:rPr lang="es-ES" sz="1600" dirty="0" err="1"/>
              <a:t>for</a:t>
            </a:r>
            <a:r>
              <a:rPr lang="es-ES" sz="1600" dirty="0"/>
              <a:t> </a:t>
            </a:r>
            <a:r>
              <a:rPr lang="es-ES" sz="1600" dirty="0" err="1"/>
              <a:t>Estimating</a:t>
            </a:r>
            <a:r>
              <a:rPr lang="es-ES" sz="1600" dirty="0"/>
              <a:t> </a:t>
            </a:r>
            <a:r>
              <a:rPr lang="es-ES" sz="1600" dirty="0" err="1"/>
              <a:t>Quantities</a:t>
            </a:r>
            <a:r>
              <a:rPr lang="es-ES" sz="1600" dirty="0"/>
              <a:t> </a:t>
            </a:r>
            <a:r>
              <a:rPr lang="es-ES" sz="1600" dirty="0" smtClean="0"/>
              <a:t>	</a:t>
            </a:r>
            <a:r>
              <a:rPr lang="es-ES" sz="1600" dirty="0" err="1" smtClean="0"/>
              <a:t>Transferred</a:t>
            </a:r>
            <a:r>
              <a:rPr lang="es-ES" sz="1600" dirty="0"/>
              <a:t>, </a:t>
            </a:r>
            <a:r>
              <a:rPr lang="es-ES" sz="1600" dirty="0" err="1"/>
              <a:t>Released</a:t>
            </a:r>
            <a:r>
              <a:rPr lang="es-ES" sz="1600" dirty="0"/>
              <a:t> </a:t>
            </a:r>
            <a:r>
              <a:rPr lang="es-ES" sz="1600" dirty="0" err="1"/>
              <a:t>or</a:t>
            </a:r>
            <a:r>
              <a:rPr lang="es-ES" sz="1600" dirty="0"/>
              <a:t> </a:t>
            </a:r>
            <a:r>
              <a:rPr lang="es-ES" sz="1600" dirty="0" err="1"/>
              <a:t>Disposed</a:t>
            </a:r>
            <a:r>
              <a:rPr lang="es-ES" sz="1600" dirty="0"/>
              <a:t>	</a:t>
            </a:r>
            <a:r>
              <a:rPr lang="es-ES" sz="1600" u="sng" dirty="0">
                <a:hlinkClick r:id="rId5"/>
              </a:rPr>
              <a:t>ENV/JM/MONO(2017)</a:t>
            </a:r>
            <a:r>
              <a:rPr lang="es-ES" sz="1600" u="sng" dirty="0" smtClean="0">
                <a:hlinkClick r:id="rId5"/>
              </a:rPr>
              <a:t>1</a:t>
            </a:r>
            <a:endParaRPr lang="es-ES" sz="1600" u="sng" dirty="0">
              <a:hlinkClick r:id="rId5"/>
            </a:endParaRPr>
          </a:p>
          <a:p>
            <a:pPr lvl="1"/>
            <a:r>
              <a:rPr lang="es-ES" sz="1600" dirty="0"/>
              <a:t>2017	</a:t>
            </a:r>
            <a:r>
              <a:rPr lang="es-ES" sz="1600" dirty="0" err="1"/>
              <a:t>Resource</a:t>
            </a:r>
            <a:r>
              <a:rPr lang="es-ES" sz="1600" dirty="0"/>
              <a:t> </a:t>
            </a:r>
            <a:r>
              <a:rPr lang="es-ES" sz="1600" dirty="0" err="1"/>
              <a:t>Compendium</a:t>
            </a:r>
            <a:r>
              <a:rPr lang="es-ES" sz="1600" dirty="0"/>
              <a:t> of PRTR </a:t>
            </a:r>
            <a:r>
              <a:rPr lang="es-ES" sz="1600" dirty="0" err="1"/>
              <a:t>Part</a:t>
            </a:r>
            <a:r>
              <a:rPr lang="es-ES" sz="1600" dirty="0"/>
              <a:t> 4: </a:t>
            </a:r>
            <a:r>
              <a:rPr lang="es-ES" sz="1600" dirty="0" err="1"/>
              <a:t>Summary</a:t>
            </a:r>
            <a:r>
              <a:rPr lang="es-ES" sz="1600" dirty="0"/>
              <a:t> of </a:t>
            </a:r>
            <a:r>
              <a:rPr lang="es-ES" sz="1600" dirty="0" err="1"/>
              <a:t>Techniques</a:t>
            </a:r>
            <a:r>
              <a:rPr lang="es-ES" sz="1600" dirty="0"/>
              <a:t> </a:t>
            </a:r>
            <a:r>
              <a:rPr lang="es-ES" sz="1600" dirty="0" err="1"/>
              <a:t>for</a:t>
            </a:r>
            <a:r>
              <a:rPr lang="es-ES" sz="1600" dirty="0"/>
              <a:t> </a:t>
            </a:r>
            <a:r>
              <a:rPr lang="es-ES" sz="1600" dirty="0" err="1"/>
              <a:t>Estimating</a:t>
            </a:r>
            <a:r>
              <a:rPr lang="es-ES" sz="1600" dirty="0"/>
              <a:t> </a:t>
            </a:r>
            <a:r>
              <a:rPr lang="es-ES" sz="1600" dirty="0" err="1"/>
              <a:t>Releases</a:t>
            </a:r>
            <a:r>
              <a:rPr lang="es-ES" sz="1600" dirty="0"/>
              <a:t> of </a:t>
            </a:r>
            <a:r>
              <a:rPr lang="es-ES" sz="1600" dirty="0" smtClean="0"/>
              <a:t>	</a:t>
            </a:r>
            <a:r>
              <a:rPr lang="es-ES" sz="1600" dirty="0" err="1" smtClean="0"/>
              <a:t>Chemicals</a:t>
            </a:r>
            <a:r>
              <a:rPr lang="es-ES" sz="1600" dirty="0" smtClean="0"/>
              <a:t> </a:t>
            </a:r>
            <a:r>
              <a:rPr lang="es-ES" sz="1600" dirty="0" err="1"/>
              <a:t>from</a:t>
            </a:r>
            <a:r>
              <a:rPr lang="es-ES" sz="1600" dirty="0"/>
              <a:t> </a:t>
            </a:r>
            <a:r>
              <a:rPr lang="es-ES" sz="1600" dirty="0" err="1"/>
              <a:t>Products</a:t>
            </a:r>
            <a:r>
              <a:rPr lang="es-ES" sz="1600" dirty="0"/>
              <a:t>	</a:t>
            </a:r>
            <a:r>
              <a:rPr lang="es-ES" sz="1600" u="sng" dirty="0">
                <a:hlinkClick r:id="rId6"/>
              </a:rPr>
              <a:t>ENV/JM/MONO(2017)</a:t>
            </a:r>
            <a:r>
              <a:rPr lang="es-ES" sz="1600" u="sng" dirty="0" smtClean="0">
                <a:hlinkClick r:id="rId6"/>
              </a:rPr>
              <a:t>2</a:t>
            </a:r>
            <a:endParaRPr lang="es-ES" sz="1600" u="sng" dirty="0">
              <a:hlinkClick r:id="rId6"/>
            </a:endParaRPr>
          </a:p>
          <a:p>
            <a:pPr lvl="1"/>
            <a:r>
              <a:rPr lang="es-ES" sz="1600" dirty="0"/>
              <a:t>2017	</a:t>
            </a:r>
            <a:r>
              <a:rPr lang="es-ES" sz="1600" dirty="0" err="1"/>
              <a:t>Resource</a:t>
            </a:r>
            <a:r>
              <a:rPr lang="es-ES" sz="1600" dirty="0"/>
              <a:t> </a:t>
            </a:r>
            <a:r>
              <a:rPr lang="es-ES" sz="1600" dirty="0" err="1"/>
              <a:t>Compendium</a:t>
            </a:r>
            <a:r>
              <a:rPr lang="es-ES" sz="1600" dirty="0"/>
              <a:t> of PRTR </a:t>
            </a:r>
            <a:r>
              <a:rPr lang="es-ES" sz="1600" dirty="0" err="1"/>
              <a:t>Part</a:t>
            </a:r>
            <a:r>
              <a:rPr lang="es-ES" sz="1600" dirty="0"/>
              <a:t> 4: </a:t>
            </a:r>
            <a:r>
              <a:rPr lang="es-ES" sz="1600" dirty="0" err="1"/>
              <a:t>Summary</a:t>
            </a:r>
            <a:r>
              <a:rPr lang="es-ES" sz="1600" dirty="0"/>
              <a:t> of </a:t>
            </a:r>
            <a:r>
              <a:rPr lang="es-ES" sz="1600" dirty="0" err="1"/>
              <a:t>Techniques</a:t>
            </a:r>
            <a:r>
              <a:rPr lang="es-ES" sz="1600" dirty="0"/>
              <a:t> </a:t>
            </a:r>
            <a:r>
              <a:rPr lang="es-ES" sz="1600" dirty="0" err="1"/>
              <a:t>for</a:t>
            </a:r>
            <a:r>
              <a:rPr lang="es-ES" sz="1600" dirty="0"/>
              <a:t> </a:t>
            </a:r>
            <a:r>
              <a:rPr lang="es-ES" sz="1600" dirty="0" err="1"/>
              <a:t>Releases</a:t>
            </a:r>
            <a:r>
              <a:rPr lang="es-ES" sz="1600" dirty="0"/>
              <a:t> </a:t>
            </a:r>
            <a:r>
              <a:rPr lang="es-ES" sz="1600" dirty="0" err="1"/>
              <a:t>from</a:t>
            </a:r>
            <a:r>
              <a:rPr lang="es-ES" sz="1600" dirty="0"/>
              <a:t> </a:t>
            </a:r>
            <a:r>
              <a:rPr lang="es-ES" sz="1600" dirty="0" err="1"/>
              <a:t>Products</a:t>
            </a:r>
            <a:r>
              <a:rPr lang="es-ES" sz="1600" dirty="0"/>
              <a:t>	</a:t>
            </a:r>
            <a:r>
              <a:rPr lang="es-ES" sz="1600" u="sng" dirty="0">
                <a:hlinkClick r:id="rId7"/>
              </a:rPr>
              <a:t>ENV/JM/MONO(2017)2/</a:t>
            </a:r>
            <a:r>
              <a:rPr lang="es-ES" sz="1600" u="sng" dirty="0" smtClean="0">
                <a:hlinkClick r:id="rId7"/>
              </a:rPr>
              <a:t>ANN</a:t>
            </a:r>
            <a:endParaRPr lang="es-ES" sz="1600" u="sng" dirty="0">
              <a:hlinkClick r:id="rId7"/>
            </a:endParaRPr>
          </a:p>
          <a:p>
            <a:pPr lvl="1"/>
            <a:r>
              <a:rPr lang="es-ES" sz="1600" dirty="0"/>
              <a:t>2014	</a:t>
            </a:r>
            <a:r>
              <a:rPr lang="es-ES" sz="1600" dirty="0" err="1"/>
              <a:t>Removal</a:t>
            </a:r>
            <a:r>
              <a:rPr lang="es-ES" sz="1600" dirty="0"/>
              <a:t>/</a:t>
            </a:r>
            <a:r>
              <a:rPr lang="es-ES" sz="1600" dirty="0" err="1"/>
              <a:t>emission</a:t>
            </a:r>
            <a:r>
              <a:rPr lang="es-ES" sz="1600" dirty="0"/>
              <a:t> </a:t>
            </a:r>
            <a:r>
              <a:rPr lang="es-ES" sz="1600" dirty="0" err="1"/>
              <a:t>predictions</a:t>
            </a:r>
            <a:r>
              <a:rPr lang="es-ES" sz="1600" dirty="0"/>
              <a:t> of </a:t>
            </a:r>
            <a:r>
              <a:rPr lang="es-ES" sz="1600" dirty="0" err="1"/>
              <a:t>wastewater</a:t>
            </a:r>
            <a:r>
              <a:rPr lang="es-ES" sz="1600" dirty="0"/>
              <a:t> </a:t>
            </a:r>
            <a:r>
              <a:rPr lang="es-ES" sz="1600" dirty="0" err="1"/>
              <a:t>treatment</a:t>
            </a:r>
            <a:r>
              <a:rPr lang="es-ES" sz="1600" dirty="0"/>
              <a:t> </a:t>
            </a:r>
            <a:r>
              <a:rPr lang="es-ES" sz="1600" dirty="0" err="1"/>
              <a:t>for</a:t>
            </a:r>
            <a:r>
              <a:rPr lang="es-ES" sz="1600" dirty="0"/>
              <a:t> </a:t>
            </a:r>
            <a:r>
              <a:rPr lang="es-ES" sz="1600" dirty="0" err="1"/>
              <a:t>exposure</a:t>
            </a:r>
            <a:r>
              <a:rPr lang="es-ES" sz="1600" dirty="0"/>
              <a:t> </a:t>
            </a:r>
            <a:r>
              <a:rPr lang="es-ES" sz="1600" dirty="0" err="1"/>
              <a:t>assessment</a:t>
            </a:r>
            <a:r>
              <a:rPr lang="es-ES" sz="1600" dirty="0"/>
              <a:t> and </a:t>
            </a:r>
            <a:r>
              <a:rPr lang="es-ES" sz="1600" dirty="0" smtClean="0"/>
              <a:t>	</a:t>
            </a:r>
            <a:r>
              <a:rPr lang="es-ES" sz="1600" dirty="0" err="1" smtClean="0"/>
              <a:t>PRTRs</a:t>
            </a:r>
            <a:r>
              <a:rPr lang="es-ES" sz="1600" dirty="0"/>
              <a:t>	</a:t>
            </a:r>
            <a:r>
              <a:rPr lang="es-ES" sz="1600" u="sng" dirty="0">
                <a:hlinkClick r:id="rId8"/>
              </a:rPr>
              <a:t>ENV/JM/MONO(2014)</a:t>
            </a:r>
            <a:r>
              <a:rPr lang="es-ES" sz="1600" u="sng" dirty="0" smtClean="0">
                <a:hlinkClick r:id="rId8"/>
              </a:rPr>
              <a:t>16</a:t>
            </a:r>
            <a:endParaRPr lang="es-ES" sz="1600" u="sng" dirty="0">
              <a:hlinkClick r:id="rId8"/>
            </a:endParaRPr>
          </a:p>
        </p:txBody>
      </p:sp>
      <p:sp>
        <p:nvSpPr>
          <p:cNvPr id="9" name="Rectángulo 8"/>
          <p:cNvSpPr/>
          <p:nvPr/>
        </p:nvSpPr>
        <p:spPr>
          <a:xfrm>
            <a:off x="3242851" y="5498068"/>
            <a:ext cx="5616624" cy="523220"/>
          </a:xfrm>
          <a:prstGeom prst="rect">
            <a:avLst/>
          </a:prstGeom>
        </p:spPr>
        <p:txBody>
          <a:bodyPr wrap="square">
            <a:spAutoFit/>
          </a:bodyPr>
          <a:lstStyle/>
          <a:p>
            <a:pPr algn="r"/>
            <a:r>
              <a:rPr lang="es-ES" sz="1400" dirty="0" smtClean="0">
                <a:hlinkClick r:id="rId9"/>
              </a:rPr>
              <a:t>http</a:t>
            </a:r>
            <a:r>
              <a:rPr lang="es-ES" sz="1400" dirty="0">
                <a:hlinkClick r:id="rId9"/>
              </a:rPr>
              <a:t>://www.oecd.org/chemicalsafety/pollutant-release-transfer-register/</a:t>
            </a:r>
            <a:r>
              <a:rPr lang="es-ES" sz="1400" dirty="0" smtClean="0">
                <a:hlinkClick r:id="rId9"/>
              </a:rPr>
              <a:t>publicationsintheseriesonpollutantreleaseandtransferregisters.htm</a:t>
            </a:r>
            <a:r>
              <a:rPr lang="es-ES" sz="1400" dirty="0" smtClean="0"/>
              <a:t>. </a:t>
            </a:r>
            <a:endParaRPr lang="es-ES" sz="1400" dirty="0"/>
          </a:p>
        </p:txBody>
      </p:sp>
      <p:sp>
        <p:nvSpPr>
          <p:cNvPr id="10" name="2 Rectángulo"/>
          <p:cNvSpPr/>
          <p:nvPr/>
        </p:nvSpPr>
        <p:spPr>
          <a:xfrm>
            <a:off x="794579" y="5157192"/>
            <a:ext cx="8169909" cy="369332"/>
          </a:xfrm>
          <a:prstGeom prst="rect">
            <a:avLst/>
          </a:prstGeom>
          <a:solidFill>
            <a:srgbClr val="FF6600"/>
          </a:solidFill>
        </p:spPr>
        <p:txBody>
          <a:bodyPr wrap="square">
            <a:spAutoFit/>
          </a:bodyPr>
          <a:lstStyle/>
          <a:p>
            <a:r>
              <a:rPr lang="es-ES" dirty="0" smtClean="0">
                <a:solidFill>
                  <a:schemeClr val="bg1"/>
                </a:solidFill>
                <a:latin typeface="Calibri" pitchFamily="34" charset="0"/>
                <a:cs typeface="Calibri" pitchFamily="34" charset="0"/>
              </a:rPr>
              <a:t>documentos disponibles sólo en inglés en:</a:t>
            </a:r>
            <a:endParaRPr lang="es-E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1004863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457200" indent="-457200">
              <a:spcAft>
                <a:spcPts val="600"/>
              </a:spcAft>
              <a:buClr>
                <a:schemeClr val="tx2">
                  <a:lumMod val="75000"/>
                </a:schemeClr>
              </a:buClr>
              <a:buSzPct val="130000"/>
              <a:buFont typeface="+mj-lt"/>
              <a:buAutoNum type="alphaLcParenR"/>
              <a:defRPr/>
            </a:pPr>
            <a:r>
              <a:rPr lang="es-ES_tradnl" sz="2000" b="1" dirty="0">
                <a:solidFill>
                  <a:schemeClr val="bg1"/>
                </a:solidFill>
                <a:latin typeface="Calibri" pitchFamily="34" charset="0"/>
              </a:rPr>
              <a:t>e</a:t>
            </a:r>
            <a:r>
              <a:rPr lang="es-ES_tradnl" sz="2000" b="1" dirty="0" smtClean="0">
                <a:solidFill>
                  <a:schemeClr val="bg1"/>
                </a:solidFill>
                <a:latin typeface="Calibri" pitchFamily="34" charset="0"/>
              </a:rPr>
              <a:t>) </a:t>
            </a:r>
            <a:r>
              <a:rPr lang="es-ES" sz="2000" b="1" dirty="0" smtClean="0">
                <a:solidFill>
                  <a:schemeClr val="bg1"/>
                </a:solidFill>
                <a:latin typeface="Calibri" pitchFamily="34" charset="0"/>
              </a:rPr>
              <a:t>el Protocolo de Kiev y otros instrumentos</a:t>
            </a:r>
            <a:endParaRPr lang="es-ES" sz="2000" b="1" dirty="0">
              <a:solidFill>
                <a:schemeClr val="bg1"/>
              </a:solidFill>
              <a:latin typeface="Calibri" pitchFamily="34" charset="0"/>
            </a:endParaRPr>
          </a:p>
        </p:txBody>
      </p:sp>
      <p:sp>
        <p:nvSpPr>
          <p:cNvPr id="8" name="Rectángulo 7"/>
          <p:cNvSpPr/>
          <p:nvPr/>
        </p:nvSpPr>
        <p:spPr>
          <a:xfrm>
            <a:off x="251520" y="2204864"/>
            <a:ext cx="8640960" cy="1815882"/>
          </a:xfrm>
          <a:prstGeom prst="rect">
            <a:avLst/>
          </a:prstGeom>
          <a:solidFill>
            <a:schemeClr val="bg1"/>
          </a:solidFill>
        </p:spPr>
        <p:txBody>
          <a:bodyPr wrap="square">
            <a:spAutoFit/>
          </a:bodyPr>
          <a:lstStyle/>
          <a:p>
            <a:pPr marL="285750" indent="-285750" algn="just">
              <a:buFont typeface="Arial"/>
              <a:buChar char="•"/>
            </a:pPr>
            <a:r>
              <a:rPr lang="es-ES" sz="1600" u="sng" dirty="0" smtClean="0">
                <a:hlinkClick r:id="rId3"/>
              </a:rPr>
              <a:t>primer </a:t>
            </a:r>
            <a:r>
              <a:rPr lang="es-ES" sz="1600" u="sng" dirty="0">
                <a:hlinkClick r:id="rId3"/>
              </a:rPr>
              <a:t>instrumento internacional jurídicamente </a:t>
            </a:r>
            <a:r>
              <a:rPr lang="es-ES" sz="1600" u="sng" dirty="0" smtClean="0">
                <a:hlinkClick r:id="rId3"/>
              </a:rPr>
              <a:t>vinculante</a:t>
            </a:r>
            <a:r>
              <a:rPr lang="es-ES" sz="1600" dirty="0" smtClean="0"/>
              <a:t>.  </a:t>
            </a:r>
            <a:r>
              <a:rPr lang="es-ES" sz="1600" dirty="0"/>
              <a:t>E</a:t>
            </a:r>
            <a:r>
              <a:rPr lang="es-ES" sz="1600" dirty="0" smtClean="0"/>
              <a:t>stablece unos </a:t>
            </a:r>
            <a:r>
              <a:rPr lang="es-ES" sz="1600" b="1" dirty="0" smtClean="0"/>
              <a:t>REQUISITOS </a:t>
            </a:r>
            <a:r>
              <a:rPr lang="es-ES" sz="1600" b="1" dirty="0" smtClean="0"/>
              <a:t>M</a:t>
            </a:r>
            <a:r>
              <a:rPr lang="es-ES" sz="1600" b="1" dirty="0" smtClean="0"/>
              <a:t>Í</a:t>
            </a:r>
            <a:r>
              <a:rPr lang="es-ES" sz="1600" b="1" dirty="0" smtClean="0"/>
              <a:t>NIMOS </a:t>
            </a:r>
            <a:r>
              <a:rPr lang="es-ES" sz="1600" b="1" dirty="0" smtClean="0"/>
              <a:t>y articula todos los principios sobre el derecho de acceso a la información, participación y justicia en temas ambientales del Principio 10. (ver </a:t>
            </a:r>
            <a:r>
              <a:rPr lang="es-ES" sz="1600" b="1" dirty="0" smtClean="0">
                <a:hlinkClick r:id="rId4"/>
              </a:rPr>
              <a:t>“Guía de implantación Protocolo</a:t>
            </a:r>
            <a:r>
              <a:rPr lang="es-ES" sz="1600" b="1" dirty="0" smtClean="0">
                <a:hlinkClick r:id="rId4"/>
              </a:rPr>
              <a:t>”</a:t>
            </a:r>
            <a:r>
              <a:rPr lang="es-ES" sz="1600" b="1" dirty="0" smtClean="0"/>
              <a:t>; </a:t>
            </a:r>
            <a:r>
              <a:rPr lang="es-ES" sz="1600" dirty="0" smtClean="0"/>
              <a:t>informes nacionales de implementaci</a:t>
            </a:r>
            <a:r>
              <a:rPr lang="es-ES" sz="1600" dirty="0" smtClean="0"/>
              <a:t>ón</a:t>
            </a:r>
            <a:r>
              <a:rPr lang="es-ES" sz="1600" u="sng" dirty="0" smtClean="0"/>
              <a:t> </a:t>
            </a:r>
            <a:r>
              <a:rPr lang="es-ES" sz="1600" i="1" u="sng" dirty="0" smtClean="0">
                <a:hlinkClick r:id="rId5"/>
              </a:rPr>
              <a:t>(NIR</a:t>
            </a:r>
            <a:r>
              <a:rPr lang="es-ES" sz="1600" u="sng" dirty="0" smtClean="0"/>
              <a:t>) </a:t>
            </a:r>
            <a:r>
              <a:rPr lang="es-ES" sz="1600" dirty="0" smtClean="0"/>
              <a:t>y los informes realizados por el</a:t>
            </a:r>
            <a:r>
              <a:rPr lang="es-ES" sz="1600" u="sng" dirty="0" smtClean="0"/>
              <a:t> </a:t>
            </a:r>
            <a:r>
              <a:rPr lang="es-ES" sz="1600" u="sng" dirty="0" smtClean="0">
                <a:hlinkClick r:id="rId6"/>
              </a:rPr>
              <a:t>Comité de Cumplimient</a:t>
            </a:r>
            <a:r>
              <a:rPr lang="es-ES" sz="1600" u="sng" dirty="0" smtClean="0"/>
              <a:t>o </a:t>
            </a:r>
            <a:r>
              <a:rPr lang="es-ES" sz="1600" dirty="0" smtClean="0"/>
              <a:t>del Protocolo</a:t>
            </a:r>
            <a:r>
              <a:rPr lang="es-ES" sz="1600" b="1" u="sng" dirty="0" smtClean="0"/>
              <a:t>)</a:t>
            </a:r>
            <a:endParaRPr lang="es-ES" sz="1600" b="1" u="sng" dirty="0" smtClean="0"/>
          </a:p>
          <a:p>
            <a:pPr marL="285750" indent="-285750" algn="just">
              <a:buFont typeface="Arial"/>
              <a:buChar char="•"/>
            </a:pPr>
            <a:r>
              <a:rPr lang="es-ES" sz="1600" u="sng" dirty="0" smtClean="0"/>
              <a:t>Es un </a:t>
            </a:r>
            <a:r>
              <a:rPr lang="es-ES" sz="1600" u="sng" dirty="0"/>
              <a:t>protocolo abierto</a:t>
            </a:r>
            <a:r>
              <a:rPr lang="es-ES" sz="1600" dirty="0"/>
              <a:t> </a:t>
            </a:r>
            <a:r>
              <a:rPr lang="es-ES" sz="1600" u="sng" dirty="0" smtClean="0"/>
              <a:t>a ser </a:t>
            </a:r>
            <a:r>
              <a:rPr lang="es-ES" sz="1600" u="sng" dirty="0"/>
              <a:t>ratificado por cualquier país</a:t>
            </a:r>
            <a:r>
              <a:rPr lang="es-ES" sz="1600" dirty="0"/>
              <a:t> de Naciones </a:t>
            </a:r>
            <a:r>
              <a:rPr lang="es-ES" sz="1600" dirty="0" smtClean="0"/>
              <a:t>Unidas, aunque no sea parte del </a:t>
            </a:r>
            <a:r>
              <a:rPr lang="es-ES" sz="1600" u="sng" dirty="0">
                <a:hlinkClick r:id="rId7"/>
              </a:rPr>
              <a:t>Convenio de </a:t>
            </a:r>
            <a:r>
              <a:rPr lang="es-ES" sz="1600" u="sng" dirty="0" smtClean="0">
                <a:hlinkClick r:id="rId7"/>
              </a:rPr>
              <a:t>Aarhus</a:t>
            </a:r>
            <a:r>
              <a:rPr lang="es-ES" sz="1600" u="sng" dirty="0" smtClean="0"/>
              <a:t>. (CEPE/UNECE)</a:t>
            </a:r>
            <a:endParaRPr lang="es-ES" sz="1600" u="sng" dirty="0">
              <a:hlinkClick r:id="rId8"/>
            </a:endParaRPr>
          </a:p>
        </p:txBody>
      </p:sp>
      <p:sp>
        <p:nvSpPr>
          <p:cNvPr id="10" name="2 Rectángulo"/>
          <p:cNvSpPr/>
          <p:nvPr/>
        </p:nvSpPr>
        <p:spPr>
          <a:xfrm>
            <a:off x="251520" y="1619508"/>
            <a:ext cx="8640960" cy="646331"/>
          </a:xfrm>
          <a:prstGeom prst="rect">
            <a:avLst/>
          </a:prstGeom>
          <a:solidFill>
            <a:srgbClr val="FF6600"/>
          </a:solidFill>
        </p:spPr>
        <p:txBody>
          <a:bodyPr wrap="square">
            <a:spAutoFit/>
          </a:bodyPr>
          <a:lstStyle/>
          <a:p>
            <a:r>
              <a:rPr lang="es-ES" dirty="0" smtClean="0">
                <a:solidFill>
                  <a:schemeClr val="bg1"/>
                </a:solidFill>
                <a:latin typeface="Calibri" pitchFamily="34" charset="0"/>
                <a:cs typeface="Calibri" pitchFamily="34" charset="0"/>
              </a:rPr>
              <a:t>Protocolo sobre los Registros de Emisiones y Transferencias de Contaminantes, (Kiev, mayo 2003).</a:t>
            </a:r>
            <a:endParaRPr lang="es-ES" dirty="0">
              <a:solidFill>
                <a:schemeClr val="bg1"/>
              </a:solidFill>
              <a:latin typeface="Calibri" pitchFamily="34" charset="0"/>
              <a:cs typeface="Calibri" pitchFamily="34" charset="0"/>
            </a:endParaRPr>
          </a:p>
        </p:txBody>
      </p:sp>
      <p:sp>
        <p:nvSpPr>
          <p:cNvPr id="2" name="Rectángulo 1"/>
          <p:cNvSpPr/>
          <p:nvPr/>
        </p:nvSpPr>
        <p:spPr>
          <a:xfrm>
            <a:off x="251520" y="3852336"/>
            <a:ext cx="8712968" cy="584776"/>
          </a:xfrm>
          <a:prstGeom prst="rect">
            <a:avLst/>
          </a:prstGeom>
        </p:spPr>
        <p:txBody>
          <a:bodyPr wrap="square">
            <a:spAutoFit/>
          </a:bodyPr>
          <a:lstStyle/>
          <a:p>
            <a:pPr marL="285750" indent="-285750" algn="just">
              <a:buFont typeface="Arial"/>
              <a:buChar char="•"/>
            </a:pPr>
            <a:r>
              <a:rPr lang="es-ES" sz="1600" dirty="0" smtClean="0"/>
              <a:t>los RETC y el Protocolo de Kiev son una herramienta </a:t>
            </a:r>
            <a:r>
              <a:rPr lang="es-ES" sz="1600" dirty="0"/>
              <a:t>útil </a:t>
            </a:r>
            <a:r>
              <a:rPr lang="es-ES" sz="1600" dirty="0" smtClean="0"/>
              <a:t>que puede ayudar a la implementación </a:t>
            </a:r>
            <a:r>
              <a:rPr lang="es-ES" sz="1600" dirty="0"/>
              <a:t>práctica del </a:t>
            </a:r>
            <a:r>
              <a:rPr lang="es-ES" sz="1600" u="sng" dirty="0">
                <a:hlinkClick r:id="rId9"/>
              </a:rPr>
              <a:t>Acuerdo Regional sobre el Principio </a:t>
            </a:r>
            <a:r>
              <a:rPr lang="es-ES" sz="1600" u="sng" dirty="0" smtClean="0">
                <a:hlinkClick r:id="rId9"/>
              </a:rPr>
              <a:t>10</a:t>
            </a:r>
            <a:endParaRPr lang="es-ES" sz="1600" dirty="0"/>
          </a:p>
        </p:txBody>
      </p:sp>
      <p:sp>
        <p:nvSpPr>
          <p:cNvPr id="7" name="2 Rectángulo"/>
          <p:cNvSpPr/>
          <p:nvPr/>
        </p:nvSpPr>
        <p:spPr>
          <a:xfrm>
            <a:off x="395536" y="4446404"/>
            <a:ext cx="8640960" cy="338554"/>
          </a:xfrm>
          <a:prstGeom prst="rect">
            <a:avLst/>
          </a:prstGeom>
          <a:solidFill>
            <a:srgbClr val="FF6600"/>
          </a:solidFill>
        </p:spPr>
        <p:txBody>
          <a:bodyPr wrap="square">
            <a:spAutoFit/>
          </a:bodyPr>
          <a:lstStyle/>
          <a:p>
            <a:r>
              <a:rPr lang="es-ES" sz="1600" dirty="0" smtClean="0">
                <a:solidFill>
                  <a:schemeClr val="bg1"/>
                </a:solidFill>
                <a:latin typeface="Calibri" pitchFamily="34" charset="0"/>
                <a:cs typeface="Calibri" pitchFamily="34" charset="0"/>
              </a:rPr>
              <a:t>Participación en foros internacionales: </a:t>
            </a:r>
            <a:r>
              <a:rPr lang="es-ES" sz="1600" i="1" dirty="0" smtClean="0">
                <a:solidFill>
                  <a:schemeClr val="bg1"/>
                </a:solidFill>
                <a:latin typeface="Calibri" pitchFamily="34" charset="0"/>
                <a:cs typeface="Calibri" pitchFamily="34" charset="0"/>
              </a:rPr>
              <a:t>Global Round </a:t>
            </a:r>
            <a:r>
              <a:rPr lang="es-ES" sz="1600" i="1" dirty="0" err="1" smtClean="0">
                <a:solidFill>
                  <a:schemeClr val="bg1"/>
                </a:solidFill>
                <a:latin typeface="Calibri" pitchFamily="34" charset="0"/>
                <a:cs typeface="Calibri" pitchFamily="34" charset="0"/>
              </a:rPr>
              <a:t>Table</a:t>
            </a:r>
            <a:r>
              <a:rPr lang="es-ES" sz="1600" i="1" dirty="0" smtClean="0">
                <a:solidFill>
                  <a:schemeClr val="bg1"/>
                </a:solidFill>
                <a:latin typeface="Calibri" pitchFamily="34" charset="0"/>
                <a:cs typeface="Calibri" pitchFamily="34" charset="0"/>
              </a:rPr>
              <a:t> </a:t>
            </a:r>
            <a:r>
              <a:rPr lang="es-ES" sz="1600" i="1" dirty="0" err="1" smtClean="0">
                <a:solidFill>
                  <a:schemeClr val="bg1"/>
                </a:solidFill>
                <a:latin typeface="Calibri" pitchFamily="34" charset="0"/>
                <a:cs typeface="Calibri" pitchFamily="34" charset="0"/>
              </a:rPr>
              <a:t>on</a:t>
            </a:r>
            <a:r>
              <a:rPr lang="es-ES" sz="1600" i="1" dirty="0" smtClean="0">
                <a:solidFill>
                  <a:schemeClr val="bg1"/>
                </a:solidFill>
                <a:latin typeface="Calibri" pitchFamily="34" charset="0"/>
                <a:cs typeface="Calibri" pitchFamily="34" charset="0"/>
              </a:rPr>
              <a:t> PRTR (GRT), ICG, </a:t>
            </a:r>
            <a:r>
              <a:rPr lang="mr-IN" sz="1600" i="1" dirty="0" smtClean="0">
                <a:solidFill>
                  <a:schemeClr val="bg1"/>
                </a:solidFill>
                <a:latin typeface="Calibri" pitchFamily="34" charset="0"/>
                <a:cs typeface="Calibri" pitchFamily="34" charset="0"/>
              </a:rPr>
              <a:t>…</a:t>
            </a:r>
            <a:r>
              <a:rPr lang="es-ES" sz="1600" i="1" dirty="0" smtClean="0">
                <a:solidFill>
                  <a:schemeClr val="bg1"/>
                </a:solidFill>
                <a:latin typeface="Calibri" pitchFamily="34" charset="0"/>
                <a:cs typeface="Calibri" pitchFamily="34" charset="0"/>
              </a:rPr>
              <a:t> </a:t>
            </a:r>
            <a:endParaRPr lang="es-ES" sz="1600" i="1" dirty="0">
              <a:solidFill>
                <a:schemeClr val="bg1"/>
              </a:solidFill>
              <a:latin typeface="Calibri" pitchFamily="34" charset="0"/>
              <a:cs typeface="Calibri" pitchFamily="34" charset="0"/>
            </a:endParaRPr>
          </a:p>
        </p:txBody>
      </p:sp>
      <p:sp>
        <p:nvSpPr>
          <p:cNvPr id="4" name="Rectángulo 3"/>
          <p:cNvSpPr/>
          <p:nvPr/>
        </p:nvSpPr>
        <p:spPr>
          <a:xfrm>
            <a:off x="395536" y="4830251"/>
            <a:ext cx="8640960" cy="830997"/>
          </a:xfrm>
          <a:prstGeom prst="rect">
            <a:avLst/>
          </a:prstGeom>
        </p:spPr>
        <p:txBody>
          <a:bodyPr wrap="square">
            <a:spAutoFit/>
          </a:bodyPr>
          <a:lstStyle/>
          <a:p>
            <a:pPr marL="285750" indent="-285750" algn="just">
              <a:buFont typeface="Arial"/>
              <a:buChar char="•"/>
            </a:pPr>
            <a:r>
              <a:rPr lang="es-ES" sz="1600" dirty="0" smtClean="0"/>
              <a:t>1ª GRT (Ginebra 2013),  2ª GRT (</a:t>
            </a:r>
            <a:r>
              <a:rPr lang="es-ES" sz="1600" dirty="0" smtClean="0">
                <a:hlinkClick r:id="rId10"/>
              </a:rPr>
              <a:t>Madrid, 2015</a:t>
            </a:r>
            <a:r>
              <a:rPr lang="es-ES" sz="1600" dirty="0" smtClean="0"/>
              <a:t>)</a:t>
            </a:r>
            <a:r>
              <a:rPr lang="mr-IN" sz="1600" dirty="0" smtClean="0"/>
              <a:t>…</a:t>
            </a:r>
            <a:r>
              <a:rPr lang="es-ES_tradnl" sz="1600" dirty="0" smtClean="0"/>
              <a:t>., </a:t>
            </a:r>
            <a:r>
              <a:rPr lang="es-ES_tradnl" sz="1600" dirty="0" smtClean="0">
                <a:solidFill>
                  <a:srgbClr val="800000"/>
                </a:solidFill>
              </a:rPr>
              <a:t>la 3ª será en Ginebra en 2018 (noviembre) </a:t>
            </a:r>
            <a:r>
              <a:rPr lang="es-ES_tradnl" sz="1600" dirty="0" smtClean="0"/>
              <a:t>(OCDE + CEPE/UNECE)</a:t>
            </a:r>
          </a:p>
          <a:p>
            <a:pPr marL="285750" indent="-285750" algn="just">
              <a:buFont typeface="Arial"/>
              <a:buChar char="•"/>
            </a:pPr>
            <a:r>
              <a:rPr lang="es-ES_tradnl" sz="1600" i="1" dirty="0"/>
              <a:t>International Co-</a:t>
            </a:r>
            <a:r>
              <a:rPr lang="es-ES_tradnl" sz="1600" i="1" dirty="0" err="1"/>
              <a:t>ordinating</a:t>
            </a:r>
            <a:r>
              <a:rPr lang="es-ES_tradnl" sz="1600" i="1" dirty="0"/>
              <a:t> </a:t>
            </a:r>
            <a:r>
              <a:rPr lang="es-ES_tradnl" sz="1600" i="1" dirty="0" err="1" smtClean="0"/>
              <a:t>Group</a:t>
            </a:r>
            <a:r>
              <a:rPr lang="es-ES_tradnl" sz="1600" i="1" dirty="0" smtClean="0"/>
              <a:t> </a:t>
            </a:r>
            <a:r>
              <a:rPr lang="es-ES_tradnl" sz="1600" i="1" dirty="0" err="1" smtClean="0"/>
              <a:t>on</a:t>
            </a:r>
            <a:r>
              <a:rPr lang="es-ES_tradnl" sz="1600" i="1" dirty="0" smtClean="0"/>
              <a:t> PRTR (</a:t>
            </a:r>
            <a:r>
              <a:rPr lang="es-ES_tradnl" sz="1600" dirty="0" smtClean="0"/>
              <a:t>CEPE/UNECE + UNITAR + PNUMA</a:t>
            </a:r>
            <a:r>
              <a:rPr lang="es-ES_tradnl" sz="1600" i="1" dirty="0" smtClean="0"/>
              <a:t>)</a:t>
            </a:r>
            <a:endParaRPr lang="es-ES" sz="1600" i="1" dirty="0"/>
          </a:p>
        </p:txBody>
      </p:sp>
    </p:spTree>
    <p:extLst>
      <p:ext uri="{BB962C8B-B14F-4D97-AF65-F5344CB8AC3E}">
        <p14:creationId xmlns:p14="http://schemas.microsoft.com/office/powerpoint/2010/main" val="32826996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115616" y="1068734"/>
            <a:ext cx="6480720" cy="2091283"/>
          </a:xfrm>
          <a:prstGeom prst="roundRect">
            <a:avLst/>
          </a:prstGeom>
          <a:solidFill>
            <a:schemeClr val="tx2"/>
          </a:solidFill>
          <a:ln w="57150" algn="ctr">
            <a:noFill/>
            <a:miter lim="800000"/>
            <a:headEnd/>
            <a:tailEnd/>
          </a:ln>
          <a:effectLst>
            <a:softEdge rad="63500"/>
          </a:effectLst>
        </p:spPr>
        <p:txBody>
          <a:bodyPr anchor="ctr"/>
          <a:lstStyle/>
          <a:p>
            <a:pPr marL="342900" indent="-342900" algn="ctr" defTabSz="457200" eaLnBrk="0" hangingPunct="0">
              <a:spcBef>
                <a:spcPct val="20000"/>
              </a:spcBef>
              <a:buFont typeface="Arial" charset="0"/>
              <a:buNone/>
            </a:pPr>
            <a:r>
              <a:rPr lang="es-ES_tradnl" sz="3200" b="1" dirty="0" smtClean="0">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rPr>
              <a:t>¡Muchas gracias!</a:t>
            </a:r>
            <a:endParaRPr lang="es-ES_tradnl" sz="3200" b="1" dirty="0">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endParaRPr>
          </a:p>
        </p:txBody>
      </p:sp>
      <p:sp>
        <p:nvSpPr>
          <p:cNvPr id="6" name="Rectangle 5"/>
          <p:cNvSpPr>
            <a:spLocks noChangeArrowheads="1"/>
          </p:cNvSpPr>
          <p:nvPr/>
        </p:nvSpPr>
        <p:spPr bwMode="auto">
          <a:xfrm>
            <a:off x="1259632" y="3701606"/>
            <a:ext cx="6192688" cy="1441450"/>
          </a:xfrm>
          <a:prstGeom prst="rect">
            <a:avLst/>
          </a:prstGeom>
          <a:noFill/>
          <a:ln w="9525">
            <a:noFill/>
            <a:miter lim="800000"/>
            <a:headEnd/>
            <a:tailEnd/>
          </a:ln>
        </p:spPr>
        <p:txBody>
          <a:bodyPr/>
          <a:lstStyle/>
          <a:p>
            <a:pPr marL="342900" indent="-342900" eaLnBrk="0" hangingPunct="0">
              <a:spcBef>
                <a:spcPct val="20000"/>
              </a:spcBef>
            </a:pPr>
            <a:r>
              <a:rPr lang="es-ES_tradnl" sz="1200" b="1" dirty="0" smtClean="0"/>
              <a:t>Íñigo </a:t>
            </a:r>
            <a:r>
              <a:rPr lang="es-ES_tradnl" sz="1200" b="1" dirty="0"/>
              <a:t>de Vicente-Mingarro</a:t>
            </a:r>
          </a:p>
          <a:p>
            <a:pPr marL="342900" indent="-342900" eaLnBrk="0" hangingPunct="0">
              <a:spcBef>
                <a:spcPct val="20000"/>
              </a:spcBef>
            </a:pPr>
            <a:r>
              <a:rPr lang="es-ES_tradnl" sz="1200" b="1" dirty="0" smtClean="0"/>
              <a:t>Administrador PRTR</a:t>
            </a:r>
            <a:r>
              <a:rPr lang="es-ES_tradnl" sz="1200" b="1" dirty="0"/>
              <a:t>-España,  </a:t>
            </a:r>
            <a:r>
              <a:rPr lang="es-ES_tradnl" sz="1200" b="1" dirty="0" smtClean="0"/>
              <a:t>(asistencia técnica Ministerio de Agricultura y Pesca, Alimentación y Medio Ambiente). </a:t>
            </a:r>
          </a:p>
          <a:p>
            <a:pPr marL="342900" indent="-342900" eaLnBrk="0" hangingPunct="0">
              <a:spcBef>
                <a:spcPct val="20000"/>
              </a:spcBef>
            </a:pPr>
            <a:r>
              <a:rPr lang="es-ES_tradnl" sz="1200" dirty="0" smtClean="0"/>
              <a:t>Calle  Téllez nº 24, 1ª </a:t>
            </a:r>
            <a:r>
              <a:rPr lang="es-ES_tradnl" sz="1200" dirty="0"/>
              <a:t>planta; </a:t>
            </a:r>
            <a:r>
              <a:rPr lang="es-ES_tradnl" sz="1200" dirty="0" smtClean="0"/>
              <a:t>28007 Madrid. España.</a:t>
            </a:r>
            <a:endParaRPr lang="es-ES_tradnl" sz="1200" dirty="0"/>
          </a:p>
          <a:p>
            <a:pPr marL="342900" indent="-342900" eaLnBrk="0" hangingPunct="0">
              <a:spcBef>
                <a:spcPct val="20000"/>
              </a:spcBef>
            </a:pPr>
            <a:r>
              <a:rPr lang="es-ES_tradnl" sz="1200" i="1" dirty="0" smtClean="0"/>
              <a:t>Teléfono: </a:t>
            </a:r>
            <a:r>
              <a:rPr lang="es-ES_tradnl" sz="1200" i="1" dirty="0"/>
              <a:t>+34 917499121; Fax: +34 917499140</a:t>
            </a:r>
          </a:p>
          <a:p>
            <a:pPr marL="342900" indent="-342900" eaLnBrk="0" hangingPunct="0">
              <a:spcBef>
                <a:spcPct val="20000"/>
              </a:spcBef>
            </a:pPr>
            <a:r>
              <a:rPr lang="es-ES_tradnl" sz="1200" i="1" dirty="0" smtClean="0"/>
              <a:t>correo </a:t>
            </a:r>
            <a:r>
              <a:rPr lang="es-ES_tradnl" sz="1200" i="1" smtClean="0"/>
              <a:t>eléctronico:</a:t>
            </a:r>
            <a:r>
              <a:rPr lang="es-ES_tradnl" sz="1200" smtClean="0">
                <a:solidFill>
                  <a:schemeClr val="bg1"/>
                </a:solidFill>
              </a:rPr>
              <a:t> </a:t>
            </a:r>
            <a:r>
              <a:rPr lang="es-ES_tradnl" sz="1200" b="1" dirty="0" smtClean="0">
                <a:solidFill>
                  <a:srgbClr val="002060"/>
                </a:solidFill>
                <a:hlinkClick r:id="rId3"/>
              </a:rPr>
              <a:t>info@prtr-es.es</a:t>
            </a:r>
            <a:r>
              <a:rPr lang="es-ES_tradnl" sz="1200" b="1" dirty="0" smtClean="0">
                <a:solidFill>
                  <a:srgbClr val="002060"/>
                </a:solidFill>
              </a:rPr>
              <a:t> </a:t>
            </a:r>
            <a:endParaRPr lang="es-ES_tradnl" sz="1200" b="1" dirty="0">
              <a:solidFill>
                <a:srgbClr val="002060"/>
              </a:solidFill>
            </a:endParaRPr>
          </a:p>
        </p:txBody>
      </p:sp>
    </p:spTree>
    <p:extLst>
      <p:ext uri="{BB962C8B-B14F-4D97-AF65-F5344CB8AC3E}">
        <p14:creationId xmlns:p14="http://schemas.microsoft.com/office/powerpoint/2010/main" val="38915713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7544" y="2420888"/>
            <a:ext cx="8208912" cy="2376264"/>
          </a:xfrm>
          <a:prstGeom prst="round2DiagRect">
            <a:avLst/>
          </a:prstGeom>
          <a:gradFill rotWithShape="1">
            <a:gsLst>
              <a:gs pos="0">
                <a:srgbClr val="FFFFFF"/>
              </a:gs>
              <a:gs pos="100000">
                <a:srgbClr val="DDDDDD"/>
              </a:gs>
            </a:gsLst>
            <a:lin ang="0" scaled="1"/>
          </a:gradFill>
          <a:ln w="9525">
            <a:noFill/>
            <a:miter lim="800000"/>
            <a:headEnd/>
            <a:tailEnd/>
          </a:ln>
          <a:effectLst>
            <a:softEdge rad="63500"/>
          </a:effectLst>
        </p:spPr>
        <p:txBody>
          <a:bodyPr/>
          <a:lstStyle/>
          <a:p>
            <a:pPr marL="457200" indent="-457200">
              <a:spcAft>
                <a:spcPts val="600"/>
              </a:spcAft>
              <a:buClr>
                <a:schemeClr val="tx2">
                  <a:lumMod val="75000"/>
                </a:schemeClr>
              </a:buClr>
              <a:buSzPct val="130000"/>
              <a:buFont typeface="+mj-lt"/>
              <a:buAutoNum type="alphaLcParenR"/>
              <a:defRPr/>
            </a:pPr>
            <a:r>
              <a:rPr lang="es-ES" sz="2400" b="1" dirty="0" smtClean="0">
                <a:solidFill>
                  <a:schemeClr val="accent1">
                    <a:lumMod val="50000"/>
                  </a:schemeClr>
                </a:solidFill>
                <a:latin typeface="Calibri" pitchFamily="34" charset="0"/>
                <a:cs typeface="Tahoma" pitchFamily="34" charset="0"/>
              </a:rPr>
              <a:t>RETC en la OCDE y a nivel global.</a:t>
            </a:r>
          </a:p>
          <a:p>
            <a:pPr marL="457200" indent="-457200">
              <a:spcAft>
                <a:spcPts val="600"/>
              </a:spcAft>
              <a:buClr>
                <a:schemeClr val="tx2">
                  <a:lumMod val="75000"/>
                </a:schemeClr>
              </a:buClr>
              <a:buSzPct val="130000"/>
              <a:buFont typeface="+mj-lt"/>
              <a:buAutoNum type="alphaLcParenR"/>
              <a:defRPr/>
            </a:pPr>
            <a:r>
              <a:rPr lang="es-ES" sz="2400" b="1" dirty="0">
                <a:solidFill>
                  <a:schemeClr val="accent1">
                    <a:lumMod val="50000"/>
                  </a:schemeClr>
                </a:solidFill>
                <a:latin typeface="Calibri" pitchFamily="34" charset="0"/>
                <a:cs typeface="Tahoma" pitchFamily="34" charset="0"/>
              </a:rPr>
              <a:t>R</a:t>
            </a:r>
            <a:r>
              <a:rPr lang="es-ES" sz="2400" b="1" dirty="0" smtClean="0">
                <a:solidFill>
                  <a:schemeClr val="accent1">
                    <a:lumMod val="50000"/>
                  </a:schemeClr>
                </a:solidFill>
                <a:latin typeface="Calibri" pitchFamily="34" charset="0"/>
                <a:cs typeface="Tahoma" pitchFamily="34" charset="0"/>
              </a:rPr>
              <a:t>ecomendación de la OCDE sobre RETC</a:t>
            </a:r>
          </a:p>
          <a:p>
            <a:pPr marL="457200" indent="-457200">
              <a:spcAft>
                <a:spcPts val="600"/>
              </a:spcAft>
              <a:buClr>
                <a:schemeClr val="tx2">
                  <a:lumMod val="75000"/>
                </a:schemeClr>
              </a:buClr>
              <a:buSzPct val="130000"/>
              <a:buFont typeface="+mj-lt"/>
              <a:buAutoNum type="alphaLcParenR"/>
              <a:defRPr/>
            </a:pPr>
            <a:r>
              <a:rPr lang="es-ES" sz="2400" b="1" dirty="0" smtClean="0">
                <a:solidFill>
                  <a:schemeClr val="accent1">
                    <a:lumMod val="50000"/>
                  </a:schemeClr>
                </a:solidFill>
                <a:latin typeface="Calibri" pitchFamily="34" charset="0"/>
                <a:cs typeface="Tahoma" pitchFamily="34" charset="0"/>
              </a:rPr>
              <a:t>Retos para el futuro</a:t>
            </a:r>
          </a:p>
          <a:p>
            <a:pPr marL="457200" indent="-457200">
              <a:spcAft>
                <a:spcPts val="600"/>
              </a:spcAft>
              <a:buClr>
                <a:schemeClr val="tx2">
                  <a:lumMod val="75000"/>
                </a:schemeClr>
              </a:buClr>
              <a:buSzPct val="130000"/>
              <a:buFont typeface="+mj-lt"/>
              <a:buAutoNum type="alphaLcParenR"/>
              <a:defRPr/>
            </a:pPr>
            <a:r>
              <a:rPr lang="es-ES" sz="2400" b="1" dirty="0" smtClean="0">
                <a:solidFill>
                  <a:schemeClr val="accent1">
                    <a:lumMod val="50000"/>
                  </a:schemeClr>
                </a:solidFill>
                <a:latin typeface="Calibri" pitchFamily="34" charset="0"/>
                <a:cs typeface="Tahoma" pitchFamily="34" charset="0"/>
              </a:rPr>
              <a:t>Documentos/guías de la OCDE en temas RETC</a:t>
            </a:r>
          </a:p>
          <a:p>
            <a:pPr marL="457200" indent="-457200">
              <a:spcAft>
                <a:spcPts val="600"/>
              </a:spcAft>
              <a:buClr>
                <a:schemeClr val="tx2">
                  <a:lumMod val="75000"/>
                </a:schemeClr>
              </a:buClr>
              <a:buSzPct val="130000"/>
              <a:buFont typeface="+mj-lt"/>
              <a:buAutoNum type="alphaLcParenR"/>
              <a:defRPr/>
            </a:pPr>
            <a:r>
              <a:rPr lang="es-ES" sz="2400" b="1" dirty="0" smtClean="0">
                <a:solidFill>
                  <a:schemeClr val="accent1">
                    <a:lumMod val="50000"/>
                  </a:schemeClr>
                </a:solidFill>
                <a:latin typeface="Calibri" pitchFamily="34" charset="0"/>
                <a:cs typeface="Tahoma" pitchFamily="34" charset="0"/>
              </a:rPr>
              <a:t>el Protocolo de Kiev y otros instrumentos</a:t>
            </a:r>
            <a:endParaRPr lang="es-ES" sz="2400" b="1" dirty="0">
              <a:solidFill>
                <a:schemeClr val="accent1">
                  <a:lumMod val="50000"/>
                </a:schemeClr>
              </a:solidFill>
              <a:latin typeface="Calibri" pitchFamily="34" charset="0"/>
              <a:cs typeface="Tahoma" pitchFamily="34" charset="0"/>
            </a:endParaRPr>
          </a:p>
        </p:txBody>
      </p:sp>
      <p:sp>
        <p:nvSpPr>
          <p:cNvPr id="3" name="Rectangle 3"/>
          <p:cNvSpPr>
            <a:spLocks noChangeArrowheads="1"/>
          </p:cNvSpPr>
          <p:nvPr/>
        </p:nvSpPr>
        <p:spPr bwMode="auto">
          <a:xfrm>
            <a:off x="5724128" y="1412776"/>
            <a:ext cx="2952328" cy="792088"/>
          </a:xfrm>
          <a:prstGeom prst="rect">
            <a:avLst/>
          </a:prstGeom>
          <a:solidFill>
            <a:srgbClr val="254061"/>
          </a:solidFill>
          <a:ln w="57150" algn="ctr">
            <a:noFill/>
            <a:miter lim="800000"/>
            <a:headEnd/>
            <a:tailEnd/>
          </a:ln>
          <a:effectLst>
            <a:softEdge rad="63500"/>
          </a:effectLst>
        </p:spPr>
        <p:txBody>
          <a:bodyPr anchor="ctr"/>
          <a:lstStyle/>
          <a:p>
            <a:pPr marL="342900" indent="-342900" algn="ctr" defTabSz="457200" eaLnBrk="0" hangingPunct="0">
              <a:spcBef>
                <a:spcPct val="20000"/>
              </a:spcBef>
              <a:buFont typeface="Arial" charset="0"/>
              <a:buNone/>
            </a:pPr>
            <a:r>
              <a:rPr lang="es-ES_tradnl" sz="3200" b="1" dirty="0">
                <a:solidFill>
                  <a:srgbClr val="F2F2F2"/>
                </a:solidFill>
                <a:effectLst>
                  <a:outerShdw blurRad="38100" dist="38100" dir="2700000" algn="tl">
                    <a:srgbClr val="C0C0C0"/>
                  </a:outerShdw>
                </a:effectLst>
                <a:latin typeface="Calibri" pitchFamily="34" charset="0"/>
                <a:ea typeface="ＭＳ Ｐゴシック" charset="-128"/>
                <a:cs typeface="Tahoma" pitchFamily="34" charset="0"/>
              </a:rPr>
              <a:t>ÍNDICE </a:t>
            </a:r>
          </a:p>
        </p:txBody>
      </p:sp>
    </p:spTree>
    <p:extLst>
      <p:ext uri="{BB962C8B-B14F-4D97-AF65-F5344CB8AC3E}">
        <p14:creationId xmlns:p14="http://schemas.microsoft.com/office/powerpoint/2010/main" val="2637346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Sin título.pdf"/>
          <p:cNvPicPr>
            <a:picLocks noChangeAspect="1"/>
          </p:cNvPicPr>
          <p:nvPr/>
        </p:nvPicPr>
        <p:blipFill rotWithShape="1">
          <a:blip r:embed="rId2" cstate="print">
            <a:extLst>
              <a:ext uri="{28A0092B-C50C-407E-A947-70E740481C1C}">
                <a14:useLocalDpi xmlns:a14="http://schemas.microsoft.com/office/drawing/2010/main"/>
              </a:ext>
            </a:extLst>
          </a:blip>
          <a:srcRect l="9850" r="4991" b="67787"/>
          <a:stretch/>
        </p:blipFill>
        <p:spPr>
          <a:xfrm>
            <a:off x="2403610" y="1700808"/>
            <a:ext cx="6488870" cy="3473528"/>
          </a:xfrm>
          <a:prstGeom prst="rect">
            <a:avLst/>
          </a:prstGeom>
        </p:spPr>
      </p:pic>
      <p:sp>
        <p:nvSpPr>
          <p:cNvPr id="5" name="Rectangle 66"/>
          <p:cNvSpPr>
            <a:spLocks noChangeArrowheads="1"/>
          </p:cNvSpPr>
          <p:nvPr/>
        </p:nvSpPr>
        <p:spPr bwMode="auto">
          <a:xfrm>
            <a:off x="179512" y="980728"/>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defRPr/>
            </a:pPr>
            <a:r>
              <a:rPr lang="es-ES_tradnl" sz="2000" b="1" dirty="0" smtClean="0">
                <a:solidFill>
                  <a:schemeClr val="bg1"/>
                </a:solidFill>
                <a:latin typeface="Calibri" pitchFamily="34" charset="0"/>
              </a:rPr>
              <a:t>a) RETC en la OCDE y a nivel Global:  Países OCDE, estado actual (1)</a:t>
            </a:r>
            <a:endParaRPr lang="es-ES_tradnl" sz="2000" b="1" dirty="0">
              <a:solidFill>
                <a:schemeClr val="bg1"/>
              </a:solidFill>
              <a:latin typeface="Calibri" pitchFamily="34" charset="0"/>
            </a:endParaRPr>
          </a:p>
        </p:txBody>
      </p:sp>
      <p:sp>
        <p:nvSpPr>
          <p:cNvPr id="6" name="Rectangle 12"/>
          <p:cNvSpPr>
            <a:spLocks noChangeArrowheads="1"/>
          </p:cNvSpPr>
          <p:nvPr/>
        </p:nvSpPr>
        <p:spPr bwMode="auto">
          <a:xfrm>
            <a:off x="395536" y="2136625"/>
            <a:ext cx="2016224" cy="3200877"/>
          </a:xfrm>
          <a:prstGeom prst="rect">
            <a:avLst/>
          </a:prstGeom>
          <a:solidFill>
            <a:schemeClr val="bg1">
              <a:lumMod val="85000"/>
            </a:schemeClr>
          </a:solidFill>
          <a:ln w="9525">
            <a:noFill/>
            <a:prstDash val="dash"/>
            <a:miter lim="800000"/>
            <a:headEnd/>
            <a:tailEnd/>
          </a:ln>
          <a:extLst/>
        </p:spPr>
        <p:txBody>
          <a:bodyPr wrap="square" anchor="ctr">
            <a:spAutoFit/>
          </a:bodyPr>
          <a:lstStyle>
            <a:lvl1pPr marL="360363" indent="-360363" eaLnBrk="0" hangingPunct="0">
              <a:defRPr>
                <a:solidFill>
                  <a:schemeClr val="tx1"/>
                </a:solidFill>
                <a:latin typeface="Arial" pitchFamily="34" charset="0"/>
              </a:defRPr>
            </a:lvl1pPr>
            <a:lvl2pPr marL="817563" indent="-3603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58775" indent="-358775" algn="just" eaLnBrk="1" fontAlgn="base" hangingPunct="1">
              <a:spcBef>
                <a:spcPct val="0"/>
              </a:spcBef>
              <a:spcAft>
                <a:spcPts val="1200"/>
              </a:spcAft>
            </a:pPr>
            <a:r>
              <a:rPr lang="es-ES" altLang="es-ES" sz="1400" b="1" dirty="0" smtClean="0">
                <a:solidFill>
                  <a:srgbClr val="002060"/>
                </a:solidFill>
                <a:latin typeface="Calibri" pitchFamily="34" charset="0"/>
                <a:ea typeface="Times New Roman" pitchFamily="18" charset="0"/>
                <a:cs typeface="Arial" pitchFamily="34" charset="0"/>
              </a:rPr>
              <a:t>Países miembro: </a:t>
            </a:r>
            <a:r>
              <a:rPr lang="es-ES" altLang="es-ES" sz="1400" dirty="0" smtClean="0">
                <a:solidFill>
                  <a:srgbClr val="002060"/>
                </a:solidFill>
                <a:latin typeface="Calibri" pitchFamily="34" charset="0"/>
                <a:ea typeface="Times New Roman" pitchFamily="18" charset="0"/>
                <a:cs typeface="Arial" pitchFamily="34" charset="0"/>
              </a:rPr>
              <a:t>35 (marcados en azul oscuro en el mapa).</a:t>
            </a:r>
          </a:p>
          <a:p>
            <a:pPr marL="358775" indent="-358775" algn="just" eaLnBrk="1" fontAlgn="base" hangingPunct="1">
              <a:spcBef>
                <a:spcPct val="0"/>
              </a:spcBef>
              <a:spcAft>
                <a:spcPts val="1200"/>
              </a:spcAft>
            </a:pPr>
            <a:r>
              <a:rPr lang="es-ES" altLang="es-ES" sz="1400" b="1" dirty="0" smtClean="0">
                <a:solidFill>
                  <a:srgbClr val="002060"/>
                </a:solidFill>
                <a:latin typeface="Calibri" pitchFamily="34" charset="0"/>
                <a:ea typeface="Times New Roman" pitchFamily="18" charset="0"/>
                <a:cs typeface="Arial" pitchFamily="34" charset="0"/>
              </a:rPr>
              <a:t>Países en proceso de adhesión: </a:t>
            </a:r>
            <a:r>
              <a:rPr lang="es-ES" altLang="es-ES" sz="1400" dirty="0" smtClean="0">
                <a:solidFill>
                  <a:srgbClr val="002060"/>
                </a:solidFill>
                <a:latin typeface="Calibri" pitchFamily="34" charset="0"/>
                <a:ea typeface="Times New Roman" pitchFamily="18" charset="0"/>
                <a:cs typeface="Arial" pitchFamily="34" charset="0"/>
              </a:rPr>
              <a:t>Colombia, Costa Rica, Lituania y Federación Rusa ( en pausa)</a:t>
            </a:r>
            <a:r>
              <a:rPr lang="es-ES" altLang="es-ES" sz="1400" b="1" dirty="0" smtClean="0">
                <a:solidFill>
                  <a:srgbClr val="002060"/>
                </a:solidFill>
                <a:latin typeface="Calibri" pitchFamily="34" charset="0"/>
                <a:ea typeface="Times New Roman" pitchFamily="18" charset="0"/>
                <a:cs typeface="Arial" pitchFamily="34" charset="0"/>
              </a:rPr>
              <a:t>.</a:t>
            </a:r>
          </a:p>
          <a:p>
            <a:pPr marL="358775" indent="-358775" algn="just" eaLnBrk="1" fontAlgn="base" hangingPunct="1">
              <a:spcBef>
                <a:spcPct val="0"/>
              </a:spcBef>
              <a:spcAft>
                <a:spcPts val="1200"/>
              </a:spcAft>
            </a:pPr>
            <a:r>
              <a:rPr lang="es-ES" altLang="es-ES" sz="1400" b="1" dirty="0" smtClean="0">
                <a:solidFill>
                  <a:srgbClr val="002060"/>
                </a:solidFill>
                <a:latin typeface="Calibri" pitchFamily="34" charset="0"/>
                <a:ea typeface="Times New Roman" pitchFamily="18" charset="0"/>
                <a:cs typeface="Arial" pitchFamily="34" charset="0"/>
              </a:rPr>
              <a:t>Países “socios clave”</a:t>
            </a:r>
            <a:r>
              <a:rPr lang="es-ES" altLang="es-ES" sz="1400" dirty="0" smtClean="0">
                <a:solidFill>
                  <a:srgbClr val="002060"/>
                </a:solidFill>
                <a:latin typeface="Calibri" pitchFamily="34" charset="0"/>
                <a:ea typeface="Times New Roman" pitchFamily="18" charset="0"/>
                <a:cs typeface="Arial" pitchFamily="34" charset="0"/>
              </a:rPr>
              <a:t>:  Brasil, China, India, Indonesia y Sudáfrica</a:t>
            </a:r>
            <a:endParaRPr lang="es-ES" altLang="es-ES" sz="1400" dirty="0" smtClean="0">
              <a:latin typeface="Calibri" pitchFamily="34" charset="0"/>
              <a:ea typeface="Times New Roman" pitchFamily="18" charset="0"/>
              <a:cs typeface="Arial" pitchFamily="34" charset="0"/>
            </a:endParaRPr>
          </a:p>
        </p:txBody>
      </p:sp>
      <p:sp>
        <p:nvSpPr>
          <p:cNvPr id="7" name="Rectangle 12"/>
          <p:cNvSpPr>
            <a:spLocks noChangeArrowheads="1"/>
          </p:cNvSpPr>
          <p:nvPr/>
        </p:nvSpPr>
        <p:spPr bwMode="auto">
          <a:xfrm>
            <a:off x="4788024" y="5445224"/>
            <a:ext cx="4104456" cy="307777"/>
          </a:xfrm>
          <a:prstGeom prst="rect">
            <a:avLst/>
          </a:prstGeom>
          <a:noFill/>
          <a:ln w="9525">
            <a:noFill/>
            <a:prstDash val="dash"/>
            <a:miter lim="800000"/>
            <a:headEnd/>
            <a:tailEnd/>
          </a:ln>
          <a:extLst/>
        </p:spPr>
        <p:txBody>
          <a:bodyPr wrap="square" anchor="ctr">
            <a:spAutoFit/>
          </a:bodyPr>
          <a:lstStyle>
            <a:lvl1pPr marL="360363" indent="-360363" eaLnBrk="0" hangingPunct="0">
              <a:defRPr>
                <a:solidFill>
                  <a:schemeClr val="tx1"/>
                </a:solidFill>
                <a:latin typeface="Arial" pitchFamily="34" charset="0"/>
              </a:defRPr>
            </a:lvl1pPr>
            <a:lvl2pPr marL="817563" indent="-3603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58775" indent="-358775" algn="r" eaLnBrk="1" fontAlgn="base" hangingPunct="1">
              <a:spcBef>
                <a:spcPct val="0"/>
              </a:spcBef>
              <a:spcAft>
                <a:spcPts val="1200"/>
              </a:spcAft>
            </a:pPr>
            <a:r>
              <a:rPr lang="es-ES" altLang="es-ES" sz="1400" i="1" dirty="0" smtClean="0">
                <a:solidFill>
                  <a:srgbClr val="002060"/>
                </a:solidFill>
                <a:latin typeface="Calibri" pitchFamily="34" charset="0"/>
                <a:ea typeface="Times New Roman" pitchFamily="18" charset="0"/>
                <a:cs typeface="Arial" pitchFamily="34" charset="0"/>
              </a:rPr>
              <a:t>información procedente de la OCDE : </a:t>
            </a:r>
            <a:r>
              <a:rPr lang="es-ES" altLang="es-ES" sz="1400" i="1" dirty="0" err="1" smtClean="0">
                <a:solidFill>
                  <a:srgbClr val="002060"/>
                </a:solidFill>
                <a:latin typeface="Calibri" pitchFamily="34" charset="0"/>
                <a:ea typeface="Times New Roman" pitchFamily="18" charset="0"/>
                <a:cs typeface="Arial" pitchFamily="34" charset="0"/>
              </a:rPr>
              <a:t>www.oecd.org</a:t>
            </a:r>
            <a:endParaRPr lang="es-ES" altLang="es-ES" sz="1400" i="1" dirty="0" smtClean="0">
              <a:latin typeface="Calibri" pitchFamily="34" charset="0"/>
              <a:ea typeface="Times New Roman" pitchFamily="18" charset="0"/>
              <a:cs typeface="Arial" pitchFamily="34" charset="0"/>
            </a:endParaRPr>
          </a:p>
        </p:txBody>
      </p:sp>
    </p:spTree>
    <p:extLst>
      <p:ext uri="{BB962C8B-B14F-4D97-AF65-F5344CB8AC3E}">
        <p14:creationId xmlns:p14="http://schemas.microsoft.com/office/powerpoint/2010/main" val="2310429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a:solidFill>
                  <a:schemeClr val="bg1"/>
                </a:solidFill>
                <a:latin typeface="Calibri" pitchFamily="34" charset="0"/>
              </a:rPr>
              <a:t>a) RETC en la OCDE y a nivel Global: PAÍSES OCDE con RETC </a:t>
            </a:r>
            <a:r>
              <a:rPr lang="es-ES_tradnl" sz="2000" b="1" dirty="0" smtClean="0">
                <a:solidFill>
                  <a:schemeClr val="bg1"/>
                </a:solidFill>
                <a:latin typeface="Calibri" pitchFamily="34" charset="0"/>
              </a:rPr>
              <a:t>implementado (2)</a:t>
            </a:r>
            <a:endParaRPr lang="es-ES_tradnl" sz="2000" b="1" dirty="0">
              <a:solidFill>
                <a:schemeClr val="bg1"/>
              </a:solidFill>
              <a:latin typeface="Calibri" pitchFamily="34" charset="0"/>
            </a:endParaRPr>
          </a:p>
        </p:txBody>
      </p:sp>
      <p:grpSp>
        <p:nvGrpSpPr>
          <p:cNvPr id="639" name="Grupo 14336"/>
          <p:cNvGrpSpPr/>
          <p:nvPr/>
        </p:nvGrpSpPr>
        <p:grpSpPr>
          <a:xfrm>
            <a:off x="1089967" y="1772816"/>
            <a:ext cx="7586489" cy="3654866"/>
            <a:chOff x="395288" y="1173163"/>
            <a:chExt cx="8378825" cy="4432933"/>
          </a:xfrm>
        </p:grpSpPr>
        <p:sp>
          <p:nvSpPr>
            <p:cNvPr id="640" name="607 Forma libre"/>
            <p:cNvSpPr/>
            <p:nvPr/>
          </p:nvSpPr>
          <p:spPr bwMode="auto">
            <a:xfrm>
              <a:off x="4173538" y="22923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1" name="608 Forma libre"/>
            <p:cNvSpPr/>
            <p:nvPr/>
          </p:nvSpPr>
          <p:spPr bwMode="auto">
            <a:xfrm>
              <a:off x="3698875" y="254793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2" name="615 Forma libre"/>
            <p:cNvSpPr/>
            <p:nvPr/>
          </p:nvSpPr>
          <p:spPr bwMode="auto">
            <a:xfrm>
              <a:off x="3641725" y="25717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3" name="590 Forma libre"/>
            <p:cNvSpPr/>
            <p:nvPr/>
          </p:nvSpPr>
          <p:spPr bwMode="auto">
            <a:xfrm>
              <a:off x="4122738" y="2165350"/>
              <a:ext cx="47625" cy="38100"/>
            </a:xfrm>
            <a:custGeom>
              <a:avLst/>
              <a:gdLst>
                <a:gd name="connsiteX0" fmla="*/ 22184 w 48378"/>
                <a:gd name="connsiteY0" fmla="*/ 4138 h 47218"/>
                <a:gd name="connsiteX1" fmla="*/ 22184 w 48378"/>
                <a:gd name="connsiteY1" fmla="*/ 4138 h 47218"/>
                <a:gd name="connsiteX2" fmla="*/ 3134 w 48378"/>
                <a:gd name="connsiteY2" fmla="*/ 11282 h 47218"/>
                <a:gd name="connsiteX3" fmla="*/ 7896 w 48378"/>
                <a:gd name="connsiteY3" fmla="*/ 30332 h 47218"/>
                <a:gd name="connsiteX4" fmla="*/ 12659 w 48378"/>
                <a:gd name="connsiteY4" fmla="*/ 44619 h 47218"/>
                <a:gd name="connsiteX5" fmla="*/ 19803 w 48378"/>
                <a:gd name="connsiteY5" fmla="*/ 47000 h 47218"/>
                <a:gd name="connsiteX6" fmla="*/ 38853 w 48378"/>
                <a:gd name="connsiteY6" fmla="*/ 44619 h 47218"/>
                <a:gd name="connsiteX7" fmla="*/ 41234 w 48378"/>
                <a:gd name="connsiteY7" fmla="*/ 37475 h 47218"/>
                <a:gd name="connsiteX8" fmla="*/ 48378 w 48378"/>
                <a:gd name="connsiteY8" fmla="*/ 18425 h 47218"/>
                <a:gd name="connsiteX9" fmla="*/ 45996 w 48378"/>
                <a:gd name="connsiteY9" fmla="*/ 8900 h 47218"/>
                <a:gd name="connsiteX10" fmla="*/ 38853 w 48378"/>
                <a:gd name="connsiteY10" fmla="*/ 4138 h 47218"/>
                <a:gd name="connsiteX11" fmla="*/ 22184 w 48378"/>
                <a:gd name="connsiteY11" fmla="*/ 4138 h 4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78" h="47218">
                  <a:moveTo>
                    <a:pt x="22184" y="4138"/>
                  </a:moveTo>
                  <a:lnTo>
                    <a:pt x="22184" y="4138"/>
                  </a:lnTo>
                  <a:cubicBezTo>
                    <a:pt x="15834" y="6519"/>
                    <a:pt x="6382" y="5328"/>
                    <a:pt x="3134" y="11282"/>
                  </a:cubicBezTo>
                  <a:cubicBezTo>
                    <a:pt x="0" y="17028"/>
                    <a:pt x="5826" y="24123"/>
                    <a:pt x="7896" y="30332"/>
                  </a:cubicBezTo>
                  <a:cubicBezTo>
                    <a:pt x="9484" y="35094"/>
                    <a:pt x="7897" y="43032"/>
                    <a:pt x="12659" y="44619"/>
                  </a:cubicBezTo>
                  <a:lnTo>
                    <a:pt x="19803" y="47000"/>
                  </a:lnTo>
                  <a:cubicBezTo>
                    <a:pt x="26153" y="46206"/>
                    <a:pt x="33005" y="47218"/>
                    <a:pt x="38853" y="44619"/>
                  </a:cubicBezTo>
                  <a:cubicBezTo>
                    <a:pt x="41147" y="43600"/>
                    <a:pt x="40625" y="39910"/>
                    <a:pt x="41234" y="37475"/>
                  </a:cubicBezTo>
                  <a:cubicBezTo>
                    <a:pt x="45353" y="20998"/>
                    <a:pt x="40538" y="30184"/>
                    <a:pt x="48378" y="18425"/>
                  </a:cubicBezTo>
                  <a:cubicBezTo>
                    <a:pt x="47584" y="15250"/>
                    <a:pt x="47811" y="11623"/>
                    <a:pt x="45996" y="8900"/>
                  </a:cubicBezTo>
                  <a:cubicBezTo>
                    <a:pt x="44409" y="6519"/>
                    <a:pt x="41413" y="5418"/>
                    <a:pt x="38853" y="4138"/>
                  </a:cubicBezTo>
                  <a:cubicBezTo>
                    <a:pt x="30577" y="0"/>
                    <a:pt x="24962" y="4138"/>
                    <a:pt x="22184" y="4138"/>
                  </a:cubicBezTo>
                  <a:close/>
                </a:path>
              </a:pathLst>
            </a:cu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44" name="Freeform 473">
              <a:hlinkClick r:id="rId373"/>
            </p:cNvPr>
            <p:cNvSpPr>
              <a:spLocks/>
            </p:cNvSpPr>
            <p:nvPr>
              <p:custDataLst>
                <p:tags r:id="rId1"/>
              </p:custDataLst>
            </p:nvPr>
          </p:nvSpPr>
          <p:spPr bwMode="auto">
            <a:xfrm>
              <a:off x="4262438" y="1968500"/>
              <a:ext cx="22225" cy="55563"/>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45" name="Freeform 459">
              <a:hlinkClick r:id="rId374"/>
            </p:cNvPr>
            <p:cNvSpPr>
              <a:spLocks/>
            </p:cNvSpPr>
            <p:nvPr>
              <p:custDataLst>
                <p:tags r:id="rId2"/>
              </p:custDataLst>
            </p:nvPr>
          </p:nvSpPr>
          <p:spPr bwMode="auto">
            <a:xfrm>
              <a:off x="3997325" y="1943100"/>
              <a:ext cx="328613" cy="244475"/>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46" name="Rounded Rectangle 2643"/>
            <p:cNvSpPr/>
            <p:nvPr/>
          </p:nvSpPr>
          <p:spPr bwMode="auto">
            <a:xfrm>
              <a:off x="5219700" y="4795628"/>
              <a:ext cx="358775" cy="177801"/>
            </a:xfrm>
            <a:prstGeom prst="roundRect">
              <a:avLst/>
            </a:pr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9" name="TextBox 2644"/>
            <p:cNvSpPr txBox="1"/>
            <p:nvPr/>
          </p:nvSpPr>
          <p:spPr bwMode="auto">
            <a:xfrm>
              <a:off x="5578475" y="4665458"/>
              <a:ext cx="1947863" cy="307971"/>
            </a:xfrm>
            <a:prstGeom prst="rect">
              <a:avLst/>
            </a:prstGeom>
            <a:noFill/>
            <a:ln w="9525">
              <a:noFill/>
            </a:ln>
          </p:spPr>
          <p:txBody>
            <a:bodyPr>
              <a:spAutoFit/>
            </a:bodyPr>
            <a:lstStyle/>
            <a:p>
              <a:pPr>
                <a:defRPr/>
              </a:pPr>
              <a:r>
                <a:rPr lang="en-US" sz="1050" b="1" dirty="0" err="1" smtClean="0"/>
                <a:t>Países</a:t>
              </a:r>
              <a:r>
                <a:rPr lang="en-US" sz="1050" b="1" dirty="0" smtClean="0"/>
                <a:t> OCDE con RETC </a:t>
              </a:r>
              <a:r>
                <a:rPr lang="en-US" sz="1050" b="1" dirty="0" err="1" smtClean="0"/>
                <a:t>activo</a:t>
              </a:r>
              <a:endParaRPr lang="en-US" sz="1050" b="1" dirty="0">
                <a:ea typeface="+mn-ea"/>
              </a:endParaRPr>
            </a:p>
          </p:txBody>
        </p:sp>
        <p:sp>
          <p:nvSpPr>
            <p:cNvPr id="652" name="Freeform 325">
              <a:hlinkClick r:id="rId375"/>
            </p:cNvPr>
            <p:cNvSpPr>
              <a:spLocks/>
            </p:cNvSpPr>
            <p:nvPr>
              <p:custDataLst>
                <p:tags r:id="rId3"/>
              </p:custDataLst>
            </p:nvPr>
          </p:nvSpPr>
          <p:spPr bwMode="auto">
            <a:xfrm>
              <a:off x="4433888" y="2349500"/>
              <a:ext cx="42862" cy="33338"/>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53" name="586 Forma libre">
              <a:hlinkClick r:id="rId376"/>
            </p:cNvPr>
            <p:cNvSpPr/>
            <p:nvPr/>
          </p:nvSpPr>
          <p:spPr bwMode="auto">
            <a:xfrm>
              <a:off x="5029200" y="2436813"/>
              <a:ext cx="50800" cy="114300"/>
            </a:xfrm>
            <a:custGeom>
              <a:avLst/>
              <a:gdLst>
                <a:gd name="connsiteX0" fmla="*/ 0 w 138113"/>
                <a:gd name="connsiteY0" fmla="*/ 216693 h 502443"/>
                <a:gd name="connsiteX1" fmla="*/ 66675 w 138113"/>
                <a:gd name="connsiteY1" fmla="*/ 502443 h 502443"/>
                <a:gd name="connsiteX2" fmla="*/ 80963 w 138113"/>
                <a:gd name="connsiteY2" fmla="*/ 457200 h 502443"/>
                <a:gd name="connsiteX3" fmla="*/ 85725 w 138113"/>
                <a:gd name="connsiteY3" fmla="*/ 366712 h 502443"/>
                <a:gd name="connsiteX4" fmla="*/ 90488 w 138113"/>
                <a:gd name="connsiteY4" fmla="*/ 269081 h 502443"/>
                <a:gd name="connsiteX5" fmla="*/ 90488 w 138113"/>
                <a:gd name="connsiteY5" fmla="*/ 269081 h 502443"/>
                <a:gd name="connsiteX6" fmla="*/ 80963 w 138113"/>
                <a:gd name="connsiteY6" fmla="*/ 250031 h 502443"/>
                <a:gd name="connsiteX7" fmla="*/ 85725 w 138113"/>
                <a:gd name="connsiteY7" fmla="*/ 235743 h 502443"/>
                <a:gd name="connsiteX8" fmla="*/ 92869 w 138113"/>
                <a:gd name="connsiteY8" fmla="*/ 238125 h 502443"/>
                <a:gd name="connsiteX9" fmla="*/ 90488 w 138113"/>
                <a:gd name="connsiteY9" fmla="*/ 230981 h 502443"/>
                <a:gd name="connsiteX10" fmla="*/ 78582 w 138113"/>
                <a:gd name="connsiteY10" fmla="*/ 209550 h 502443"/>
                <a:gd name="connsiteX11" fmla="*/ 80963 w 138113"/>
                <a:gd name="connsiteY11" fmla="*/ 188118 h 502443"/>
                <a:gd name="connsiteX12" fmla="*/ 95250 w 138113"/>
                <a:gd name="connsiteY12" fmla="*/ 169068 h 502443"/>
                <a:gd name="connsiteX13" fmla="*/ 102394 w 138113"/>
                <a:gd name="connsiteY13" fmla="*/ 126206 h 502443"/>
                <a:gd name="connsiteX14" fmla="*/ 114300 w 138113"/>
                <a:gd name="connsiteY14" fmla="*/ 76200 h 502443"/>
                <a:gd name="connsiteX15" fmla="*/ 138113 w 138113"/>
                <a:gd name="connsiteY15" fmla="*/ 0 h 502443"/>
                <a:gd name="connsiteX16" fmla="*/ 102394 w 138113"/>
                <a:gd name="connsiteY16" fmla="*/ 35718 h 502443"/>
                <a:gd name="connsiteX17" fmla="*/ 76200 w 138113"/>
                <a:gd name="connsiteY17" fmla="*/ 40481 h 502443"/>
                <a:gd name="connsiteX18" fmla="*/ 61913 w 138113"/>
                <a:gd name="connsiteY18" fmla="*/ 9525 h 502443"/>
                <a:gd name="connsiteX19" fmla="*/ 0 w 138113"/>
                <a:gd name="connsiteY19" fmla="*/ 216693 h 5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113" h="502443">
                  <a:moveTo>
                    <a:pt x="0" y="216693"/>
                  </a:moveTo>
                  <a:lnTo>
                    <a:pt x="66675" y="502443"/>
                  </a:lnTo>
                  <a:lnTo>
                    <a:pt x="80963" y="457200"/>
                  </a:lnTo>
                  <a:lnTo>
                    <a:pt x="85725" y="366712"/>
                  </a:lnTo>
                  <a:lnTo>
                    <a:pt x="90488" y="269081"/>
                  </a:lnTo>
                  <a:lnTo>
                    <a:pt x="90488" y="269081"/>
                  </a:lnTo>
                  <a:cubicBezTo>
                    <a:pt x="87313" y="262731"/>
                    <a:pt x="81967" y="257059"/>
                    <a:pt x="80963" y="250031"/>
                  </a:cubicBezTo>
                  <a:cubicBezTo>
                    <a:pt x="80253" y="245061"/>
                    <a:pt x="85725" y="235743"/>
                    <a:pt x="85725" y="235743"/>
                  </a:cubicBezTo>
                  <a:cubicBezTo>
                    <a:pt x="88106" y="236537"/>
                    <a:pt x="91094" y="239900"/>
                    <a:pt x="92869" y="238125"/>
                  </a:cubicBezTo>
                  <a:cubicBezTo>
                    <a:pt x="94644" y="236350"/>
                    <a:pt x="91707" y="233175"/>
                    <a:pt x="90488" y="230981"/>
                  </a:cubicBezTo>
                  <a:cubicBezTo>
                    <a:pt x="76841" y="206415"/>
                    <a:pt x="83970" y="225714"/>
                    <a:pt x="78582" y="209550"/>
                  </a:cubicBezTo>
                  <a:cubicBezTo>
                    <a:pt x="79376" y="202406"/>
                    <a:pt x="78690" y="194937"/>
                    <a:pt x="80963" y="188118"/>
                  </a:cubicBezTo>
                  <a:cubicBezTo>
                    <a:pt x="83654" y="180044"/>
                    <a:pt x="89610" y="174709"/>
                    <a:pt x="95250" y="169068"/>
                  </a:cubicBezTo>
                  <a:lnTo>
                    <a:pt x="102394" y="126206"/>
                  </a:lnTo>
                  <a:lnTo>
                    <a:pt x="114300" y="76200"/>
                  </a:lnTo>
                  <a:lnTo>
                    <a:pt x="138113" y="0"/>
                  </a:lnTo>
                  <a:lnTo>
                    <a:pt x="102394" y="35718"/>
                  </a:lnTo>
                  <a:lnTo>
                    <a:pt x="76200" y="40481"/>
                  </a:lnTo>
                  <a:lnTo>
                    <a:pt x="61913" y="9525"/>
                  </a:lnTo>
                  <a:lnTo>
                    <a:pt x="0" y="216693"/>
                  </a:ln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54" name="579 Forma libre"/>
            <p:cNvSpPr/>
            <p:nvPr/>
          </p:nvSpPr>
          <p:spPr bwMode="auto">
            <a:xfrm>
              <a:off x="4779963" y="2486025"/>
              <a:ext cx="306387" cy="288925"/>
            </a:xfrm>
            <a:custGeom>
              <a:avLst/>
              <a:gdLst>
                <a:gd name="connsiteX0" fmla="*/ 64294 w 823913"/>
                <a:gd name="connsiteY0" fmla="*/ 1259681 h 1264444"/>
                <a:gd name="connsiteX1" fmla="*/ 728663 w 823913"/>
                <a:gd name="connsiteY1" fmla="*/ 1264444 h 1264444"/>
                <a:gd name="connsiteX2" fmla="*/ 823913 w 823913"/>
                <a:gd name="connsiteY2" fmla="*/ 1138238 h 1264444"/>
                <a:gd name="connsiteX3" fmla="*/ 814388 w 823913"/>
                <a:gd name="connsiteY3" fmla="*/ 1121569 h 1264444"/>
                <a:gd name="connsiteX4" fmla="*/ 814388 w 823913"/>
                <a:gd name="connsiteY4" fmla="*/ 1071563 h 1264444"/>
                <a:gd name="connsiteX5" fmla="*/ 795338 w 823913"/>
                <a:gd name="connsiteY5" fmla="*/ 1035844 h 1264444"/>
                <a:gd name="connsiteX6" fmla="*/ 823913 w 823913"/>
                <a:gd name="connsiteY6" fmla="*/ 1000125 h 1264444"/>
                <a:gd name="connsiteX7" fmla="*/ 781050 w 823913"/>
                <a:gd name="connsiteY7" fmla="*/ 942975 h 1264444"/>
                <a:gd name="connsiteX8" fmla="*/ 726281 w 823913"/>
                <a:gd name="connsiteY8" fmla="*/ 835819 h 1264444"/>
                <a:gd name="connsiteX9" fmla="*/ 711994 w 823913"/>
                <a:gd name="connsiteY9" fmla="*/ 802481 h 1264444"/>
                <a:gd name="connsiteX10" fmla="*/ 704850 w 823913"/>
                <a:gd name="connsiteY10" fmla="*/ 731044 h 1264444"/>
                <a:gd name="connsiteX11" fmla="*/ 692944 w 823913"/>
                <a:gd name="connsiteY11" fmla="*/ 652463 h 1264444"/>
                <a:gd name="connsiteX12" fmla="*/ 671513 w 823913"/>
                <a:gd name="connsiteY12" fmla="*/ 600075 h 1264444"/>
                <a:gd name="connsiteX13" fmla="*/ 640556 w 823913"/>
                <a:gd name="connsiteY13" fmla="*/ 573881 h 1264444"/>
                <a:gd name="connsiteX14" fmla="*/ 628650 w 823913"/>
                <a:gd name="connsiteY14" fmla="*/ 502444 h 1264444"/>
                <a:gd name="connsiteX15" fmla="*/ 607219 w 823913"/>
                <a:gd name="connsiteY15" fmla="*/ 442913 h 1264444"/>
                <a:gd name="connsiteX16" fmla="*/ 557213 w 823913"/>
                <a:gd name="connsiteY16" fmla="*/ 335756 h 1264444"/>
                <a:gd name="connsiteX17" fmla="*/ 531019 w 823913"/>
                <a:gd name="connsiteY17" fmla="*/ 219075 h 1264444"/>
                <a:gd name="connsiteX18" fmla="*/ 531019 w 823913"/>
                <a:gd name="connsiteY18" fmla="*/ 219075 h 1264444"/>
                <a:gd name="connsiteX19" fmla="*/ 547688 w 823913"/>
                <a:gd name="connsiteY19" fmla="*/ 233363 h 1264444"/>
                <a:gd name="connsiteX20" fmla="*/ 561975 w 823913"/>
                <a:gd name="connsiteY20" fmla="*/ 242888 h 1264444"/>
                <a:gd name="connsiteX21" fmla="*/ 564356 w 823913"/>
                <a:gd name="connsiteY21" fmla="*/ 259556 h 1264444"/>
                <a:gd name="connsiteX22" fmla="*/ 566738 w 823913"/>
                <a:gd name="connsiteY22" fmla="*/ 280988 h 1264444"/>
                <a:gd name="connsiteX23" fmla="*/ 569119 w 823913"/>
                <a:gd name="connsiteY23" fmla="*/ 290513 h 1264444"/>
                <a:gd name="connsiteX24" fmla="*/ 571500 w 823913"/>
                <a:gd name="connsiteY24" fmla="*/ 321469 h 1264444"/>
                <a:gd name="connsiteX25" fmla="*/ 573881 w 823913"/>
                <a:gd name="connsiteY25" fmla="*/ 328613 h 1264444"/>
                <a:gd name="connsiteX26" fmla="*/ 581025 w 823913"/>
                <a:gd name="connsiteY26" fmla="*/ 333375 h 1264444"/>
                <a:gd name="connsiteX27" fmla="*/ 585788 w 823913"/>
                <a:gd name="connsiteY27" fmla="*/ 347663 h 1264444"/>
                <a:gd name="connsiteX28" fmla="*/ 600075 w 823913"/>
                <a:gd name="connsiteY28" fmla="*/ 357188 h 1264444"/>
                <a:gd name="connsiteX29" fmla="*/ 604838 w 823913"/>
                <a:gd name="connsiteY29" fmla="*/ 376238 h 1264444"/>
                <a:gd name="connsiteX30" fmla="*/ 609600 w 823913"/>
                <a:gd name="connsiteY30" fmla="*/ 392906 h 1264444"/>
                <a:gd name="connsiteX31" fmla="*/ 611981 w 823913"/>
                <a:gd name="connsiteY31" fmla="*/ 431006 h 1264444"/>
                <a:gd name="connsiteX32" fmla="*/ 619125 w 823913"/>
                <a:gd name="connsiteY32" fmla="*/ 438150 h 1264444"/>
                <a:gd name="connsiteX33" fmla="*/ 621506 w 823913"/>
                <a:gd name="connsiteY33" fmla="*/ 445294 h 1264444"/>
                <a:gd name="connsiteX34" fmla="*/ 633413 w 823913"/>
                <a:gd name="connsiteY34" fmla="*/ 457200 h 1264444"/>
                <a:gd name="connsiteX35" fmla="*/ 635794 w 823913"/>
                <a:gd name="connsiteY35" fmla="*/ 464344 h 1264444"/>
                <a:gd name="connsiteX36" fmla="*/ 650081 w 823913"/>
                <a:gd name="connsiteY36" fmla="*/ 478631 h 1264444"/>
                <a:gd name="connsiteX37" fmla="*/ 659606 w 823913"/>
                <a:gd name="connsiteY37" fmla="*/ 490538 h 1264444"/>
                <a:gd name="connsiteX38" fmla="*/ 671513 w 823913"/>
                <a:gd name="connsiteY38" fmla="*/ 502444 h 1264444"/>
                <a:gd name="connsiteX39" fmla="*/ 678656 w 823913"/>
                <a:gd name="connsiteY39" fmla="*/ 509588 h 1264444"/>
                <a:gd name="connsiteX40" fmla="*/ 738188 w 823913"/>
                <a:gd name="connsiteY40" fmla="*/ 297656 h 1264444"/>
                <a:gd name="connsiteX41" fmla="*/ 671513 w 823913"/>
                <a:gd name="connsiteY41" fmla="*/ 0 h 1264444"/>
                <a:gd name="connsiteX42" fmla="*/ 664369 w 823913"/>
                <a:gd name="connsiteY42" fmla="*/ 11906 h 1264444"/>
                <a:gd name="connsiteX43" fmla="*/ 645319 w 823913"/>
                <a:gd name="connsiteY43" fmla="*/ 35719 h 1264444"/>
                <a:gd name="connsiteX44" fmla="*/ 642938 w 823913"/>
                <a:gd name="connsiteY44" fmla="*/ 45244 h 1264444"/>
                <a:gd name="connsiteX45" fmla="*/ 635794 w 823913"/>
                <a:gd name="connsiteY45" fmla="*/ 52388 h 1264444"/>
                <a:gd name="connsiteX46" fmla="*/ 623888 w 823913"/>
                <a:gd name="connsiteY46" fmla="*/ 66675 h 1264444"/>
                <a:gd name="connsiteX47" fmla="*/ 602456 w 823913"/>
                <a:gd name="connsiteY47" fmla="*/ 78581 h 1264444"/>
                <a:gd name="connsiteX48" fmla="*/ 592931 w 823913"/>
                <a:gd name="connsiteY48" fmla="*/ 80963 h 1264444"/>
                <a:gd name="connsiteX49" fmla="*/ 578644 w 823913"/>
                <a:gd name="connsiteY49" fmla="*/ 85725 h 1264444"/>
                <a:gd name="connsiteX50" fmla="*/ 540544 w 823913"/>
                <a:gd name="connsiteY50" fmla="*/ 88106 h 1264444"/>
                <a:gd name="connsiteX51" fmla="*/ 526256 w 823913"/>
                <a:gd name="connsiteY51" fmla="*/ 90488 h 1264444"/>
                <a:gd name="connsiteX52" fmla="*/ 516731 w 823913"/>
                <a:gd name="connsiteY52" fmla="*/ 107156 h 1264444"/>
                <a:gd name="connsiteX53" fmla="*/ 509588 w 823913"/>
                <a:gd name="connsiteY53" fmla="*/ 109538 h 1264444"/>
                <a:gd name="connsiteX54" fmla="*/ 481013 w 823913"/>
                <a:gd name="connsiteY54" fmla="*/ 107156 h 1264444"/>
                <a:gd name="connsiteX55" fmla="*/ 407194 w 823913"/>
                <a:gd name="connsiteY55" fmla="*/ 71438 h 1264444"/>
                <a:gd name="connsiteX56" fmla="*/ 316706 w 823913"/>
                <a:gd name="connsiteY56" fmla="*/ 114300 h 1264444"/>
                <a:gd name="connsiteX57" fmla="*/ 266700 w 823913"/>
                <a:gd name="connsiteY57" fmla="*/ 133350 h 1264444"/>
                <a:gd name="connsiteX58" fmla="*/ 197644 w 823913"/>
                <a:gd name="connsiteY58" fmla="*/ 130969 h 1264444"/>
                <a:gd name="connsiteX59" fmla="*/ 126206 w 823913"/>
                <a:gd name="connsiteY59" fmla="*/ 76200 h 1264444"/>
                <a:gd name="connsiteX60" fmla="*/ 80963 w 823913"/>
                <a:gd name="connsiteY60" fmla="*/ 61913 h 1264444"/>
                <a:gd name="connsiteX61" fmla="*/ 57150 w 823913"/>
                <a:gd name="connsiteY61" fmla="*/ 59531 h 1264444"/>
                <a:gd name="connsiteX62" fmla="*/ 16669 w 823913"/>
                <a:gd name="connsiteY62" fmla="*/ 40481 h 1264444"/>
                <a:gd name="connsiteX63" fmla="*/ 11906 w 823913"/>
                <a:gd name="connsiteY63" fmla="*/ 107156 h 1264444"/>
                <a:gd name="connsiteX64" fmla="*/ 28575 w 823913"/>
                <a:gd name="connsiteY64" fmla="*/ 166688 h 1264444"/>
                <a:gd name="connsiteX65" fmla="*/ 26194 w 823913"/>
                <a:gd name="connsiteY65" fmla="*/ 202406 h 1264444"/>
                <a:gd name="connsiteX66" fmla="*/ 0 w 823913"/>
                <a:gd name="connsiteY66" fmla="*/ 235744 h 1264444"/>
                <a:gd name="connsiteX67" fmla="*/ 4763 w 823913"/>
                <a:gd name="connsiteY67" fmla="*/ 300038 h 1264444"/>
                <a:gd name="connsiteX68" fmla="*/ 19050 w 823913"/>
                <a:gd name="connsiteY68" fmla="*/ 340519 h 1264444"/>
                <a:gd name="connsiteX69" fmla="*/ 59531 w 823913"/>
                <a:gd name="connsiteY69" fmla="*/ 395288 h 1264444"/>
                <a:gd name="connsiteX70" fmla="*/ 61913 w 823913"/>
                <a:gd name="connsiteY70" fmla="*/ 440531 h 1264444"/>
                <a:gd name="connsiteX71" fmla="*/ 64294 w 823913"/>
                <a:gd name="connsiteY71" fmla="*/ 1259681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3913" h="1264444">
                  <a:moveTo>
                    <a:pt x="64294" y="1259681"/>
                  </a:moveTo>
                  <a:lnTo>
                    <a:pt x="728663" y="1264444"/>
                  </a:lnTo>
                  <a:lnTo>
                    <a:pt x="823913" y="1138238"/>
                  </a:lnTo>
                  <a:lnTo>
                    <a:pt x="814388" y="1121569"/>
                  </a:lnTo>
                  <a:lnTo>
                    <a:pt x="814388" y="1071563"/>
                  </a:lnTo>
                  <a:lnTo>
                    <a:pt x="795338" y="1035844"/>
                  </a:lnTo>
                  <a:lnTo>
                    <a:pt x="823913" y="1000125"/>
                  </a:lnTo>
                  <a:lnTo>
                    <a:pt x="781050" y="942975"/>
                  </a:lnTo>
                  <a:lnTo>
                    <a:pt x="726281" y="835819"/>
                  </a:lnTo>
                  <a:lnTo>
                    <a:pt x="711994" y="802481"/>
                  </a:lnTo>
                  <a:lnTo>
                    <a:pt x="704850" y="731044"/>
                  </a:lnTo>
                  <a:lnTo>
                    <a:pt x="692944" y="652463"/>
                  </a:lnTo>
                  <a:lnTo>
                    <a:pt x="671513" y="600075"/>
                  </a:lnTo>
                  <a:lnTo>
                    <a:pt x="640556" y="573881"/>
                  </a:lnTo>
                  <a:lnTo>
                    <a:pt x="628650" y="502444"/>
                  </a:lnTo>
                  <a:lnTo>
                    <a:pt x="607219" y="442913"/>
                  </a:lnTo>
                  <a:lnTo>
                    <a:pt x="557213" y="335756"/>
                  </a:lnTo>
                  <a:lnTo>
                    <a:pt x="531019" y="219075"/>
                  </a:lnTo>
                  <a:lnTo>
                    <a:pt x="531019" y="219075"/>
                  </a:lnTo>
                  <a:cubicBezTo>
                    <a:pt x="536575" y="223838"/>
                    <a:pt x="541887" y="228901"/>
                    <a:pt x="547688" y="233363"/>
                  </a:cubicBezTo>
                  <a:cubicBezTo>
                    <a:pt x="552225" y="236853"/>
                    <a:pt x="561975" y="242888"/>
                    <a:pt x="561975" y="242888"/>
                  </a:cubicBezTo>
                  <a:cubicBezTo>
                    <a:pt x="562769" y="248444"/>
                    <a:pt x="563660" y="253987"/>
                    <a:pt x="564356" y="259556"/>
                  </a:cubicBezTo>
                  <a:cubicBezTo>
                    <a:pt x="565248" y="266688"/>
                    <a:pt x="565645" y="273884"/>
                    <a:pt x="566738" y="280988"/>
                  </a:cubicBezTo>
                  <a:cubicBezTo>
                    <a:pt x="567236" y="284223"/>
                    <a:pt x="568325" y="287338"/>
                    <a:pt x="569119" y="290513"/>
                  </a:cubicBezTo>
                  <a:cubicBezTo>
                    <a:pt x="569913" y="300832"/>
                    <a:pt x="570216" y="311200"/>
                    <a:pt x="571500" y="321469"/>
                  </a:cubicBezTo>
                  <a:cubicBezTo>
                    <a:pt x="571811" y="323960"/>
                    <a:pt x="572313" y="326653"/>
                    <a:pt x="573881" y="328613"/>
                  </a:cubicBezTo>
                  <a:cubicBezTo>
                    <a:pt x="575669" y="330848"/>
                    <a:pt x="578644" y="331788"/>
                    <a:pt x="581025" y="333375"/>
                  </a:cubicBezTo>
                  <a:cubicBezTo>
                    <a:pt x="582613" y="338138"/>
                    <a:pt x="581611" y="344878"/>
                    <a:pt x="585788" y="347663"/>
                  </a:cubicBezTo>
                  <a:lnTo>
                    <a:pt x="600075" y="357188"/>
                  </a:lnTo>
                  <a:cubicBezTo>
                    <a:pt x="604918" y="381403"/>
                    <a:pt x="599954" y="359147"/>
                    <a:pt x="604838" y="376238"/>
                  </a:cubicBezTo>
                  <a:cubicBezTo>
                    <a:pt x="610824" y="397186"/>
                    <a:pt x="603887" y="375766"/>
                    <a:pt x="609600" y="392906"/>
                  </a:cubicBezTo>
                  <a:cubicBezTo>
                    <a:pt x="610394" y="405606"/>
                    <a:pt x="609360" y="418554"/>
                    <a:pt x="611981" y="431006"/>
                  </a:cubicBezTo>
                  <a:cubicBezTo>
                    <a:pt x="612675" y="434301"/>
                    <a:pt x="617257" y="435348"/>
                    <a:pt x="619125" y="438150"/>
                  </a:cubicBezTo>
                  <a:cubicBezTo>
                    <a:pt x="620517" y="440239"/>
                    <a:pt x="620383" y="443049"/>
                    <a:pt x="621506" y="445294"/>
                  </a:cubicBezTo>
                  <a:cubicBezTo>
                    <a:pt x="625475" y="453232"/>
                    <a:pt x="626269" y="452438"/>
                    <a:pt x="633413" y="457200"/>
                  </a:cubicBezTo>
                  <a:cubicBezTo>
                    <a:pt x="634207" y="459581"/>
                    <a:pt x="634253" y="462363"/>
                    <a:pt x="635794" y="464344"/>
                  </a:cubicBezTo>
                  <a:cubicBezTo>
                    <a:pt x="639929" y="469660"/>
                    <a:pt x="650081" y="478631"/>
                    <a:pt x="650081" y="478631"/>
                  </a:cubicBezTo>
                  <a:cubicBezTo>
                    <a:pt x="654718" y="492537"/>
                    <a:pt x="648836" y="479768"/>
                    <a:pt x="659606" y="490538"/>
                  </a:cubicBezTo>
                  <a:cubicBezTo>
                    <a:pt x="675478" y="506410"/>
                    <a:pt x="652465" y="489745"/>
                    <a:pt x="671513" y="502444"/>
                  </a:cubicBezTo>
                  <a:cubicBezTo>
                    <a:pt x="676715" y="510248"/>
                    <a:pt x="673413" y="509588"/>
                    <a:pt x="678656" y="509588"/>
                  </a:cubicBezTo>
                  <a:lnTo>
                    <a:pt x="738188" y="297656"/>
                  </a:lnTo>
                  <a:lnTo>
                    <a:pt x="671513" y="0"/>
                  </a:lnTo>
                  <a:lnTo>
                    <a:pt x="664369" y="11906"/>
                  </a:lnTo>
                  <a:cubicBezTo>
                    <a:pt x="664327" y="11955"/>
                    <a:pt x="647840" y="29835"/>
                    <a:pt x="645319" y="35719"/>
                  </a:cubicBezTo>
                  <a:cubicBezTo>
                    <a:pt x="644030" y="38727"/>
                    <a:pt x="644562" y="42402"/>
                    <a:pt x="642938" y="45244"/>
                  </a:cubicBezTo>
                  <a:cubicBezTo>
                    <a:pt x="641267" y="48168"/>
                    <a:pt x="637950" y="49801"/>
                    <a:pt x="635794" y="52388"/>
                  </a:cubicBezTo>
                  <a:cubicBezTo>
                    <a:pt x="628556" y="61072"/>
                    <a:pt x="633768" y="58990"/>
                    <a:pt x="623888" y="66675"/>
                  </a:cubicBezTo>
                  <a:cubicBezTo>
                    <a:pt x="613982" y="74380"/>
                    <a:pt x="612193" y="75799"/>
                    <a:pt x="602456" y="78581"/>
                  </a:cubicBezTo>
                  <a:cubicBezTo>
                    <a:pt x="599309" y="79480"/>
                    <a:pt x="596066" y="80023"/>
                    <a:pt x="592931" y="80963"/>
                  </a:cubicBezTo>
                  <a:cubicBezTo>
                    <a:pt x="588123" y="82406"/>
                    <a:pt x="583654" y="85412"/>
                    <a:pt x="578644" y="85725"/>
                  </a:cubicBezTo>
                  <a:lnTo>
                    <a:pt x="540544" y="88106"/>
                  </a:lnTo>
                  <a:cubicBezTo>
                    <a:pt x="535781" y="88900"/>
                    <a:pt x="530668" y="88527"/>
                    <a:pt x="526256" y="90488"/>
                  </a:cubicBezTo>
                  <a:cubicBezTo>
                    <a:pt x="512091" y="96784"/>
                    <a:pt x="524505" y="97437"/>
                    <a:pt x="516731" y="107156"/>
                  </a:cubicBezTo>
                  <a:cubicBezTo>
                    <a:pt x="515163" y="109116"/>
                    <a:pt x="511969" y="108744"/>
                    <a:pt x="509588" y="109538"/>
                  </a:cubicBezTo>
                  <a:cubicBezTo>
                    <a:pt x="482604" y="107084"/>
                    <a:pt x="492161" y="107156"/>
                    <a:pt x="481013" y="107156"/>
                  </a:cubicBezTo>
                  <a:lnTo>
                    <a:pt x="407194" y="71438"/>
                  </a:lnTo>
                  <a:lnTo>
                    <a:pt x="316706" y="114300"/>
                  </a:lnTo>
                  <a:lnTo>
                    <a:pt x="266700" y="133350"/>
                  </a:lnTo>
                  <a:lnTo>
                    <a:pt x="197644" y="130969"/>
                  </a:lnTo>
                  <a:lnTo>
                    <a:pt x="126206" y="76200"/>
                  </a:lnTo>
                  <a:lnTo>
                    <a:pt x="80963" y="61913"/>
                  </a:lnTo>
                  <a:lnTo>
                    <a:pt x="57150" y="59531"/>
                  </a:lnTo>
                  <a:lnTo>
                    <a:pt x="16669" y="40481"/>
                  </a:lnTo>
                  <a:lnTo>
                    <a:pt x="11906" y="107156"/>
                  </a:lnTo>
                  <a:lnTo>
                    <a:pt x="28575" y="166688"/>
                  </a:lnTo>
                  <a:lnTo>
                    <a:pt x="26194" y="202406"/>
                  </a:lnTo>
                  <a:lnTo>
                    <a:pt x="0" y="235744"/>
                  </a:lnTo>
                  <a:lnTo>
                    <a:pt x="4763" y="300038"/>
                  </a:lnTo>
                  <a:lnTo>
                    <a:pt x="19050" y="340519"/>
                  </a:lnTo>
                  <a:lnTo>
                    <a:pt x="59531" y="395288"/>
                  </a:lnTo>
                  <a:lnTo>
                    <a:pt x="61913" y="440531"/>
                  </a:lnTo>
                  <a:cubicBezTo>
                    <a:pt x="63500" y="713581"/>
                    <a:pt x="65088" y="986631"/>
                    <a:pt x="64294" y="1259681"/>
                  </a:cubicBezTo>
                  <a:close/>
                </a:path>
              </a:pathLst>
            </a:cu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55" name="Freeform 4"/>
            <p:cNvSpPr>
              <a:spLocks/>
            </p:cNvSpPr>
            <p:nvPr>
              <p:custDataLst>
                <p:tags r:id="rId4"/>
              </p:custDataLst>
            </p:nvPr>
          </p:nvSpPr>
          <p:spPr bwMode="auto">
            <a:xfrm>
              <a:off x="2452688" y="4964113"/>
              <a:ext cx="38100" cy="5080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56" name="Freeform 5"/>
            <p:cNvSpPr>
              <a:spLocks/>
            </p:cNvSpPr>
            <p:nvPr>
              <p:custDataLst>
                <p:tags r:id="rId5"/>
              </p:custDataLst>
            </p:nvPr>
          </p:nvSpPr>
          <p:spPr bwMode="auto">
            <a:xfrm>
              <a:off x="395288" y="1443038"/>
              <a:ext cx="876300" cy="401637"/>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57" name="Freeform 6">
              <a:hlinkClick r:id="rId377"/>
            </p:cNvPr>
            <p:cNvSpPr>
              <a:spLocks/>
            </p:cNvSpPr>
            <p:nvPr>
              <p:custDataLst>
                <p:tags r:id="rId6"/>
              </p:custDataLst>
            </p:nvPr>
          </p:nvSpPr>
          <p:spPr bwMode="auto">
            <a:xfrm>
              <a:off x="909638" y="1998663"/>
              <a:ext cx="1543050" cy="695325"/>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58" name="Freeform 7">
              <a:hlinkClick r:id="rId378"/>
            </p:cNvPr>
            <p:cNvSpPr>
              <a:spLocks/>
            </p:cNvSpPr>
            <p:nvPr>
              <p:custDataLst>
                <p:tags r:id="rId7"/>
              </p:custDataLst>
            </p:nvPr>
          </p:nvSpPr>
          <p:spPr bwMode="auto">
            <a:xfrm>
              <a:off x="1841500" y="3398838"/>
              <a:ext cx="377825" cy="53340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59" name="Freeform 8">
              <a:hlinkClick r:id="rId379"/>
            </p:cNvPr>
            <p:cNvSpPr>
              <a:spLocks/>
            </p:cNvSpPr>
            <p:nvPr>
              <p:custDataLst>
                <p:tags r:id="rId8"/>
              </p:custDataLst>
            </p:nvPr>
          </p:nvSpPr>
          <p:spPr bwMode="auto">
            <a:xfrm>
              <a:off x="2176463" y="3908425"/>
              <a:ext cx="293687" cy="1020763"/>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0" name="Freeform 9"/>
            <p:cNvSpPr>
              <a:spLocks/>
            </p:cNvSpPr>
            <p:nvPr>
              <p:custDataLst>
                <p:tags r:id="rId9"/>
              </p:custDataLst>
            </p:nvPr>
          </p:nvSpPr>
          <p:spPr bwMode="auto">
            <a:xfrm>
              <a:off x="2070100" y="3260725"/>
              <a:ext cx="1079500" cy="1085850"/>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1" name="Freeform 10"/>
            <p:cNvSpPr>
              <a:spLocks/>
            </p:cNvSpPr>
            <p:nvPr>
              <p:custDataLst>
                <p:tags r:id="rId10"/>
              </p:custDataLst>
            </p:nvPr>
          </p:nvSpPr>
          <p:spPr bwMode="auto">
            <a:xfrm>
              <a:off x="4429125" y="2308225"/>
              <a:ext cx="79375" cy="44450"/>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2" name="Freeform 11">
              <a:hlinkClick r:id="rId380"/>
            </p:cNvPr>
            <p:cNvSpPr>
              <a:spLocks/>
            </p:cNvSpPr>
            <p:nvPr>
              <p:custDataLst>
                <p:tags r:id="rId11"/>
              </p:custDataLst>
            </p:nvPr>
          </p:nvSpPr>
          <p:spPr bwMode="auto">
            <a:xfrm>
              <a:off x="3868738" y="2195513"/>
              <a:ext cx="92075" cy="144462"/>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3" name="Freeform 12">
              <a:hlinkClick r:id="rId381"/>
            </p:cNvPr>
            <p:cNvSpPr>
              <a:spLocks/>
            </p:cNvSpPr>
            <p:nvPr>
              <p:custDataLst>
                <p:tags r:id="rId12"/>
              </p:custDataLst>
            </p:nvPr>
          </p:nvSpPr>
          <p:spPr bwMode="auto">
            <a:xfrm>
              <a:off x="3959225" y="1730375"/>
              <a:ext cx="192088" cy="242888"/>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64" name="Freeform 13">
              <a:hlinkClick r:id="rId382"/>
            </p:cNvPr>
            <p:cNvSpPr>
              <a:spLocks/>
            </p:cNvSpPr>
            <p:nvPr>
              <p:custDataLst>
                <p:tags r:id="rId13"/>
              </p:custDataLst>
            </p:nvPr>
          </p:nvSpPr>
          <p:spPr bwMode="auto">
            <a:xfrm>
              <a:off x="4360863" y="2005013"/>
              <a:ext cx="190500" cy="68262"/>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5" name="Freeform 14"/>
            <p:cNvSpPr>
              <a:spLocks/>
            </p:cNvSpPr>
            <p:nvPr>
              <p:custDataLst>
                <p:tags r:id="rId14"/>
              </p:custDataLst>
            </p:nvPr>
          </p:nvSpPr>
          <p:spPr bwMode="auto">
            <a:xfrm>
              <a:off x="6027738" y="1868488"/>
              <a:ext cx="1430337" cy="938212"/>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66" name="Freeform 15">
              <a:hlinkClick r:id="rId383"/>
            </p:cNvPr>
            <p:cNvSpPr>
              <a:spLocks/>
            </p:cNvSpPr>
            <p:nvPr>
              <p:custDataLst>
                <p:tags r:id="rId15"/>
              </p:custDataLst>
            </p:nvPr>
          </p:nvSpPr>
          <p:spPr bwMode="auto">
            <a:xfrm>
              <a:off x="4565650" y="1454150"/>
              <a:ext cx="247650" cy="2476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7" name="Freeform 16">
              <a:hlinkClick r:id="rId384"/>
            </p:cNvPr>
            <p:cNvSpPr>
              <a:spLocks/>
            </p:cNvSpPr>
            <p:nvPr>
              <p:custDataLst>
                <p:tags r:id="rId16"/>
              </p:custDataLst>
            </p:nvPr>
          </p:nvSpPr>
          <p:spPr bwMode="auto">
            <a:xfrm>
              <a:off x="4271963" y="1831975"/>
              <a:ext cx="203200" cy="214313"/>
            </a:xfrm>
            <a:custGeom>
              <a:avLst/>
              <a:gdLst>
                <a:gd name="T0" fmla="*/ 102900125 w 10000"/>
                <a:gd name="T1" fmla="*/ 225704255 h 10000"/>
                <a:gd name="T2" fmla="*/ 98551676 w 10000"/>
                <a:gd name="T3" fmla="*/ 152040333 h 10000"/>
                <a:gd name="T4" fmla="*/ 93484136 w 10000"/>
                <a:gd name="T5" fmla="*/ 100985091 h 10000"/>
                <a:gd name="T6" fmla="*/ 88648880 w 10000"/>
                <a:gd name="T7" fmla="*/ 73662547 h 10000"/>
                <a:gd name="T8" fmla="*/ 85993446 w 10000"/>
                <a:gd name="T9" fmla="*/ 68894682 h 10000"/>
                <a:gd name="T10" fmla="*/ 80915280 w 10000"/>
                <a:gd name="T11" fmla="*/ 53465544 h 10000"/>
                <a:gd name="T12" fmla="*/ 75847256 w 10000"/>
                <a:gd name="T13" fmla="*/ 45161890 h 10000"/>
                <a:gd name="T14" fmla="*/ 70769134 w 10000"/>
                <a:gd name="T15" fmla="*/ 45161890 h 10000"/>
                <a:gd name="T16" fmla="*/ 66664012 w 10000"/>
                <a:gd name="T17" fmla="*/ 49877205 h 10000"/>
                <a:gd name="T18" fmla="*/ 60633570 w 10000"/>
                <a:gd name="T19" fmla="*/ 68894682 h 10000"/>
                <a:gd name="T20" fmla="*/ 56761238 w 10000"/>
                <a:gd name="T21" fmla="*/ 79609919 h 10000"/>
                <a:gd name="T22" fmla="*/ 52412745 w 10000"/>
                <a:gd name="T23" fmla="*/ 78377823 h 10000"/>
                <a:gd name="T24" fmla="*/ 35029873 w 10000"/>
                <a:gd name="T25" fmla="*/ 19018914 h 10000"/>
                <a:gd name="T26" fmla="*/ 25116494 w 10000"/>
                <a:gd name="T27" fmla="*/ 10715261 h 10000"/>
                <a:gd name="T28" fmla="*/ 22704404 w 10000"/>
                <a:gd name="T29" fmla="*/ 33268493 h 10000"/>
                <a:gd name="T30" fmla="*/ 22461033 w 10000"/>
                <a:gd name="T31" fmla="*/ 54645070 h 10000"/>
                <a:gd name="T32" fmla="*/ 24397446 w 10000"/>
                <a:gd name="T33" fmla="*/ 65358931 h 10000"/>
                <a:gd name="T34" fmla="*/ 27052902 w 10000"/>
                <a:gd name="T35" fmla="*/ 81967614 h 10000"/>
                <a:gd name="T36" fmla="*/ 22461033 w 10000"/>
                <a:gd name="T37" fmla="*/ 90271230 h 10000"/>
                <a:gd name="T38" fmla="*/ 15213692 w 10000"/>
                <a:gd name="T39" fmla="*/ 122361620 h 10000"/>
                <a:gd name="T40" fmla="*/ 13531742 w 10000"/>
                <a:gd name="T41" fmla="*/ 148504582 h 10000"/>
                <a:gd name="T42" fmla="*/ 9416036 w 10000"/>
                <a:gd name="T43" fmla="*/ 171059205 h 10000"/>
                <a:gd name="T44" fmla="*/ 8210224 w 10000"/>
                <a:gd name="T45" fmla="*/ 192434301 h 10000"/>
                <a:gd name="T46" fmla="*/ 0 w 10000"/>
                <a:gd name="T47" fmla="*/ 279169818 h 10000"/>
                <a:gd name="T48" fmla="*/ 2655456 w 10000"/>
                <a:gd name="T49" fmla="*/ 285117171 h 10000"/>
                <a:gd name="T50" fmla="*/ 4348494 w 10000"/>
                <a:gd name="T51" fmla="*/ 294598918 h 10000"/>
                <a:gd name="T52" fmla="*/ 9416036 w 10000"/>
                <a:gd name="T53" fmla="*/ 329046928 h 10000"/>
                <a:gd name="T54" fmla="*/ 12801629 w 10000"/>
                <a:gd name="T55" fmla="*/ 412192560 h 10000"/>
                <a:gd name="T56" fmla="*/ 27296273 w 10000"/>
                <a:gd name="T57" fmla="*/ 425264041 h 10000"/>
                <a:gd name="T58" fmla="*/ 24154053 w 10000"/>
                <a:gd name="T59" fmla="*/ 459712277 h 10000"/>
                <a:gd name="T60" fmla="*/ 19086046 w 10000"/>
                <a:gd name="T61" fmla="*/ 535732425 h 10000"/>
                <a:gd name="T62" fmla="*/ 29708358 w 10000"/>
                <a:gd name="T63" fmla="*/ 530964409 h 10000"/>
                <a:gd name="T64" fmla="*/ 40817406 w 10000"/>
                <a:gd name="T65" fmla="*/ 529786429 h 10000"/>
                <a:gd name="T66" fmla="*/ 55068223 w 10000"/>
                <a:gd name="T67" fmla="*/ 528606940 h 10000"/>
                <a:gd name="T68" fmla="*/ 72461666 w 10000"/>
                <a:gd name="T69" fmla="*/ 528606940 h 10000"/>
                <a:gd name="T70" fmla="*/ 87443090 w 10000"/>
                <a:gd name="T71" fmla="*/ 522660944 h 10000"/>
                <a:gd name="T72" fmla="*/ 88162138 w 10000"/>
                <a:gd name="T73" fmla="*/ 504873923 h 10000"/>
                <a:gd name="T74" fmla="*/ 87685977 w 10000"/>
                <a:gd name="T75" fmla="*/ 488212708 h 10000"/>
                <a:gd name="T76" fmla="*/ 89368411 w 10000"/>
                <a:gd name="T77" fmla="*/ 472783758 h 10000"/>
                <a:gd name="T78" fmla="*/ 92997394 w 10000"/>
                <a:gd name="T79" fmla="*/ 450229022 h 10000"/>
                <a:gd name="T80" fmla="*/ 88162138 w 10000"/>
                <a:gd name="T81" fmla="*/ 426442323 h 10000"/>
                <a:gd name="T82" fmla="*/ 81158168 w 10000"/>
                <a:gd name="T83" fmla="*/ 399121079 h 10000"/>
                <a:gd name="T84" fmla="*/ 77783203 w 10000"/>
                <a:gd name="T85" fmla="*/ 376566645 h 10000"/>
                <a:gd name="T86" fmla="*/ 73911353 w 10000"/>
                <a:gd name="T87" fmla="*/ 343297897 h 10000"/>
                <a:gd name="T88" fmla="*/ 68843330 w 10000"/>
                <a:gd name="T89" fmla="*/ 321921444 h 10000"/>
                <a:gd name="T90" fmla="*/ 78746105 w 10000"/>
                <a:gd name="T91" fmla="*/ 326689460 h 10000"/>
                <a:gd name="T92" fmla="*/ 85506660 w 10000"/>
                <a:gd name="T93" fmla="*/ 318331710 h 10000"/>
                <a:gd name="T94" fmla="*/ 92510652 w 10000"/>
                <a:gd name="T95" fmla="*/ 298134669 h 10000"/>
                <a:gd name="T96" fmla="*/ 100488106 w 10000"/>
                <a:gd name="T97" fmla="*/ 281527437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10000" y="5211"/>
                  </a:moveTo>
                  <a:cubicBezTo>
                    <a:pt x="9947" y="5041"/>
                    <a:pt x="9893" y="4871"/>
                    <a:pt x="9840" y="4701"/>
                  </a:cubicBezTo>
                  <a:lnTo>
                    <a:pt x="9726" y="4213"/>
                  </a:lnTo>
                  <a:cubicBezTo>
                    <a:pt x="9680" y="4058"/>
                    <a:pt x="9635" y="3902"/>
                    <a:pt x="9589" y="3747"/>
                  </a:cubicBezTo>
                  <a:lnTo>
                    <a:pt x="9475" y="3282"/>
                  </a:lnTo>
                  <a:cubicBezTo>
                    <a:pt x="9422" y="3134"/>
                    <a:pt x="9368" y="2986"/>
                    <a:pt x="9315" y="2838"/>
                  </a:cubicBezTo>
                  <a:lnTo>
                    <a:pt x="9087" y="2350"/>
                  </a:lnTo>
                  <a:lnTo>
                    <a:pt x="8973" y="2106"/>
                  </a:lnTo>
                  <a:lnTo>
                    <a:pt x="8836" y="1885"/>
                  </a:lnTo>
                  <a:lnTo>
                    <a:pt x="8676" y="1641"/>
                  </a:lnTo>
                  <a:lnTo>
                    <a:pt x="8493" y="1375"/>
                  </a:lnTo>
                  <a:lnTo>
                    <a:pt x="8379" y="1375"/>
                  </a:lnTo>
                  <a:lnTo>
                    <a:pt x="8288" y="1353"/>
                  </a:lnTo>
                  <a:lnTo>
                    <a:pt x="8196" y="1330"/>
                  </a:lnTo>
                  <a:lnTo>
                    <a:pt x="8128" y="1286"/>
                  </a:lnTo>
                  <a:lnTo>
                    <a:pt x="7968" y="1197"/>
                  </a:lnTo>
                  <a:lnTo>
                    <a:pt x="7808" y="1086"/>
                  </a:lnTo>
                  <a:lnTo>
                    <a:pt x="7648" y="998"/>
                  </a:lnTo>
                  <a:lnTo>
                    <a:pt x="7443" y="909"/>
                  </a:lnTo>
                  <a:lnTo>
                    <a:pt x="7306" y="887"/>
                  </a:lnTo>
                  <a:lnTo>
                    <a:pt x="7169" y="843"/>
                  </a:lnTo>
                  <a:lnTo>
                    <a:pt x="7009" y="843"/>
                  </a:lnTo>
                  <a:lnTo>
                    <a:pt x="6804" y="820"/>
                  </a:lnTo>
                  <a:cubicBezTo>
                    <a:pt x="6766" y="828"/>
                    <a:pt x="6727" y="835"/>
                    <a:pt x="6689" y="843"/>
                  </a:cubicBezTo>
                  <a:lnTo>
                    <a:pt x="6553" y="865"/>
                  </a:lnTo>
                  <a:lnTo>
                    <a:pt x="6438" y="887"/>
                  </a:lnTo>
                  <a:lnTo>
                    <a:pt x="6301" y="931"/>
                  </a:lnTo>
                  <a:lnTo>
                    <a:pt x="6119" y="1042"/>
                  </a:lnTo>
                  <a:lnTo>
                    <a:pt x="5936" y="1153"/>
                  </a:lnTo>
                  <a:lnTo>
                    <a:pt x="5731" y="1286"/>
                  </a:lnTo>
                  <a:lnTo>
                    <a:pt x="5571" y="1419"/>
                  </a:lnTo>
                  <a:lnTo>
                    <a:pt x="5457" y="1463"/>
                  </a:lnTo>
                  <a:lnTo>
                    <a:pt x="5365" y="1486"/>
                  </a:lnTo>
                  <a:lnTo>
                    <a:pt x="5251" y="1508"/>
                  </a:lnTo>
                  <a:lnTo>
                    <a:pt x="5160" y="1530"/>
                  </a:lnTo>
                  <a:lnTo>
                    <a:pt x="4954" y="1463"/>
                  </a:lnTo>
                  <a:lnTo>
                    <a:pt x="4680" y="1286"/>
                  </a:lnTo>
                  <a:lnTo>
                    <a:pt x="3549" y="96"/>
                  </a:lnTo>
                  <a:lnTo>
                    <a:pt x="3311" y="355"/>
                  </a:lnTo>
                  <a:lnTo>
                    <a:pt x="3549" y="96"/>
                  </a:lnTo>
                  <a:lnTo>
                    <a:pt x="2580" y="0"/>
                  </a:lnTo>
                  <a:lnTo>
                    <a:pt x="2374" y="200"/>
                  </a:lnTo>
                  <a:cubicBezTo>
                    <a:pt x="2328" y="266"/>
                    <a:pt x="2283" y="333"/>
                    <a:pt x="2237" y="399"/>
                  </a:cubicBezTo>
                  <a:cubicBezTo>
                    <a:pt x="2214" y="436"/>
                    <a:pt x="2192" y="473"/>
                    <a:pt x="2169" y="510"/>
                  </a:cubicBezTo>
                  <a:cubicBezTo>
                    <a:pt x="2161" y="547"/>
                    <a:pt x="2154" y="584"/>
                    <a:pt x="2146" y="621"/>
                  </a:cubicBezTo>
                  <a:cubicBezTo>
                    <a:pt x="2138" y="673"/>
                    <a:pt x="2131" y="724"/>
                    <a:pt x="2123" y="776"/>
                  </a:cubicBezTo>
                  <a:lnTo>
                    <a:pt x="2123" y="953"/>
                  </a:lnTo>
                  <a:lnTo>
                    <a:pt x="2123" y="1020"/>
                  </a:lnTo>
                  <a:cubicBezTo>
                    <a:pt x="2138" y="1042"/>
                    <a:pt x="2154" y="1064"/>
                    <a:pt x="2169" y="1086"/>
                  </a:cubicBezTo>
                  <a:cubicBezTo>
                    <a:pt x="2192" y="1108"/>
                    <a:pt x="2214" y="1131"/>
                    <a:pt x="2237" y="1153"/>
                  </a:cubicBezTo>
                  <a:cubicBezTo>
                    <a:pt x="2260" y="1175"/>
                    <a:pt x="2283" y="1198"/>
                    <a:pt x="2306" y="1220"/>
                  </a:cubicBezTo>
                  <a:lnTo>
                    <a:pt x="2511" y="1397"/>
                  </a:lnTo>
                  <a:lnTo>
                    <a:pt x="2717" y="1530"/>
                  </a:lnTo>
                  <a:lnTo>
                    <a:pt x="2557" y="1530"/>
                  </a:lnTo>
                  <a:lnTo>
                    <a:pt x="2397" y="1574"/>
                  </a:lnTo>
                  <a:lnTo>
                    <a:pt x="2260" y="1619"/>
                  </a:lnTo>
                  <a:lnTo>
                    <a:pt x="2123" y="1685"/>
                  </a:lnTo>
                  <a:lnTo>
                    <a:pt x="1826" y="1863"/>
                  </a:lnTo>
                  <a:lnTo>
                    <a:pt x="1507" y="2062"/>
                  </a:lnTo>
                  <a:lnTo>
                    <a:pt x="1438" y="2284"/>
                  </a:lnTo>
                  <a:cubicBezTo>
                    <a:pt x="1423" y="2350"/>
                    <a:pt x="1408" y="2417"/>
                    <a:pt x="1393" y="2483"/>
                  </a:cubicBezTo>
                  <a:lnTo>
                    <a:pt x="1324" y="2639"/>
                  </a:lnTo>
                  <a:cubicBezTo>
                    <a:pt x="1309" y="2683"/>
                    <a:pt x="1294" y="2728"/>
                    <a:pt x="1279" y="2772"/>
                  </a:cubicBezTo>
                  <a:lnTo>
                    <a:pt x="1119" y="2949"/>
                  </a:lnTo>
                  <a:cubicBezTo>
                    <a:pt x="1088" y="2986"/>
                    <a:pt x="1058" y="3023"/>
                    <a:pt x="1027" y="3060"/>
                  </a:cubicBezTo>
                  <a:cubicBezTo>
                    <a:pt x="981" y="3104"/>
                    <a:pt x="936" y="3149"/>
                    <a:pt x="890" y="3193"/>
                  </a:cubicBezTo>
                  <a:cubicBezTo>
                    <a:pt x="867" y="3245"/>
                    <a:pt x="845" y="3296"/>
                    <a:pt x="822" y="3348"/>
                  </a:cubicBezTo>
                  <a:cubicBezTo>
                    <a:pt x="814" y="3385"/>
                    <a:pt x="807" y="3422"/>
                    <a:pt x="799" y="3459"/>
                  </a:cubicBezTo>
                  <a:cubicBezTo>
                    <a:pt x="791" y="3503"/>
                    <a:pt x="784" y="3548"/>
                    <a:pt x="776" y="3592"/>
                  </a:cubicBezTo>
                  <a:cubicBezTo>
                    <a:pt x="768" y="3644"/>
                    <a:pt x="761" y="3695"/>
                    <a:pt x="753" y="3747"/>
                  </a:cubicBezTo>
                  <a:lnTo>
                    <a:pt x="753" y="3969"/>
                  </a:lnTo>
                  <a:lnTo>
                    <a:pt x="0" y="5211"/>
                  </a:lnTo>
                  <a:lnTo>
                    <a:pt x="91" y="5233"/>
                  </a:lnTo>
                  <a:cubicBezTo>
                    <a:pt x="114" y="5248"/>
                    <a:pt x="137" y="5262"/>
                    <a:pt x="160" y="5277"/>
                  </a:cubicBezTo>
                  <a:lnTo>
                    <a:pt x="251" y="5322"/>
                  </a:lnTo>
                  <a:cubicBezTo>
                    <a:pt x="266" y="5344"/>
                    <a:pt x="282" y="5366"/>
                    <a:pt x="297" y="5388"/>
                  </a:cubicBezTo>
                  <a:cubicBezTo>
                    <a:pt x="312" y="5410"/>
                    <a:pt x="327" y="5433"/>
                    <a:pt x="342" y="5455"/>
                  </a:cubicBezTo>
                  <a:cubicBezTo>
                    <a:pt x="365" y="5470"/>
                    <a:pt x="388" y="5484"/>
                    <a:pt x="411" y="5499"/>
                  </a:cubicBezTo>
                  <a:lnTo>
                    <a:pt x="502" y="5499"/>
                  </a:lnTo>
                  <a:cubicBezTo>
                    <a:pt x="533" y="5492"/>
                    <a:pt x="563" y="5484"/>
                    <a:pt x="594" y="5477"/>
                  </a:cubicBezTo>
                  <a:lnTo>
                    <a:pt x="890" y="6142"/>
                  </a:lnTo>
                  <a:cubicBezTo>
                    <a:pt x="844" y="6371"/>
                    <a:pt x="799" y="6600"/>
                    <a:pt x="753" y="6829"/>
                  </a:cubicBezTo>
                  <a:lnTo>
                    <a:pt x="753" y="7672"/>
                  </a:lnTo>
                  <a:lnTo>
                    <a:pt x="1210" y="7694"/>
                  </a:lnTo>
                  <a:lnTo>
                    <a:pt x="1644" y="7761"/>
                  </a:lnTo>
                  <a:lnTo>
                    <a:pt x="2123" y="7827"/>
                  </a:lnTo>
                  <a:lnTo>
                    <a:pt x="2580" y="7938"/>
                  </a:lnTo>
                  <a:lnTo>
                    <a:pt x="2443" y="8115"/>
                  </a:lnTo>
                  <a:lnTo>
                    <a:pt x="2374" y="8337"/>
                  </a:lnTo>
                  <a:cubicBezTo>
                    <a:pt x="2344" y="8418"/>
                    <a:pt x="2313" y="8500"/>
                    <a:pt x="2283" y="8581"/>
                  </a:cubicBezTo>
                  <a:cubicBezTo>
                    <a:pt x="2253" y="8677"/>
                    <a:pt x="2222" y="8773"/>
                    <a:pt x="2192" y="8869"/>
                  </a:cubicBezTo>
                  <a:cubicBezTo>
                    <a:pt x="2139" y="9054"/>
                    <a:pt x="2085" y="9239"/>
                    <a:pt x="2032" y="9424"/>
                  </a:cubicBezTo>
                  <a:lnTo>
                    <a:pt x="1804" y="10000"/>
                  </a:lnTo>
                  <a:lnTo>
                    <a:pt x="2146" y="9956"/>
                  </a:lnTo>
                  <a:lnTo>
                    <a:pt x="2489" y="9911"/>
                  </a:lnTo>
                  <a:lnTo>
                    <a:pt x="2808" y="9911"/>
                  </a:lnTo>
                  <a:lnTo>
                    <a:pt x="3128" y="9911"/>
                  </a:lnTo>
                  <a:lnTo>
                    <a:pt x="3470" y="9911"/>
                  </a:lnTo>
                  <a:lnTo>
                    <a:pt x="3858" y="9889"/>
                  </a:lnTo>
                  <a:lnTo>
                    <a:pt x="4247" y="9867"/>
                  </a:lnTo>
                  <a:lnTo>
                    <a:pt x="4680" y="9845"/>
                  </a:lnTo>
                  <a:lnTo>
                    <a:pt x="5205" y="9867"/>
                  </a:lnTo>
                  <a:lnTo>
                    <a:pt x="5753" y="9889"/>
                  </a:lnTo>
                  <a:lnTo>
                    <a:pt x="6301" y="9889"/>
                  </a:lnTo>
                  <a:lnTo>
                    <a:pt x="6849" y="9867"/>
                  </a:lnTo>
                  <a:lnTo>
                    <a:pt x="7352" y="9845"/>
                  </a:lnTo>
                  <a:lnTo>
                    <a:pt x="7831" y="9800"/>
                  </a:lnTo>
                  <a:lnTo>
                    <a:pt x="8265" y="9756"/>
                  </a:lnTo>
                  <a:lnTo>
                    <a:pt x="8653" y="9712"/>
                  </a:lnTo>
                  <a:lnTo>
                    <a:pt x="8493" y="9579"/>
                  </a:lnTo>
                  <a:cubicBezTo>
                    <a:pt x="8440" y="9527"/>
                    <a:pt x="8386" y="9476"/>
                    <a:pt x="8333" y="9424"/>
                  </a:cubicBezTo>
                  <a:cubicBezTo>
                    <a:pt x="8303" y="9379"/>
                    <a:pt x="8272" y="9335"/>
                    <a:pt x="8242" y="9290"/>
                  </a:cubicBezTo>
                  <a:cubicBezTo>
                    <a:pt x="8227" y="9246"/>
                    <a:pt x="8211" y="9201"/>
                    <a:pt x="8196" y="9157"/>
                  </a:cubicBezTo>
                  <a:lnTo>
                    <a:pt x="8288" y="9113"/>
                  </a:lnTo>
                  <a:cubicBezTo>
                    <a:pt x="8318" y="9083"/>
                    <a:pt x="8349" y="9054"/>
                    <a:pt x="8379" y="9024"/>
                  </a:cubicBezTo>
                  <a:cubicBezTo>
                    <a:pt x="8394" y="8995"/>
                    <a:pt x="8410" y="8965"/>
                    <a:pt x="8425" y="8936"/>
                  </a:cubicBezTo>
                  <a:cubicBezTo>
                    <a:pt x="8432" y="8899"/>
                    <a:pt x="8440" y="8862"/>
                    <a:pt x="8447" y="8825"/>
                  </a:cubicBezTo>
                  <a:cubicBezTo>
                    <a:pt x="8462" y="8758"/>
                    <a:pt x="8478" y="8692"/>
                    <a:pt x="8493" y="8625"/>
                  </a:cubicBezTo>
                  <a:lnTo>
                    <a:pt x="8493" y="8470"/>
                  </a:lnTo>
                  <a:lnTo>
                    <a:pt x="8790" y="8404"/>
                  </a:lnTo>
                  <a:lnTo>
                    <a:pt x="9087" y="8337"/>
                  </a:lnTo>
                  <a:lnTo>
                    <a:pt x="8676" y="8137"/>
                  </a:lnTo>
                  <a:lnTo>
                    <a:pt x="8333" y="7960"/>
                  </a:lnTo>
                  <a:lnTo>
                    <a:pt x="8059" y="7783"/>
                  </a:lnTo>
                  <a:lnTo>
                    <a:pt x="7831" y="7627"/>
                  </a:lnTo>
                  <a:lnTo>
                    <a:pt x="7671" y="7450"/>
                  </a:lnTo>
                  <a:lnTo>
                    <a:pt x="7534" y="7295"/>
                  </a:lnTo>
                  <a:lnTo>
                    <a:pt x="7420" y="7162"/>
                  </a:lnTo>
                  <a:cubicBezTo>
                    <a:pt x="7397" y="7118"/>
                    <a:pt x="7375" y="7073"/>
                    <a:pt x="7352" y="7029"/>
                  </a:cubicBezTo>
                  <a:lnTo>
                    <a:pt x="7215" y="6763"/>
                  </a:lnTo>
                  <a:lnTo>
                    <a:pt x="7100" y="6519"/>
                  </a:lnTo>
                  <a:lnTo>
                    <a:pt x="6986" y="6408"/>
                  </a:lnTo>
                  <a:lnTo>
                    <a:pt x="6872" y="6275"/>
                  </a:lnTo>
                  <a:lnTo>
                    <a:pt x="6712" y="6142"/>
                  </a:lnTo>
                  <a:lnTo>
                    <a:pt x="6507" y="6009"/>
                  </a:lnTo>
                  <a:lnTo>
                    <a:pt x="6872" y="6075"/>
                  </a:lnTo>
                  <a:lnTo>
                    <a:pt x="7169" y="6098"/>
                  </a:lnTo>
                  <a:lnTo>
                    <a:pt x="7443" y="6098"/>
                  </a:lnTo>
                  <a:lnTo>
                    <a:pt x="7671" y="6053"/>
                  </a:lnTo>
                  <a:lnTo>
                    <a:pt x="7900" y="6009"/>
                  </a:lnTo>
                  <a:lnTo>
                    <a:pt x="8082" y="5942"/>
                  </a:lnTo>
                  <a:lnTo>
                    <a:pt x="8265" y="5854"/>
                  </a:lnTo>
                  <a:lnTo>
                    <a:pt x="8425" y="5765"/>
                  </a:lnTo>
                  <a:lnTo>
                    <a:pt x="8744" y="5565"/>
                  </a:lnTo>
                  <a:lnTo>
                    <a:pt x="9087" y="5388"/>
                  </a:lnTo>
                  <a:lnTo>
                    <a:pt x="9292" y="5322"/>
                  </a:lnTo>
                  <a:lnTo>
                    <a:pt x="9498" y="5255"/>
                  </a:lnTo>
                  <a:lnTo>
                    <a:pt x="9749" y="5233"/>
                  </a:lnTo>
                  <a:lnTo>
                    <a:pt x="10000" y="52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8" name="Freeform 17">
              <a:hlinkClick r:id="rId385"/>
            </p:cNvPr>
            <p:cNvSpPr>
              <a:spLocks/>
            </p:cNvSpPr>
            <p:nvPr>
              <p:custDataLst>
                <p:tags r:id="rId17"/>
              </p:custDataLst>
            </p:nvPr>
          </p:nvSpPr>
          <p:spPr bwMode="auto">
            <a:xfrm>
              <a:off x="4300538" y="2063750"/>
              <a:ext cx="280987" cy="246063"/>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69" name="Freeform 18"/>
            <p:cNvSpPr>
              <a:spLocks/>
            </p:cNvSpPr>
            <p:nvPr>
              <p:custDataLst>
                <p:tags r:id="rId18"/>
              </p:custDataLst>
            </p:nvPr>
          </p:nvSpPr>
          <p:spPr bwMode="auto">
            <a:xfrm>
              <a:off x="4319588" y="2214563"/>
              <a:ext cx="38100" cy="74612"/>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670" name="Group 19"/>
            <p:cNvGrpSpPr>
              <a:grpSpLocks/>
            </p:cNvGrpSpPr>
            <p:nvPr>
              <p:custDataLst>
                <p:tags r:id="rId19"/>
              </p:custDataLst>
            </p:nvPr>
          </p:nvGrpSpPr>
          <p:grpSpPr bwMode="auto">
            <a:xfrm>
              <a:off x="6910506" y="3172923"/>
              <a:ext cx="528406" cy="192091"/>
              <a:chOff x="4488" y="2394"/>
              <a:chExt cx="358" cy="124"/>
            </a:xfrm>
            <a:solidFill>
              <a:srgbClr val="0070C0"/>
            </a:solidFill>
          </p:grpSpPr>
          <p:sp>
            <p:nvSpPr>
              <p:cNvPr id="1204"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205"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671" name="Freeform 22"/>
            <p:cNvSpPr>
              <a:spLocks/>
            </p:cNvSpPr>
            <p:nvPr>
              <p:custDataLst>
                <p:tags r:id="rId20"/>
              </p:custDataLst>
            </p:nvPr>
          </p:nvSpPr>
          <p:spPr bwMode="auto">
            <a:xfrm>
              <a:off x="4700588" y="1255713"/>
              <a:ext cx="3425825" cy="968375"/>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72" name="Freeform 23">
              <a:hlinkClick r:id="rId386"/>
            </p:cNvPr>
            <p:cNvSpPr>
              <a:spLocks/>
            </p:cNvSpPr>
            <p:nvPr>
              <p:custDataLst>
                <p:tags r:id="rId21"/>
              </p:custDataLst>
            </p:nvPr>
          </p:nvSpPr>
          <p:spPr bwMode="auto">
            <a:xfrm>
              <a:off x="3878263" y="2146300"/>
              <a:ext cx="314325" cy="223838"/>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73" name="Freeform 24"/>
            <p:cNvSpPr>
              <a:spLocks/>
            </p:cNvSpPr>
            <p:nvPr>
              <p:custDataLst>
                <p:tags r:id="rId22"/>
              </p:custDataLst>
            </p:nvPr>
          </p:nvSpPr>
          <p:spPr bwMode="auto">
            <a:xfrm>
              <a:off x="6818313" y="2813050"/>
              <a:ext cx="231775" cy="41116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4" name="Freeform 25"/>
            <p:cNvSpPr>
              <a:spLocks/>
            </p:cNvSpPr>
            <p:nvPr>
              <p:custDataLst>
                <p:tags r:id="rId23"/>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5" name="Line 26" descr="Horizontal dunkel"/>
            <p:cNvSpPr>
              <a:spLocks noChangeShapeType="1"/>
            </p:cNvSpPr>
            <p:nvPr>
              <p:custDataLst>
                <p:tags r:id="rId24"/>
              </p:custDataLst>
            </p:nvPr>
          </p:nvSpPr>
          <p:spPr bwMode="auto">
            <a:xfrm>
              <a:off x="754063" y="2189163"/>
              <a:ext cx="3175"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676" name="Freeform 27"/>
            <p:cNvSpPr>
              <a:spLocks/>
            </p:cNvSpPr>
            <p:nvPr>
              <p:custDataLst>
                <p:tags r:id="rId25"/>
              </p:custDataLst>
            </p:nvPr>
          </p:nvSpPr>
          <p:spPr bwMode="auto">
            <a:xfrm>
              <a:off x="757238" y="2185988"/>
              <a:ext cx="3175" cy="50800"/>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7" name="Freeform 28"/>
            <p:cNvSpPr>
              <a:spLocks/>
            </p:cNvSpPr>
            <p:nvPr>
              <p:custDataLst>
                <p:tags r:id="rId26"/>
              </p:custDataLst>
            </p:nvPr>
          </p:nvSpPr>
          <p:spPr bwMode="auto">
            <a:xfrm>
              <a:off x="428625" y="2514600"/>
              <a:ext cx="26988" cy="5080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8" name="Freeform 29"/>
            <p:cNvSpPr>
              <a:spLocks/>
            </p:cNvSpPr>
            <p:nvPr>
              <p:custDataLst>
                <p:tags r:id="rId27"/>
              </p:custDataLst>
            </p:nvPr>
          </p:nvSpPr>
          <p:spPr bwMode="auto">
            <a:xfrm>
              <a:off x="2211388" y="2230438"/>
              <a:ext cx="53975" cy="52387"/>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79" name="Freeform 30"/>
            <p:cNvSpPr>
              <a:spLocks/>
            </p:cNvSpPr>
            <p:nvPr>
              <p:custDataLst>
                <p:tags r:id="rId28"/>
              </p:custDataLst>
            </p:nvPr>
          </p:nvSpPr>
          <p:spPr bwMode="auto">
            <a:xfrm>
              <a:off x="5270500" y="1831975"/>
              <a:ext cx="977900" cy="40798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0" name="Freeform 31"/>
            <p:cNvSpPr>
              <a:spLocks/>
            </p:cNvSpPr>
            <p:nvPr>
              <p:custDataLst>
                <p:tags r:id="rId29"/>
              </p:custDataLst>
            </p:nvPr>
          </p:nvSpPr>
          <p:spPr bwMode="auto">
            <a:xfrm>
              <a:off x="5527675" y="2105025"/>
              <a:ext cx="457200" cy="225425"/>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1" name="Freeform 32"/>
            <p:cNvSpPr>
              <a:spLocks/>
            </p:cNvSpPr>
            <p:nvPr>
              <p:custDataLst>
                <p:tags r:id="rId30"/>
              </p:custDataLst>
            </p:nvPr>
          </p:nvSpPr>
          <p:spPr bwMode="auto">
            <a:xfrm>
              <a:off x="4195763" y="3011488"/>
              <a:ext cx="331787" cy="260350"/>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2" name="Freeform 33"/>
            <p:cNvSpPr>
              <a:spLocks/>
            </p:cNvSpPr>
            <p:nvPr>
              <p:custDataLst>
                <p:tags r:id="rId31"/>
              </p:custDataLst>
            </p:nvPr>
          </p:nvSpPr>
          <p:spPr bwMode="auto">
            <a:xfrm>
              <a:off x="5137150" y="2887663"/>
              <a:ext cx="169863" cy="153987"/>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3" name="Freeform 34">
              <a:hlinkClick r:id="rId387"/>
            </p:cNvPr>
            <p:cNvSpPr>
              <a:spLocks/>
            </p:cNvSpPr>
            <p:nvPr>
              <p:custDataLst>
                <p:tags r:id="rId32"/>
              </p:custDataLst>
            </p:nvPr>
          </p:nvSpPr>
          <p:spPr bwMode="auto">
            <a:xfrm>
              <a:off x="4535488" y="1989138"/>
              <a:ext cx="139700" cy="52387"/>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684" name="Freeform 35"/>
            <p:cNvSpPr>
              <a:spLocks/>
            </p:cNvSpPr>
            <p:nvPr>
              <p:custDataLst>
                <p:tags r:id="rId33"/>
              </p:custDataLst>
            </p:nvPr>
          </p:nvSpPr>
          <p:spPr bwMode="auto">
            <a:xfrm>
              <a:off x="5500688" y="2641600"/>
              <a:ext cx="22225" cy="5080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5" name="Freeform 36"/>
            <p:cNvSpPr>
              <a:spLocks/>
            </p:cNvSpPr>
            <p:nvPr>
              <p:custDataLst>
                <p:tags r:id="rId34"/>
              </p:custDataLst>
            </p:nvPr>
          </p:nvSpPr>
          <p:spPr bwMode="auto">
            <a:xfrm>
              <a:off x="5634038" y="2646363"/>
              <a:ext cx="15875" cy="5080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6" name="Freeform 37"/>
            <p:cNvSpPr>
              <a:spLocks/>
            </p:cNvSpPr>
            <p:nvPr>
              <p:custDataLst>
                <p:tags r:id="rId35"/>
              </p:custDataLst>
            </p:nvPr>
          </p:nvSpPr>
          <p:spPr bwMode="auto">
            <a:xfrm>
              <a:off x="7294563" y="3241675"/>
              <a:ext cx="49212" cy="5080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687" name="Group 38"/>
            <p:cNvGrpSpPr>
              <a:grpSpLocks/>
            </p:cNvGrpSpPr>
            <p:nvPr>
              <p:custDataLst>
                <p:tags r:id="rId36"/>
              </p:custDataLst>
            </p:nvPr>
          </p:nvGrpSpPr>
          <p:grpSpPr bwMode="auto">
            <a:xfrm>
              <a:off x="2661976" y="4874509"/>
              <a:ext cx="72700" cy="50174"/>
              <a:chOff x="1654" y="3671"/>
              <a:chExt cx="49" cy="17"/>
            </a:xfrm>
            <a:solidFill>
              <a:srgbClr val="FFC000"/>
            </a:solidFill>
          </p:grpSpPr>
          <p:sp>
            <p:nvSpPr>
              <p:cNvPr id="1202" name="Freeform 39"/>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203" name="Freeform 40"/>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688" name="Freeform 41"/>
            <p:cNvSpPr>
              <a:spLocks/>
            </p:cNvSpPr>
            <p:nvPr>
              <p:custDataLst>
                <p:tags r:id="rId37"/>
              </p:custDataLst>
            </p:nvPr>
          </p:nvSpPr>
          <p:spPr bwMode="auto">
            <a:xfrm>
              <a:off x="2268538" y="2884488"/>
              <a:ext cx="36512" cy="5238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89" name="Freeform 42"/>
            <p:cNvSpPr>
              <a:spLocks/>
            </p:cNvSpPr>
            <p:nvPr>
              <p:custDataLst>
                <p:tags r:id="rId38"/>
              </p:custDataLst>
            </p:nvPr>
          </p:nvSpPr>
          <p:spPr bwMode="auto">
            <a:xfrm>
              <a:off x="2330450" y="2887663"/>
              <a:ext cx="1588" cy="53975"/>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0" name="Freeform 43"/>
            <p:cNvSpPr>
              <a:spLocks/>
            </p:cNvSpPr>
            <p:nvPr>
              <p:custDataLst>
                <p:tags r:id="rId39"/>
              </p:custDataLst>
            </p:nvPr>
          </p:nvSpPr>
          <p:spPr bwMode="auto">
            <a:xfrm>
              <a:off x="2344738" y="2889250"/>
              <a:ext cx="7937" cy="55563"/>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1" name="Freeform 44"/>
            <p:cNvSpPr>
              <a:spLocks/>
            </p:cNvSpPr>
            <p:nvPr>
              <p:custDataLst>
                <p:tags r:id="rId40"/>
              </p:custDataLst>
            </p:nvPr>
          </p:nvSpPr>
          <p:spPr bwMode="auto">
            <a:xfrm>
              <a:off x="2360613" y="2881313"/>
              <a:ext cx="9525" cy="5080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2" name="Freeform 45"/>
            <p:cNvSpPr>
              <a:spLocks/>
            </p:cNvSpPr>
            <p:nvPr>
              <p:custDataLst>
                <p:tags r:id="rId41"/>
              </p:custDataLst>
            </p:nvPr>
          </p:nvSpPr>
          <p:spPr bwMode="auto">
            <a:xfrm>
              <a:off x="2336800" y="2874963"/>
              <a:ext cx="14288" cy="53975"/>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3" name="Freeform 46"/>
            <p:cNvSpPr>
              <a:spLocks/>
            </p:cNvSpPr>
            <p:nvPr>
              <p:custDataLst>
                <p:tags r:id="rId42"/>
              </p:custDataLst>
            </p:nvPr>
          </p:nvSpPr>
          <p:spPr bwMode="auto">
            <a:xfrm>
              <a:off x="2392363" y="2901950"/>
              <a:ext cx="15875" cy="52388"/>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4" name="Line 47"/>
            <p:cNvSpPr>
              <a:spLocks noChangeShapeType="1"/>
            </p:cNvSpPr>
            <p:nvPr>
              <p:custDataLst>
                <p:tags r:id="rId43"/>
              </p:custDataLst>
            </p:nvPr>
          </p:nvSpPr>
          <p:spPr bwMode="auto">
            <a:xfrm flipH="1" flipV="1">
              <a:off x="2401888" y="2897188"/>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695" name="Line 48"/>
            <p:cNvSpPr>
              <a:spLocks noChangeShapeType="1"/>
            </p:cNvSpPr>
            <p:nvPr>
              <p:custDataLst>
                <p:tags r:id="rId44"/>
              </p:custDataLst>
            </p:nvPr>
          </p:nvSpPr>
          <p:spPr bwMode="auto">
            <a:xfrm flipH="1">
              <a:off x="2401888" y="2921000"/>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696" name="Freeform 49"/>
            <p:cNvSpPr>
              <a:spLocks/>
            </p:cNvSpPr>
            <p:nvPr>
              <p:custDataLst>
                <p:tags r:id="rId45"/>
              </p:custDataLst>
            </p:nvPr>
          </p:nvSpPr>
          <p:spPr bwMode="auto">
            <a:xfrm>
              <a:off x="2401888" y="2916238"/>
              <a:ext cx="12700" cy="53975"/>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7" name="Freeform 50"/>
            <p:cNvSpPr>
              <a:spLocks/>
            </p:cNvSpPr>
            <p:nvPr>
              <p:custDataLst>
                <p:tags r:id="rId46"/>
              </p:custDataLst>
            </p:nvPr>
          </p:nvSpPr>
          <p:spPr bwMode="auto">
            <a:xfrm>
              <a:off x="2408238" y="2941638"/>
              <a:ext cx="19050" cy="50800"/>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8" name="Freeform 51"/>
            <p:cNvSpPr>
              <a:spLocks/>
            </p:cNvSpPr>
            <p:nvPr>
              <p:custDataLst>
                <p:tags r:id="rId47"/>
              </p:custDataLst>
            </p:nvPr>
          </p:nvSpPr>
          <p:spPr bwMode="auto">
            <a:xfrm>
              <a:off x="2416175" y="2984500"/>
              <a:ext cx="17463" cy="5080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699" name="Freeform 52"/>
            <p:cNvSpPr>
              <a:spLocks/>
            </p:cNvSpPr>
            <p:nvPr>
              <p:custDataLst>
                <p:tags r:id="rId48"/>
              </p:custDataLst>
            </p:nvPr>
          </p:nvSpPr>
          <p:spPr bwMode="auto">
            <a:xfrm>
              <a:off x="2425700" y="3008313"/>
              <a:ext cx="3175" cy="5080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0" name="Freeform 53"/>
            <p:cNvSpPr>
              <a:spLocks/>
            </p:cNvSpPr>
            <p:nvPr>
              <p:custDataLst>
                <p:tags r:id="rId49"/>
              </p:custDataLst>
            </p:nvPr>
          </p:nvSpPr>
          <p:spPr bwMode="auto">
            <a:xfrm>
              <a:off x="2451100" y="3035300"/>
              <a:ext cx="1588" cy="49213"/>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1" name="Freeform 54"/>
            <p:cNvSpPr>
              <a:spLocks/>
            </p:cNvSpPr>
            <p:nvPr>
              <p:custDataLst>
                <p:tags r:id="rId50"/>
              </p:custDataLst>
            </p:nvPr>
          </p:nvSpPr>
          <p:spPr bwMode="auto">
            <a:xfrm>
              <a:off x="2408238" y="3048000"/>
              <a:ext cx="17462" cy="50800"/>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2" name="Freeform 55"/>
            <p:cNvSpPr>
              <a:spLocks/>
            </p:cNvSpPr>
            <p:nvPr>
              <p:custDataLst>
                <p:tags r:id="rId51"/>
              </p:custDataLst>
            </p:nvPr>
          </p:nvSpPr>
          <p:spPr bwMode="auto">
            <a:xfrm>
              <a:off x="2392363" y="3105150"/>
              <a:ext cx="26987" cy="52388"/>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3" name="Freeform 56"/>
            <p:cNvSpPr>
              <a:spLocks/>
            </p:cNvSpPr>
            <p:nvPr>
              <p:custDataLst>
                <p:tags r:id="rId52"/>
              </p:custDataLst>
            </p:nvPr>
          </p:nvSpPr>
          <p:spPr bwMode="auto">
            <a:xfrm>
              <a:off x="2414588" y="3084513"/>
              <a:ext cx="12700" cy="5080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4" name="Freeform 57"/>
            <p:cNvSpPr>
              <a:spLocks/>
            </p:cNvSpPr>
            <p:nvPr>
              <p:custDataLst>
                <p:tags r:id="rId53"/>
              </p:custDataLst>
            </p:nvPr>
          </p:nvSpPr>
          <p:spPr bwMode="auto">
            <a:xfrm>
              <a:off x="1835150" y="2786063"/>
              <a:ext cx="17463" cy="52387"/>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05" name="Group 58"/>
            <p:cNvGrpSpPr>
              <a:grpSpLocks/>
            </p:cNvGrpSpPr>
            <p:nvPr>
              <p:custDataLst>
                <p:tags r:id="rId54"/>
              </p:custDataLst>
            </p:nvPr>
          </p:nvGrpSpPr>
          <p:grpSpPr bwMode="auto">
            <a:xfrm>
              <a:off x="1975757" y="2636787"/>
              <a:ext cx="147175" cy="176323"/>
              <a:chOff x="1199" y="2121"/>
              <a:chExt cx="97" cy="123"/>
            </a:xfrm>
            <a:solidFill>
              <a:srgbClr val="0070C0"/>
            </a:solidFill>
          </p:grpSpPr>
          <p:sp>
            <p:nvSpPr>
              <p:cNvPr id="1192"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3"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4"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5"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96"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7"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8"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99"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200"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201"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706" name="Freeform 69"/>
            <p:cNvSpPr>
              <a:spLocks/>
            </p:cNvSpPr>
            <p:nvPr>
              <p:custDataLst>
                <p:tags r:id="rId55"/>
              </p:custDataLst>
            </p:nvPr>
          </p:nvSpPr>
          <p:spPr bwMode="auto">
            <a:xfrm>
              <a:off x="8469313" y="3925888"/>
              <a:ext cx="14287" cy="5080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7" name="Freeform 70"/>
            <p:cNvSpPr>
              <a:spLocks/>
            </p:cNvSpPr>
            <p:nvPr>
              <p:custDataLst>
                <p:tags r:id="rId56"/>
              </p:custDataLst>
            </p:nvPr>
          </p:nvSpPr>
          <p:spPr bwMode="auto">
            <a:xfrm>
              <a:off x="8478838" y="4006850"/>
              <a:ext cx="11112" cy="53975"/>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8" name="Freeform 71"/>
            <p:cNvSpPr>
              <a:spLocks/>
            </p:cNvSpPr>
            <p:nvPr>
              <p:custDataLst>
                <p:tags r:id="rId57"/>
              </p:custDataLst>
            </p:nvPr>
          </p:nvSpPr>
          <p:spPr bwMode="auto">
            <a:xfrm>
              <a:off x="8607425" y="3925888"/>
              <a:ext cx="87313" cy="1174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09" name="Freeform 72"/>
            <p:cNvSpPr>
              <a:spLocks/>
            </p:cNvSpPr>
            <p:nvPr>
              <p:custDataLst>
                <p:tags r:id="rId58"/>
              </p:custDataLst>
            </p:nvPr>
          </p:nvSpPr>
          <p:spPr bwMode="auto">
            <a:xfrm>
              <a:off x="8607425" y="3902075"/>
              <a:ext cx="15875" cy="5080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10" name="Group 73"/>
            <p:cNvGrpSpPr>
              <a:grpSpLocks/>
            </p:cNvGrpSpPr>
            <p:nvPr>
              <p:custDataLst>
                <p:tags r:id="rId59"/>
              </p:custDataLst>
            </p:nvPr>
          </p:nvGrpSpPr>
          <p:grpSpPr bwMode="auto">
            <a:xfrm>
              <a:off x="8261666" y="4371345"/>
              <a:ext cx="512447" cy="365547"/>
              <a:chOff x="5372" y="3323"/>
              <a:chExt cx="341" cy="253"/>
            </a:xfrm>
            <a:solidFill>
              <a:srgbClr val="0070C0"/>
            </a:solidFill>
          </p:grpSpPr>
          <p:sp>
            <p:nvSpPr>
              <p:cNvPr id="1189"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90"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FF0000"/>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91"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FF0000"/>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711" name="Freeform 77"/>
            <p:cNvSpPr>
              <a:spLocks/>
            </p:cNvSpPr>
            <p:nvPr>
              <p:custDataLst>
                <p:tags r:id="rId60"/>
              </p:custDataLst>
            </p:nvPr>
          </p:nvSpPr>
          <p:spPr bwMode="auto">
            <a:xfrm>
              <a:off x="7862888" y="3157538"/>
              <a:ext cx="11112" cy="52387"/>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2" name="Freeform 78"/>
            <p:cNvSpPr>
              <a:spLocks/>
            </p:cNvSpPr>
            <p:nvPr>
              <p:custDataLst>
                <p:tags r:id="rId61"/>
              </p:custDataLst>
            </p:nvPr>
          </p:nvSpPr>
          <p:spPr bwMode="auto">
            <a:xfrm>
              <a:off x="8674100" y="3973513"/>
              <a:ext cx="15875" cy="5080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3" name="Freeform 79"/>
            <p:cNvSpPr>
              <a:spLocks/>
            </p:cNvSpPr>
            <p:nvPr>
              <p:custDataLst>
                <p:tags r:id="rId62"/>
              </p:custDataLst>
            </p:nvPr>
          </p:nvSpPr>
          <p:spPr bwMode="auto">
            <a:xfrm>
              <a:off x="8699500" y="3981450"/>
              <a:ext cx="19050" cy="53975"/>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4" name="Freeform 80"/>
            <p:cNvSpPr>
              <a:spLocks/>
            </p:cNvSpPr>
            <p:nvPr>
              <p:custDataLst>
                <p:tags r:id="rId63"/>
              </p:custDataLst>
            </p:nvPr>
          </p:nvSpPr>
          <p:spPr bwMode="auto">
            <a:xfrm>
              <a:off x="7934325" y="3148013"/>
              <a:ext cx="1588" cy="50800"/>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5" name="Freeform 81"/>
            <p:cNvSpPr>
              <a:spLocks/>
            </p:cNvSpPr>
            <p:nvPr>
              <p:custDataLst>
                <p:tags r:id="rId64"/>
              </p:custDataLst>
            </p:nvPr>
          </p:nvSpPr>
          <p:spPr bwMode="auto">
            <a:xfrm>
              <a:off x="7999413" y="3098800"/>
              <a:ext cx="7937" cy="5080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6" name="Freeform 82"/>
            <p:cNvSpPr>
              <a:spLocks/>
            </p:cNvSpPr>
            <p:nvPr>
              <p:custDataLst>
                <p:tags r:id="rId65"/>
              </p:custDataLst>
            </p:nvPr>
          </p:nvSpPr>
          <p:spPr bwMode="auto">
            <a:xfrm>
              <a:off x="8126413" y="2997200"/>
              <a:ext cx="3175" cy="52388"/>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7" name="Freeform 83"/>
            <p:cNvSpPr>
              <a:spLocks/>
            </p:cNvSpPr>
            <p:nvPr>
              <p:custDataLst>
                <p:tags r:id="rId66"/>
              </p:custDataLst>
            </p:nvPr>
          </p:nvSpPr>
          <p:spPr bwMode="auto">
            <a:xfrm>
              <a:off x="8294688" y="3629025"/>
              <a:ext cx="30162" cy="52388"/>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8" name="Freeform 84"/>
            <p:cNvSpPr>
              <a:spLocks/>
            </p:cNvSpPr>
            <p:nvPr>
              <p:custDataLst>
                <p:tags r:id="rId67"/>
              </p:custDataLst>
            </p:nvPr>
          </p:nvSpPr>
          <p:spPr bwMode="auto">
            <a:xfrm>
              <a:off x="8366125" y="3640138"/>
              <a:ext cx="14288" cy="52387"/>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19" name="Freeform 85"/>
            <p:cNvSpPr>
              <a:spLocks/>
            </p:cNvSpPr>
            <p:nvPr>
              <p:custDataLst>
                <p:tags r:id="rId68"/>
              </p:custDataLst>
            </p:nvPr>
          </p:nvSpPr>
          <p:spPr bwMode="auto">
            <a:xfrm>
              <a:off x="8205788" y="3440113"/>
              <a:ext cx="30162" cy="4921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0" name="Freeform 86"/>
            <p:cNvSpPr>
              <a:spLocks/>
            </p:cNvSpPr>
            <p:nvPr>
              <p:custDataLst>
                <p:tags r:id="rId69"/>
              </p:custDataLst>
            </p:nvPr>
          </p:nvSpPr>
          <p:spPr bwMode="auto">
            <a:xfrm>
              <a:off x="8142288" y="3416300"/>
              <a:ext cx="12700" cy="5080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1" name="Freeform 87"/>
            <p:cNvSpPr>
              <a:spLocks/>
            </p:cNvSpPr>
            <p:nvPr>
              <p:custDataLst>
                <p:tags r:id="rId70"/>
              </p:custDataLst>
            </p:nvPr>
          </p:nvSpPr>
          <p:spPr bwMode="auto">
            <a:xfrm>
              <a:off x="8366125" y="3716338"/>
              <a:ext cx="36513" cy="5080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2" name="Freeform 88"/>
            <p:cNvSpPr>
              <a:spLocks/>
            </p:cNvSpPr>
            <p:nvPr>
              <p:custDataLst>
                <p:tags r:id="rId71"/>
              </p:custDataLst>
            </p:nvPr>
          </p:nvSpPr>
          <p:spPr bwMode="auto">
            <a:xfrm>
              <a:off x="8315325" y="3706813"/>
              <a:ext cx="25400" cy="5080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3" name="Line 89"/>
            <p:cNvSpPr>
              <a:spLocks noChangeShapeType="1"/>
            </p:cNvSpPr>
            <p:nvPr>
              <p:custDataLst>
                <p:tags r:id="rId72"/>
              </p:custDataLst>
            </p:nvPr>
          </p:nvSpPr>
          <p:spPr bwMode="auto">
            <a:xfrm>
              <a:off x="8353425" y="3692525"/>
              <a:ext cx="2381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24" name="Freeform 90"/>
            <p:cNvSpPr>
              <a:spLocks/>
            </p:cNvSpPr>
            <p:nvPr>
              <p:custDataLst>
                <p:tags r:id="rId73"/>
              </p:custDataLst>
            </p:nvPr>
          </p:nvSpPr>
          <p:spPr bwMode="auto">
            <a:xfrm>
              <a:off x="8377238" y="3698875"/>
              <a:ext cx="1587" cy="5080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5" name="Freeform 91"/>
            <p:cNvSpPr>
              <a:spLocks/>
            </p:cNvSpPr>
            <p:nvPr>
              <p:custDataLst>
                <p:tags r:id="rId74"/>
              </p:custDataLst>
            </p:nvPr>
          </p:nvSpPr>
          <p:spPr bwMode="auto">
            <a:xfrm>
              <a:off x="8324850" y="3692525"/>
              <a:ext cx="15875" cy="53975"/>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6" name="Freeform 92"/>
            <p:cNvSpPr>
              <a:spLocks/>
            </p:cNvSpPr>
            <p:nvPr>
              <p:custDataLst>
                <p:tags r:id="rId75"/>
              </p:custDataLst>
            </p:nvPr>
          </p:nvSpPr>
          <p:spPr bwMode="auto">
            <a:xfrm>
              <a:off x="8318500" y="3676650"/>
              <a:ext cx="6350" cy="5397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27" name="Freeform 93"/>
            <p:cNvSpPr>
              <a:spLocks/>
            </p:cNvSpPr>
            <p:nvPr>
              <p:custDataLst>
                <p:tags r:id="rId76"/>
              </p:custDataLst>
            </p:nvPr>
          </p:nvSpPr>
          <p:spPr bwMode="auto">
            <a:xfrm>
              <a:off x="8407400" y="3429000"/>
              <a:ext cx="3175" cy="52388"/>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28" name="Group 94"/>
            <p:cNvGrpSpPr>
              <a:grpSpLocks/>
            </p:cNvGrpSpPr>
            <p:nvPr>
              <p:custDataLst>
                <p:tags r:id="rId77"/>
              </p:custDataLst>
            </p:nvPr>
          </p:nvGrpSpPr>
          <p:grpSpPr bwMode="auto">
            <a:xfrm>
              <a:off x="8268758" y="3132784"/>
              <a:ext cx="182636" cy="103213"/>
              <a:chOff x="5379" y="2466"/>
              <a:chExt cx="122" cy="71"/>
            </a:xfrm>
            <a:solidFill>
              <a:srgbClr val="0070C0"/>
            </a:solidFill>
          </p:grpSpPr>
          <p:sp>
            <p:nvSpPr>
              <p:cNvPr id="1180" name="Freeform 95"/>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1" name="Freeform 96"/>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2" name="Freeform 97"/>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3" name="Freeform 98"/>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4" name="Freeform 99"/>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5" name="Line 100"/>
              <p:cNvSpPr>
                <a:spLocks noChangeShapeType="1"/>
              </p:cNvSpPr>
              <p:nvPr/>
            </p:nvSpPr>
            <p:spPr bwMode="auto">
              <a:xfrm flipH="1">
                <a:off x="5495" y="249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86" name="Freeform 101"/>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87" name="Line 102"/>
              <p:cNvSpPr>
                <a:spLocks noChangeShapeType="1"/>
              </p:cNvSpPr>
              <p:nvPr/>
            </p:nvSpPr>
            <p:spPr bwMode="auto">
              <a:xfrm>
                <a:off x="5464" y="253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88" name="Freeform 103"/>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729" name="Freeform 104"/>
            <p:cNvSpPr>
              <a:spLocks/>
            </p:cNvSpPr>
            <p:nvPr>
              <p:custDataLst>
                <p:tags r:id="rId78"/>
              </p:custDataLst>
            </p:nvPr>
          </p:nvSpPr>
          <p:spPr bwMode="auto">
            <a:xfrm>
              <a:off x="6688138" y="3008313"/>
              <a:ext cx="4762" cy="5080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0" name="Freeform 105"/>
            <p:cNvSpPr>
              <a:spLocks/>
            </p:cNvSpPr>
            <p:nvPr>
              <p:custDataLst>
                <p:tags r:id="rId79"/>
              </p:custDataLst>
            </p:nvPr>
          </p:nvSpPr>
          <p:spPr bwMode="auto">
            <a:xfrm>
              <a:off x="3224213" y="4941888"/>
              <a:ext cx="58737" cy="50800"/>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1" name="Freeform 107"/>
            <p:cNvSpPr>
              <a:spLocks/>
            </p:cNvSpPr>
            <p:nvPr>
              <p:custDataLst>
                <p:tags r:id="rId80"/>
              </p:custDataLst>
            </p:nvPr>
          </p:nvSpPr>
          <p:spPr bwMode="auto">
            <a:xfrm>
              <a:off x="8201025" y="1878013"/>
              <a:ext cx="22225" cy="52387"/>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2" name="Freeform 108"/>
            <p:cNvSpPr>
              <a:spLocks/>
            </p:cNvSpPr>
            <p:nvPr>
              <p:custDataLst>
                <p:tags r:id="rId81"/>
              </p:custDataLst>
            </p:nvPr>
          </p:nvSpPr>
          <p:spPr bwMode="auto">
            <a:xfrm>
              <a:off x="8397875" y="1908175"/>
              <a:ext cx="17463" cy="52388"/>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3" name="Freeform 109"/>
            <p:cNvSpPr>
              <a:spLocks/>
            </p:cNvSpPr>
            <p:nvPr>
              <p:custDataLst>
                <p:tags r:id="rId82"/>
              </p:custDataLst>
            </p:nvPr>
          </p:nvSpPr>
          <p:spPr bwMode="auto">
            <a:xfrm>
              <a:off x="7781925" y="2116138"/>
              <a:ext cx="6350" cy="53975"/>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4" name="Freeform 110"/>
            <p:cNvSpPr>
              <a:spLocks/>
            </p:cNvSpPr>
            <p:nvPr>
              <p:custDataLst>
                <p:tags r:id="rId83"/>
              </p:custDataLst>
            </p:nvPr>
          </p:nvSpPr>
          <p:spPr bwMode="auto">
            <a:xfrm>
              <a:off x="7575550" y="2624138"/>
              <a:ext cx="15875" cy="52387"/>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5" name="Freeform 111"/>
            <p:cNvSpPr>
              <a:spLocks/>
            </p:cNvSpPr>
            <p:nvPr>
              <p:custDataLst>
                <p:tags r:id="rId84"/>
              </p:custDataLst>
            </p:nvPr>
          </p:nvSpPr>
          <p:spPr bwMode="auto">
            <a:xfrm>
              <a:off x="7596188" y="2565400"/>
              <a:ext cx="17462" cy="52388"/>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6" name="Freeform 112"/>
            <p:cNvSpPr>
              <a:spLocks/>
            </p:cNvSpPr>
            <p:nvPr>
              <p:custDataLst>
                <p:tags r:id="rId85"/>
              </p:custDataLst>
            </p:nvPr>
          </p:nvSpPr>
          <p:spPr bwMode="auto">
            <a:xfrm>
              <a:off x="7470775" y="2428875"/>
              <a:ext cx="1588" cy="5397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7" name="Freeform 113"/>
            <p:cNvSpPr>
              <a:spLocks/>
            </p:cNvSpPr>
            <p:nvPr>
              <p:custDataLst>
                <p:tags r:id="rId86"/>
              </p:custDataLst>
            </p:nvPr>
          </p:nvSpPr>
          <p:spPr bwMode="auto">
            <a:xfrm>
              <a:off x="3954463" y="1641475"/>
              <a:ext cx="11112" cy="5080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8" name="Freeform 114"/>
            <p:cNvSpPr>
              <a:spLocks/>
            </p:cNvSpPr>
            <p:nvPr>
              <p:custDataLst>
                <p:tags r:id="rId87"/>
              </p:custDataLst>
            </p:nvPr>
          </p:nvSpPr>
          <p:spPr bwMode="auto">
            <a:xfrm>
              <a:off x="3938588" y="1430338"/>
              <a:ext cx="3175" cy="52387"/>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39" name="Freeform 115"/>
            <p:cNvSpPr>
              <a:spLocks/>
            </p:cNvSpPr>
            <p:nvPr>
              <p:custDataLst>
                <p:tags r:id="rId88"/>
              </p:custDataLst>
            </p:nvPr>
          </p:nvSpPr>
          <p:spPr bwMode="auto">
            <a:xfrm>
              <a:off x="5592763" y="3035300"/>
              <a:ext cx="28575" cy="5080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0" name="Freeform 116"/>
            <p:cNvSpPr>
              <a:spLocks/>
            </p:cNvSpPr>
            <p:nvPr>
              <p:custDataLst>
                <p:tags r:id="rId89"/>
              </p:custDataLst>
            </p:nvPr>
          </p:nvSpPr>
          <p:spPr bwMode="auto">
            <a:xfrm>
              <a:off x="5260975" y="2911475"/>
              <a:ext cx="20638" cy="53975"/>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741" name="Group 117"/>
            <p:cNvGrpSpPr>
              <a:grpSpLocks/>
            </p:cNvGrpSpPr>
            <p:nvPr>
              <p:custDataLst>
                <p:tags r:id="rId90"/>
              </p:custDataLst>
            </p:nvPr>
          </p:nvGrpSpPr>
          <p:grpSpPr bwMode="auto">
            <a:xfrm>
              <a:off x="6123215" y="3081178"/>
              <a:ext cx="51422" cy="338311"/>
              <a:chOff x="3950" y="2430"/>
              <a:chExt cx="36" cy="234"/>
            </a:xfrm>
            <a:solidFill>
              <a:srgbClr val="0070C0"/>
            </a:solidFill>
          </p:grpSpPr>
          <p:sp>
            <p:nvSpPr>
              <p:cNvPr id="1149" name="Freeform 118"/>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0" name="Freeform 119"/>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1" name="Freeform 120"/>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2" name="Rectangle 121"/>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1153" name="Line 122"/>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54" name="Freeform 123"/>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5" name="Freeform 124"/>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6" name="Line 125"/>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57" name="Freeform 126"/>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8" name="Freeform 127"/>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59" name="Line 128"/>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60" name="Freeform 129"/>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1" name="Freeform 130"/>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2" name="Freeform 131"/>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3" name="Freeform 132"/>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4" name="Freeform 133"/>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5" name="Freeform 134"/>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6" name="Freeform 135"/>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67" name="Rectangle 136"/>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1168" name="Line 137"/>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69" name="Freeform 138"/>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0" name="Freeform 139"/>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1" name="Line 140"/>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72" name="Freeform 141"/>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3" name="Freeform 142"/>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4" name="Line 143"/>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75" name="Freeform 144"/>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6" name="Freeform 145"/>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7" name="Freeform 146"/>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8" name="Freeform 147"/>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79" name="Freeform 148"/>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742" name="Group 149"/>
            <p:cNvGrpSpPr>
              <a:grpSpLocks/>
            </p:cNvGrpSpPr>
            <p:nvPr>
              <p:custDataLst>
                <p:tags r:id="rId91"/>
              </p:custDataLst>
            </p:nvPr>
          </p:nvGrpSpPr>
          <p:grpSpPr bwMode="auto">
            <a:xfrm>
              <a:off x="8430117" y="3532736"/>
              <a:ext cx="207462" cy="193526"/>
              <a:chOff x="5486" y="2743"/>
              <a:chExt cx="137" cy="132"/>
            </a:xfrm>
            <a:solidFill>
              <a:srgbClr val="0070C0"/>
            </a:solidFill>
          </p:grpSpPr>
          <p:sp>
            <p:nvSpPr>
              <p:cNvPr id="1140"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41"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2"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43"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4"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5"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6"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47"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148"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grpSp>
        <p:sp>
          <p:nvSpPr>
            <p:cNvPr id="743" name="Freeform 159"/>
            <p:cNvSpPr>
              <a:spLocks/>
            </p:cNvSpPr>
            <p:nvPr>
              <p:custDataLst>
                <p:tags r:id="rId92"/>
              </p:custDataLst>
            </p:nvPr>
          </p:nvSpPr>
          <p:spPr bwMode="auto">
            <a:xfrm>
              <a:off x="4349750" y="3295650"/>
              <a:ext cx="11113"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4" name="Freeform 160"/>
            <p:cNvSpPr>
              <a:spLocks/>
            </p:cNvSpPr>
            <p:nvPr>
              <p:custDataLst>
                <p:tags r:id="rId93"/>
              </p:custDataLst>
            </p:nvPr>
          </p:nvSpPr>
          <p:spPr bwMode="auto">
            <a:xfrm>
              <a:off x="4262438" y="3421063"/>
              <a:ext cx="17462" cy="52387"/>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5" name="Freeform 161"/>
            <p:cNvSpPr>
              <a:spLocks/>
            </p:cNvSpPr>
            <p:nvPr>
              <p:custDataLst>
                <p:tags r:id="rId94"/>
              </p:custDataLst>
            </p:nvPr>
          </p:nvSpPr>
          <p:spPr bwMode="auto">
            <a:xfrm>
              <a:off x="6272213" y="1911350"/>
              <a:ext cx="812800" cy="300038"/>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46" name="Freeform 162"/>
            <p:cNvSpPr>
              <a:spLocks/>
            </p:cNvSpPr>
            <p:nvPr>
              <p:custDataLst>
                <p:tags r:id="rId95"/>
              </p:custDataLst>
            </p:nvPr>
          </p:nvSpPr>
          <p:spPr bwMode="auto">
            <a:xfrm>
              <a:off x="2168525" y="3687763"/>
              <a:ext cx="368300" cy="376237"/>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47" name="Freeform 163"/>
            <p:cNvSpPr>
              <a:spLocks/>
            </p:cNvSpPr>
            <p:nvPr>
              <p:custDataLst>
                <p:tags r:id="rId96"/>
              </p:custDataLst>
            </p:nvPr>
          </p:nvSpPr>
          <p:spPr bwMode="auto">
            <a:xfrm>
              <a:off x="2408238" y="3171825"/>
              <a:ext cx="131762" cy="19685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748" name="Group 164"/>
            <p:cNvGrpSpPr>
              <a:grpSpLocks/>
            </p:cNvGrpSpPr>
            <p:nvPr>
              <p:custDataLst>
                <p:tags r:id="rId97"/>
              </p:custDataLst>
            </p:nvPr>
          </p:nvGrpSpPr>
          <p:grpSpPr bwMode="auto">
            <a:xfrm>
              <a:off x="2089239" y="3023836"/>
              <a:ext cx="361728" cy="362680"/>
              <a:chOff x="1486" y="2412"/>
              <a:chExt cx="244" cy="256"/>
            </a:xfrm>
            <a:solidFill>
              <a:srgbClr val="0070C0"/>
            </a:solidFill>
          </p:grpSpPr>
          <p:sp>
            <p:nvSpPr>
              <p:cNvPr id="1136" name="Freeform 165"/>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37" name="Freeform 166"/>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38" name="Freeform 167"/>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39" name="Freeform 168"/>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749" name="Freeform 169"/>
            <p:cNvSpPr>
              <a:spLocks/>
            </p:cNvSpPr>
            <p:nvPr>
              <p:custDataLst>
                <p:tags r:id="rId98"/>
              </p:custDataLst>
            </p:nvPr>
          </p:nvSpPr>
          <p:spPr bwMode="auto">
            <a:xfrm>
              <a:off x="7697788" y="4414838"/>
              <a:ext cx="36512" cy="9525"/>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0" name="Freeform 170"/>
            <p:cNvSpPr>
              <a:spLocks/>
            </p:cNvSpPr>
            <p:nvPr>
              <p:custDataLst>
                <p:tags r:id="rId99"/>
              </p:custDataLst>
            </p:nvPr>
          </p:nvSpPr>
          <p:spPr bwMode="auto">
            <a:xfrm>
              <a:off x="7827963" y="4533900"/>
              <a:ext cx="0" cy="4763"/>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1" name="Line 171"/>
            <p:cNvSpPr>
              <a:spLocks noChangeShapeType="1"/>
            </p:cNvSpPr>
            <p:nvPr>
              <p:custDataLst>
                <p:tags r:id="rId100"/>
              </p:custDataLst>
            </p:nvPr>
          </p:nvSpPr>
          <p:spPr bwMode="auto">
            <a:xfrm flipV="1">
              <a:off x="7927975" y="4533900"/>
              <a:ext cx="1588" cy="11113"/>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52" name="Freeform 172"/>
            <p:cNvSpPr>
              <a:spLocks/>
            </p:cNvSpPr>
            <p:nvPr>
              <p:custDataLst>
                <p:tags r:id="rId101"/>
              </p:custDataLst>
            </p:nvPr>
          </p:nvSpPr>
          <p:spPr bwMode="auto">
            <a:xfrm>
              <a:off x="7927975" y="4533900"/>
              <a:ext cx="3175" cy="12700"/>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3" name="Freeform 173"/>
            <p:cNvSpPr>
              <a:spLocks/>
            </p:cNvSpPr>
            <p:nvPr>
              <p:custDataLst>
                <p:tags r:id="rId102"/>
              </p:custDataLst>
            </p:nvPr>
          </p:nvSpPr>
          <p:spPr bwMode="auto">
            <a:xfrm>
              <a:off x="8261350" y="4054475"/>
              <a:ext cx="25400" cy="25400"/>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4" name="Freeform 174"/>
            <p:cNvSpPr>
              <a:spLocks/>
            </p:cNvSpPr>
            <p:nvPr>
              <p:custDataLst>
                <p:tags r:id="rId103"/>
              </p:custDataLst>
            </p:nvPr>
          </p:nvSpPr>
          <p:spPr bwMode="auto">
            <a:xfrm>
              <a:off x="8640763" y="3746500"/>
              <a:ext cx="30162" cy="34925"/>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5" name="Freeform 175"/>
            <p:cNvSpPr>
              <a:spLocks/>
            </p:cNvSpPr>
            <p:nvPr>
              <p:custDataLst>
                <p:tags r:id="rId104"/>
              </p:custDataLst>
            </p:nvPr>
          </p:nvSpPr>
          <p:spPr bwMode="auto">
            <a:xfrm>
              <a:off x="8242300" y="3967163"/>
              <a:ext cx="19050" cy="26987"/>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6" name="Freeform 176"/>
            <p:cNvSpPr>
              <a:spLocks/>
            </p:cNvSpPr>
            <p:nvPr>
              <p:custDataLst>
                <p:tags r:id="rId105"/>
              </p:custDataLst>
            </p:nvPr>
          </p:nvSpPr>
          <p:spPr bwMode="auto">
            <a:xfrm>
              <a:off x="8640763" y="3624263"/>
              <a:ext cx="77787" cy="125412"/>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7" name="Line 177"/>
            <p:cNvSpPr>
              <a:spLocks noChangeShapeType="1"/>
            </p:cNvSpPr>
            <p:nvPr>
              <p:custDataLst>
                <p:tags r:id="rId106"/>
              </p:custDataLst>
            </p:nvPr>
          </p:nvSpPr>
          <p:spPr bwMode="auto">
            <a:xfrm flipH="1" flipV="1">
              <a:off x="8145463" y="3827463"/>
              <a:ext cx="6350" cy="285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58" name="Freeform 178"/>
            <p:cNvSpPr>
              <a:spLocks/>
            </p:cNvSpPr>
            <p:nvPr>
              <p:custDataLst>
                <p:tags r:id="rId107"/>
              </p:custDataLst>
            </p:nvPr>
          </p:nvSpPr>
          <p:spPr bwMode="auto">
            <a:xfrm>
              <a:off x="8145463" y="3811588"/>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59" name="Line 179"/>
            <p:cNvSpPr>
              <a:spLocks noChangeShapeType="1"/>
            </p:cNvSpPr>
            <p:nvPr>
              <p:custDataLst>
                <p:tags r:id="rId108"/>
              </p:custDataLst>
            </p:nvPr>
          </p:nvSpPr>
          <p:spPr bwMode="auto">
            <a:xfrm flipV="1">
              <a:off x="8151813" y="3802063"/>
              <a:ext cx="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60" name="Freeform 180"/>
            <p:cNvSpPr>
              <a:spLocks/>
            </p:cNvSpPr>
            <p:nvPr>
              <p:custDataLst>
                <p:tags r:id="rId109"/>
              </p:custDataLst>
            </p:nvPr>
          </p:nvSpPr>
          <p:spPr bwMode="auto">
            <a:xfrm>
              <a:off x="7639050" y="3376613"/>
              <a:ext cx="50800" cy="6032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1" name="Freeform 181"/>
            <p:cNvSpPr>
              <a:spLocks/>
            </p:cNvSpPr>
            <p:nvPr>
              <p:custDataLst>
                <p:tags r:id="rId110"/>
              </p:custDataLst>
            </p:nvPr>
          </p:nvSpPr>
          <p:spPr bwMode="auto">
            <a:xfrm>
              <a:off x="8116888" y="3689350"/>
              <a:ext cx="1587" cy="46038"/>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2" name="Freeform 182"/>
            <p:cNvSpPr>
              <a:spLocks/>
            </p:cNvSpPr>
            <p:nvPr>
              <p:custDataLst>
                <p:tags r:id="rId111"/>
              </p:custDataLst>
            </p:nvPr>
          </p:nvSpPr>
          <p:spPr bwMode="auto">
            <a:xfrm>
              <a:off x="8123238" y="3683000"/>
              <a:ext cx="7937" cy="33338"/>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3" name="Freeform 183"/>
            <p:cNvSpPr>
              <a:spLocks/>
            </p:cNvSpPr>
            <p:nvPr>
              <p:custDataLst>
                <p:tags r:id="rId112"/>
              </p:custDataLst>
            </p:nvPr>
          </p:nvSpPr>
          <p:spPr bwMode="auto">
            <a:xfrm>
              <a:off x="8140700" y="3665538"/>
              <a:ext cx="1588" cy="20637"/>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4" name="Line 184"/>
            <p:cNvSpPr>
              <a:spLocks noChangeShapeType="1"/>
            </p:cNvSpPr>
            <p:nvPr>
              <p:custDataLst>
                <p:tags r:id="rId113"/>
              </p:custDataLst>
            </p:nvPr>
          </p:nvSpPr>
          <p:spPr bwMode="auto">
            <a:xfrm flipV="1">
              <a:off x="8140700" y="3683000"/>
              <a:ext cx="1588" cy="31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765" name="Freeform 185"/>
            <p:cNvSpPr>
              <a:spLocks/>
            </p:cNvSpPr>
            <p:nvPr>
              <p:custDataLst>
                <p:tags r:id="rId114"/>
              </p:custDataLst>
            </p:nvPr>
          </p:nvSpPr>
          <p:spPr bwMode="auto">
            <a:xfrm>
              <a:off x="8123238" y="3670300"/>
              <a:ext cx="3175" cy="12700"/>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6" name="Freeform 186"/>
            <p:cNvSpPr>
              <a:spLocks/>
            </p:cNvSpPr>
            <p:nvPr>
              <p:custDataLst>
                <p:tags r:id="rId115"/>
              </p:custDataLst>
            </p:nvPr>
          </p:nvSpPr>
          <p:spPr bwMode="auto">
            <a:xfrm>
              <a:off x="7810500" y="4560888"/>
              <a:ext cx="109538" cy="80962"/>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7" name="Freeform 187"/>
            <p:cNvSpPr>
              <a:spLocks/>
            </p:cNvSpPr>
            <p:nvPr>
              <p:custDataLst>
                <p:tags r:id="rId116"/>
              </p:custDataLst>
            </p:nvPr>
          </p:nvSpPr>
          <p:spPr bwMode="auto">
            <a:xfrm>
              <a:off x="7966075" y="3856038"/>
              <a:ext cx="3175" cy="15875"/>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8" name="Freeform 188"/>
            <p:cNvSpPr>
              <a:spLocks/>
            </p:cNvSpPr>
            <p:nvPr>
              <p:custDataLst>
                <p:tags r:id="rId117"/>
              </p:custDataLst>
            </p:nvPr>
          </p:nvSpPr>
          <p:spPr bwMode="auto">
            <a:xfrm>
              <a:off x="7891463" y="3786188"/>
              <a:ext cx="17462"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69" name="Freeform 189"/>
            <p:cNvSpPr>
              <a:spLocks/>
            </p:cNvSpPr>
            <p:nvPr>
              <p:custDataLst>
                <p:tags r:id="rId118"/>
              </p:custDataLst>
            </p:nvPr>
          </p:nvSpPr>
          <p:spPr bwMode="auto">
            <a:xfrm>
              <a:off x="7908925" y="3706813"/>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0" name="Freeform 190"/>
            <p:cNvSpPr>
              <a:spLocks/>
            </p:cNvSpPr>
            <p:nvPr>
              <p:custDataLst>
                <p:tags r:id="rId119"/>
              </p:custDataLst>
            </p:nvPr>
          </p:nvSpPr>
          <p:spPr bwMode="auto">
            <a:xfrm>
              <a:off x="7729538" y="3709988"/>
              <a:ext cx="41275" cy="20637"/>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1" name="Freeform 191"/>
            <p:cNvSpPr>
              <a:spLocks/>
            </p:cNvSpPr>
            <p:nvPr>
              <p:custDataLst>
                <p:tags r:id="rId120"/>
              </p:custDataLst>
            </p:nvPr>
          </p:nvSpPr>
          <p:spPr bwMode="auto">
            <a:xfrm>
              <a:off x="8002588" y="4129088"/>
              <a:ext cx="1587" cy="12700"/>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2" name="Freeform 192">
              <a:hlinkClick r:id="rId388"/>
            </p:cNvPr>
            <p:cNvSpPr>
              <a:spLocks/>
            </p:cNvSpPr>
            <p:nvPr>
              <p:custDataLst>
                <p:tags r:id="rId121"/>
              </p:custDataLst>
            </p:nvPr>
          </p:nvSpPr>
          <p:spPr bwMode="auto">
            <a:xfrm>
              <a:off x="7150100" y="3683000"/>
              <a:ext cx="1138238" cy="820738"/>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3" name="Freeform 193">
              <a:hlinkClick r:id="rId389"/>
            </p:cNvPr>
            <p:cNvSpPr>
              <a:spLocks/>
            </p:cNvSpPr>
            <p:nvPr>
              <p:custDataLst>
                <p:tags r:id="rId122"/>
              </p:custDataLst>
            </p:nvPr>
          </p:nvSpPr>
          <p:spPr bwMode="auto">
            <a:xfrm>
              <a:off x="990600" y="2478088"/>
              <a:ext cx="747713" cy="527050"/>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74" name="Freeform 194"/>
            <p:cNvSpPr>
              <a:spLocks/>
            </p:cNvSpPr>
            <p:nvPr>
              <p:custDataLst>
                <p:tags r:id="rId123"/>
              </p:custDataLst>
            </p:nvPr>
          </p:nvSpPr>
          <p:spPr bwMode="auto">
            <a:xfrm>
              <a:off x="2416175" y="3959225"/>
              <a:ext cx="234950" cy="2397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75" name="Freeform 195"/>
            <p:cNvSpPr>
              <a:spLocks/>
            </p:cNvSpPr>
            <p:nvPr>
              <p:custDataLst>
                <p:tags r:id="rId124"/>
              </p:custDataLst>
            </p:nvPr>
          </p:nvSpPr>
          <p:spPr bwMode="auto">
            <a:xfrm>
              <a:off x="2605088" y="3241675"/>
              <a:ext cx="80962" cy="98425"/>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76" name="Freeform 196"/>
            <p:cNvSpPr>
              <a:spLocks/>
            </p:cNvSpPr>
            <p:nvPr>
              <p:custDataLst>
                <p:tags r:id="rId125"/>
              </p:custDataLst>
            </p:nvPr>
          </p:nvSpPr>
          <p:spPr bwMode="auto">
            <a:xfrm>
              <a:off x="2062163" y="2843213"/>
              <a:ext cx="79375" cy="5238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7" name="Freeform 197"/>
            <p:cNvSpPr>
              <a:spLocks/>
            </p:cNvSpPr>
            <p:nvPr>
              <p:custDataLst>
                <p:tags r:id="rId126"/>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8" name="Freeform 198"/>
            <p:cNvSpPr>
              <a:spLocks/>
            </p:cNvSpPr>
            <p:nvPr>
              <p:custDataLst>
                <p:tags r:id="rId127"/>
              </p:custDataLst>
            </p:nvPr>
          </p:nvSpPr>
          <p:spPr bwMode="auto">
            <a:xfrm>
              <a:off x="2433638" y="4949825"/>
              <a:ext cx="38100" cy="53975"/>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79" name="Freeform 199"/>
            <p:cNvSpPr>
              <a:spLocks/>
            </p:cNvSpPr>
            <p:nvPr>
              <p:custDataLst>
                <p:tags r:id="rId128"/>
              </p:custDataLst>
            </p:nvPr>
          </p:nvSpPr>
          <p:spPr bwMode="auto">
            <a:xfrm>
              <a:off x="2433638" y="4932363"/>
              <a:ext cx="23812" cy="5397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0" name="Freeform 200"/>
            <p:cNvSpPr>
              <a:spLocks/>
            </p:cNvSpPr>
            <p:nvPr>
              <p:custDataLst>
                <p:tags r:id="rId129"/>
              </p:custDataLst>
            </p:nvPr>
          </p:nvSpPr>
          <p:spPr bwMode="auto">
            <a:xfrm>
              <a:off x="2400300" y="4926013"/>
              <a:ext cx="26988" cy="5556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1" name="Freeform 201"/>
            <p:cNvSpPr>
              <a:spLocks/>
            </p:cNvSpPr>
            <p:nvPr>
              <p:custDataLst>
                <p:tags r:id="rId130"/>
              </p:custDataLst>
            </p:nvPr>
          </p:nvSpPr>
          <p:spPr bwMode="auto">
            <a:xfrm>
              <a:off x="2371725" y="4918075"/>
              <a:ext cx="30163" cy="5238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2" name="Freeform 202"/>
            <p:cNvSpPr>
              <a:spLocks/>
            </p:cNvSpPr>
            <p:nvPr>
              <p:custDataLst>
                <p:tags r:id="rId131"/>
              </p:custDataLst>
            </p:nvPr>
          </p:nvSpPr>
          <p:spPr bwMode="auto">
            <a:xfrm>
              <a:off x="2344738" y="4905375"/>
              <a:ext cx="36512" cy="52388"/>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3" name="Freeform 203"/>
            <p:cNvSpPr>
              <a:spLocks/>
            </p:cNvSpPr>
            <p:nvPr>
              <p:custDataLst>
                <p:tags r:id="rId132"/>
              </p:custDataLst>
            </p:nvPr>
          </p:nvSpPr>
          <p:spPr bwMode="auto">
            <a:xfrm>
              <a:off x="2336800" y="4889500"/>
              <a:ext cx="34925" cy="52388"/>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4" name="Freeform 204"/>
            <p:cNvSpPr>
              <a:spLocks/>
            </p:cNvSpPr>
            <p:nvPr>
              <p:custDataLst>
                <p:tags r:id="rId133"/>
              </p:custDataLst>
            </p:nvPr>
          </p:nvSpPr>
          <p:spPr bwMode="auto">
            <a:xfrm>
              <a:off x="2225675" y="4610100"/>
              <a:ext cx="28575" cy="5397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5" name="Freeform 205"/>
            <p:cNvSpPr>
              <a:spLocks/>
            </p:cNvSpPr>
            <p:nvPr>
              <p:custDataLst>
                <p:tags r:id="rId134"/>
              </p:custDataLst>
            </p:nvPr>
          </p:nvSpPr>
          <p:spPr bwMode="auto">
            <a:xfrm>
              <a:off x="2260600" y="4694238"/>
              <a:ext cx="19050" cy="50800"/>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6" name="Freeform 206"/>
            <p:cNvSpPr>
              <a:spLocks/>
            </p:cNvSpPr>
            <p:nvPr>
              <p:custDataLst>
                <p:tags r:id="rId135"/>
              </p:custDataLst>
            </p:nvPr>
          </p:nvSpPr>
          <p:spPr bwMode="auto">
            <a:xfrm>
              <a:off x="2263775" y="4714875"/>
              <a:ext cx="9525" cy="53975"/>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7" name="Freeform 207"/>
            <p:cNvSpPr>
              <a:spLocks/>
            </p:cNvSpPr>
            <p:nvPr>
              <p:custDataLst>
                <p:tags r:id="rId136"/>
              </p:custDataLst>
            </p:nvPr>
          </p:nvSpPr>
          <p:spPr bwMode="auto">
            <a:xfrm>
              <a:off x="2281238" y="4770438"/>
              <a:ext cx="19050" cy="55562"/>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8" name="Freeform 208"/>
            <p:cNvSpPr>
              <a:spLocks/>
            </p:cNvSpPr>
            <p:nvPr>
              <p:custDataLst>
                <p:tags r:id="rId137"/>
              </p:custDataLst>
            </p:nvPr>
          </p:nvSpPr>
          <p:spPr bwMode="auto">
            <a:xfrm>
              <a:off x="2265363" y="4783138"/>
              <a:ext cx="31750" cy="52387"/>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89" name="Freeform 209"/>
            <p:cNvSpPr>
              <a:spLocks/>
            </p:cNvSpPr>
            <p:nvPr>
              <p:custDataLst>
                <p:tags r:id="rId138"/>
              </p:custDataLst>
            </p:nvPr>
          </p:nvSpPr>
          <p:spPr bwMode="auto">
            <a:xfrm>
              <a:off x="2300288" y="4811713"/>
              <a:ext cx="11112" cy="53975"/>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0" name="Freeform 210"/>
            <p:cNvSpPr>
              <a:spLocks/>
            </p:cNvSpPr>
            <p:nvPr>
              <p:custDataLst>
                <p:tags r:id="rId139"/>
              </p:custDataLst>
            </p:nvPr>
          </p:nvSpPr>
          <p:spPr bwMode="auto">
            <a:xfrm>
              <a:off x="2297113" y="4843463"/>
              <a:ext cx="22225" cy="49212"/>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1" name="Freeform 211"/>
            <p:cNvSpPr>
              <a:spLocks/>
            </p:cNvSpPr>
            <p:nvPr>
              <p:custDataLst>
                <p:tags r:id="rId140"/>
              </p:custDataLst>
            </p:nvPr>
          </p:nvSpPr>
          <p:spPr bwMode="auto">
            <a:xfrm>
              <a:off x="2324100" y="4854575"/>
              <a:ext cx="19050" cy="52388"/>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2" name="Freeform 212"/>
            <p:cNvSpPr>
              <a:spLocks/>
            </p:cNvSpPr>
            <p:nvPr>
              <p:custDataLst>
                <p:tags r:id="rId141"/>
              </p:custDataLst>
            </p:nvPr>
          </p:nvSpPr>
          <p:spPr bwMode="auto">
            <a:xfrm>
              <a:off x="2325688" y="4881563"/>
              <a:ext cx="6350" cy="52387"/>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3" name="Freeform 213"/>
            <p:cNvSpPr>
              <a:spLocks/>
            </p:cNvSpPr>
            <p:nvPr>
              <p:custDataLst>
                <p:tags r:id="rId142"/>
              </p:custDataLst>
            </p:nvPr>
          </p:nvSpPr>
          <p:spPr bwMode="auto">
            <a:xfrm>
              <a:off x="2408238" y="4943475"/>
              <a:ext cx="39687" cy="52388"/>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4" name="Freeform 214"/>
            <p:cNvSpPr>
              <a:spLocks/>
            </p:cNvSpPr>
            <p:nvPr>
              <p:custDataLst>
                <p:tags r:id="rId143"/>
              </p:custDataLst>
            </p:nvPr>
          </p:nvSpPr>
          <p:spPr bwMode="auto">
            <a:xfrm>
              <a:off x="2451100" y="4891088"/>
              <a:ext cx="138113" cy="92075"/>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5" name="Freeform 215"/>
            <p:cNvSpPr>
              <a:spLocks/>
            </p:cNvSpPr>
            <p:nvPr>
              <p:custDataLst>
                <p:tags r:id="rId144"/>
              </p:custDataLst>
            </p:nvPr>
          </p:nvSpPr>
          <p:spPr bwMode="auto">
            <a:xfrm>
              <a:off x="1951038" y="2874963"/>
              <a:ext cx="57150" cy="53975"/>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6" name="Freeform 216"/>
            <p:cNvSpPr>
              <a:spLocks/>
            </p:cNvSpPr>
            <p:nvPr>
              <p:custDataLst>
                <p:tags r:id="rId145"/>
              </p:custDataLst>
            </p:nvPr>
          </p:nvSpPr>
          <p:spPr bwMode="auto">
            <a:xfrm>
              <a:off x="1792288" y="2749550"/>
              <a:ext cx="279400" cy="100013"/>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7" name="Freeform 217"/>
            <p:cNvSpPr>
              <a:spLocks/>
            </p:cNvSpPr>
            <p:nvPr>
              <p:custDataLst>
                <p:tags r:id="rId146"/>
              </p:custDataLst>
            </p:nvPr>
          </p:nvSpPr>
          <p:spPr bwMode="auto">
            <a:xfrm>
              <a:off x="2132013" y="2843213"/>
              <a:ext cx="100012" cy="6350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798" name="Freeform 218">
              <a:hlinkClick r:id="rId390"/>
            </p:cNvPr>
            <p:cNvSpPr>
              <a:spLocks/>
            </p:cNvSpPr>
            <p:nvPr>
              <p:custDataLst>
                <p:tags r:id="rId147"/>
              </p:custDataLst>
            </p:nvPr>
          </p:nvSpPr>
          <p:spPr bwMode="auto">
            <a:xfrm>
              <a:off x="1649413" y="2897188"/>
              <a:ext cx="36512" cy="76200"/>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799" name="Freeform 219">
              <a:hlinkClick r:id="rId391"/>
            </p:cNvPr>
            <p:cNvSpPr>
              <a:spLocks/>
            </p:cNvSpPr>
            <p:nvPr>
              <p:custDataLst>
                <p:tags r:id="rId148"/>
              </p:custDataLst>
            </p:nvPr>
          </p:nvSpPr>
          <p:spPr bwMode="auto">
            <a:xfrm>
              <a:off x="1560513" y="2897188"/>
              <a:ext cx="104775" cy="1333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0" name="Freeform 220"/>
            <p:cNvSpPr>
              <a:spLocks/>
            </p:cNvSpPr>
            <p:nvPr>
              <p:custDataLst>
                <p:tags r:id="rId149"/>
              </p:custDataLst>
            </p:nvPr>
          </p:nvSpPr>
          <p:spPr bwMode="auto">
            <a:xfrm>
              <a:off x="1612900" y="2997200"/>
              <a:ext cx="80963" cy="52388"/>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1" name="Freeform 221">
              <a:hlinkClick r:id="rId392"/>
            </p:cNvPr>
            <p:cNvSpPr>
              <a:spLocks/>
            </p:cNvSpPr>
            <p:nvPr>
              <p:custDataLst>
                <p:tags r:id="rId150"/>
              </p:custDataLst>
            </p:nvPr>
          </p:nvSpPr>
          <p:spPr bwMode="auto">
            <a:xfrm>
              <a:off x="1649413" y="2963863"/>
              <a:ext cx="160337" cy="77787"/>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2" name="Freeform 222"/>
            <p:cNvSpPr>
              <a:spLocks/>
            </p:cNvSpPr>
            <p:nvPr>
              <p:custDataLst>
                <p:tags r:id="rId151"/>
              </p:custDataLst>
            </p:nvPr>
          </p:nvSpPr>
          <p:spPr bwMode="auto">
            <a:xfrm>
              <a:off x="1668463" y="2990850"/>
              <a:ext cx="141287" cy="1095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3" name="Freeform 223"/>
            <p:cNvSpPr>
              <a:spLocks/>
            </p:cNvSpPr>
            <p:nvPr>
              <p:custDataLst>
                <p:tags r:id="rId152"/>
              </p:custDataLst>
            </p:nvPr>
          </p:nvSpPr>
          <p:spPr bwMode="auto">
            <a:xfrm>
              <a:off x="1725613" y="3092450"/>
              <a:ext cx="95250" cy="90488"/>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4" name="Freeform 224"/>
            <p:cNvSpPr>
              <a:spLocks/>
            </p:cNvSpPr>
            <p:nvPr>
              <p:custDataLst>
                <p:tags r:id="rId153"/>
              </p:custDataLst>
            </p:nvPr>
          </p:nvSpPr>
          <p:spPr bwMode="auto">
            <a:xfrm>
              <a:off x="1816100" y="3143250"/>
              <a:ext cx="160338" cy="69850"/>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5" name="Freeform 225"/>
            <p:cNvSpPr>
              <a:spLocks/>
            </p:cNvSpPr>
            <p:nvPr>
              <p:custDataLst>
                <p:tags r:id="rId154"/>
              </p:custDataLst>
            </p:nvPr>
          </p:nvSpPr>
          <p:spPr bwMode="auto">
            <a:xfrm>
              <a:off x="2576513" y="4275138"/>
              <a:ext cx="149225" cy="139700"/>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6" name="Freeform 227">
              <a:hlinkClick r:id="rId393"/>
            </p:cNvPr>
            <p:cNvSpPr>
              <a:spLocks/>
            </p:cNvSpPr>
            <p:nvPr>
              <p:custDataLst>
                <p:tags r:id="rId155"/>
              </p:custDataLst>
            </p:nvPr>
          </p:nvSpPr>
          <p:spPr bwMode="auto">
            <a:xfrm>
              <a:off x="4222750" y="1427163"/>
              <a:ext cx="501650" cy="327025"/>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7" name="Freeform 228"/>
            <p:cNvSpPr>
              <a:spLocks/>
            </p:cNvSpPr>
            <p:nvPr>
              <p:custDataLst>
                <p:tags r:id="rId156"/>
              </p:custDataLst>
            </p:nvPr>
          </p:nvSpPr>
          <p:spPr bwMode="auto">
            <a:xfrm>
              <a:off x="4602163" y="2185988"/>
              <a:ext cx="53975" cy="80962"/>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08" name="Freeform 229">
              <a:hlinkClick r:id="rId394"/>
            </p:cNvPr>
            <p:cNvSpPr>
              <a:spLocks/>
            </p:cNvSpPr>
            <p:nvPr>
              <p:custDataLst>
                <p:tags r:id="rId157"/>
              </p:custDataLst>
            </p:nvPr>
          </p:nvSpPr>
          <p:spPr bwMode="auto">
            <a:xfrm>
              <a:off x="4276725" y="2041525"/>
              <a:ext cx="93663" cy="5238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09" name="Freeform 230">
              <a:hlinkClick r:id="rId395"/>
            </p:cNvPr>
            <p:cNvSpPr>
              <a:spLocks/>
            </p:cNvSpPr>
            <p:nvPr>
              <p:custDataLst>
                <p:tags r:id="rId158"/>
              </p:custDataLst>
            </p:nvPr>
          </p:nvSpPr>
          <p:spPr bwMode="auto">
            <a:xfrm>
              <a:off x="4206875" y="1878013"/>
              <a:ext cx="93663" cy="6667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10" name="Freeform 231">
              <a:hlinkClick r:id="rId396"/>
            </p:cNvPr>
            <p:cNvSpPr>
              <a:spLocks/>
            </p:cNvSpPr>
            <p:nvPr>
              <p:custDataLst>
                <p:tags r:id="rId159"/>
              </p:custDataLst>
            </p:nvPr>
          </p:nvSpPr>
          <p:spPr bwMode="auto">
            <a:xfrm>
              <a:off x="4186238" y="1936750"/>
              <a:ext cx="93662" cy="5080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11" name="Freeform 235"/>
            <p:cNvSpPr>
              <a:spLocks/>
            </p:cNvSpPr>
            <p:nvPr>
              <p:custDataLst>
                <p:tags r:id="rId160"/>
              </p:custDataLst>
            </p:nvPr>
          </p:nvSpPr>
          <p:spPr bwMode="auto">
            <a:xfrm>
              <a:off x="3652838" y="2632075"/>
              <a:ext cx="342900" cy="3524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2" name="Freeform 236"/>
            <p:cNvSpPr>
              <a:spLocks/>
            </p:cNvSpPr>
            <p:nvPr>
              <p:custDataLst>
                <p:tags r:id="rId161"/>
              </p:custDataLst>
            </p:nvPr>
          </p:nvSpPr>
          <p:spPr bwMode="auto">
            <a:xfrm>
              <a:off x="3783013" y="2687638"/>
              <a:ext cx="461962" cy="422275"/>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3" name="Freeform 237"/>
            <p:cNvSpPr>
              <a:spLocks/>
            </p:cNvSpPr>
            <p:nvPr>
              <p:custDataLst>
                <p:tags r:id="rId162"/>
              </p:custDataLst>
            </p:nvPr>
          </p:nvSpPr>
          <p:spPr bwMode="auto">
            <a:xfrm>
              <a:off x="3892550" y="2332038"/>
              <a:ext cx="550863" cy="522287"/>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4" name="Freeform 238"/>
            <p:cNvSpPr>
              <a:spLocks/>
            </p:cNvSpPr>
            <p:nvPr>
              <p:custDataLst>
                <p:tags r:id="rId163"/>
              </p:custDataLst>
            </p:nvPr>
          </p:nvSpPr>
          <p:spPr bwMode="auto">
            <a:xfrm>
              <a:off x="4379913" y="2454275"/>
              <a:ext cx="430212" cy="392113"/>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5" name="Freeform 239"/>
            <p:cNvSpPr>
              <a:spLocks/>
            </p:cNvSpPr>
            <p:nvPr>
              <p:custDataLst>
                <p:tags r:id="rId164"/>
              </p:custDataLst>
            </p:nvPr>
          </p:nvSpPr>
          <p:spPr bwMode="auto">
            <a:xfrm>
              <a:off x="4325938" y="2332038"/>
              <a:ext cx="106362" cy="211137"/>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6" name="Freeform 240"/>
            <p:cNvSpPr>
              <a:spLocks/>
            </p:cNvSpPr>
            <p:nvPr>
              <p:custDataLst>
                <p:tags r:id="rId165"/>
              </p:custDataLst>
            </p:nvPr>
          </p:nvSpPr>
          <p:spPr bwMode="auto">
            <a:xfrm>
              <a:off x="3636963" y="2611438"/>
              <a:ext cx="258762" cy="195262"/>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7" name="Freeform 241"/>
            <p:cNvSpPr>
              <a:spLocks/>
            </p:cNvSpPr>
            <p:nvPr>
              <p:custDataLst>
                <p:tags r:id="rId166"/>
              </p:custDataLst>
            </p:nvPr>
          </p:nvSpPr>
          <p:spPr bwMode="auto">
            <a:xfrm>
              <a:off x="3495675" y="1514475"/>
              <a:ext cx="134938" cy="52388"/>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18" name="Freeform 242"/>
            <p:cNvSpPr>
              <a:spLocks/>
            </p:cNvSpPr>
            <p:nvPr>
              <p:custDataLst>
                <p:tags r:id="rId167"/>
              </p:custDataLst>
            </p:nvPr>
          </p:nvSpPr>
          <p:spPr bwMode="auto">
            <a:xfrm>
              <a:off x="4487863" y="1773238"/>
              <a:ext cx="14287" cy="52387"/>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19" name="Freeform 243">
              <a:hlinkClick r:id="rId397"/>
            </p:cNvPr>
            <p:cNvSpPr>
              <a:spLocks/>
            </p:cNvSpPr>
            <p:nvPr>
              <p:custDataLst>
                <p:tags r:id="rId168"/>
              </p:custDataLst>
            </p:nvPr>
          </p:nvSpPr>
          <p:spPr bwMode="auto">
            <a:xfrm>
              <a:off x="4360863" y="1470025"/>
              <a:ext cx="263525" cy="35718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20" name="Freeform 244"/>
            <p:cNvSpPr>
              <a:spLocks/>
            </p:cNvSpPr>
            <p:nvPr>
              <p:custDataLst>
                <p:tags r:id="rId169"/>
              </p:custDataLst>
            </p:nvPr>
          </p:nvSpPr>
          <p:spPr bwMode="auto">
            <a:xfrm>
              <a:off x="4514850" y="1754188"/>
              <a:ext cx="30163" cy="5080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21" name="Freeform 246">
              <a:hlinkClick r:id="rId398"/>
            </p:cNvPr>
            <p:cNvSpPr>
              <a:spLocks/>
            </p:cNvSpPr>
            <p:nvPr>
              <p:custDataLst>
                <p:tags r:id="rId170"/>
              </p:custDataLst>
            </p:nvPr>
          </p:nvSpPr>
          <p:spPr bwMode="auto">
            <a:xfrm>
              <a:off x="4957763" y="2376488"/>
              <a:ext cx="57150" cy="52387"/>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2" name="Freeform 247"/>
            <p:cNvSpPr>
              <a:spLocks/>
            </p:cNvSpPr>
            <p:nvPr>
              <p:custDataLst>
                <p:tags r:id="rId171"/>
              </p:custDataLst>
            </p:nvPr>
          </p:nvSpPr>
          <p:spPr bwMode="auto">
            <a:xfrm>
              <a:off x="4519613" y="3092450"/>
              <a:ext cx="363537" cy="220663"/>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3" name="Freeform 248"/>
            <p:cNvSpPr>
              <a:spLocks/>
            </p:cNvSpPr>
            <p:nvPr>
              <p:custDataLst>
                <p:tags r:id="rId172"/>
              </p:custDataLst>
            </p:nvPr>
          </p:nvSpPr>
          <p:spPr bwMode="auto">
            <a:xfrm>
              <a:off x="4449763" y="3244850"/>
              <a:ext cx="557212" cy="498475"/>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4" name="Freeform 249"/>
            <p:cNvSpPr>
              <a:spLocks/>
            </p:cNvSpPr>
            <p:nvPr>
              <p:custDataLst>
                <p:tags r:id="rId173"/>
              </p:custDataLst>
            </p:nvPr>
          </p:nvSpPr>
          <p:spPr bwMode="auto">
            <a:xfrm>
              <a:off x="4378325" y="3335338"/>
              <a:ext cx="63500" cy="49212"/>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5" name="Freeform 250"/>
            <p:cNvSpPr>
              <a:spLocks/>
            </p:cNvSpPr>
            <p:nvPr>
              <p:custDataLst>
                <p:tags r:id="rId174"/>
              </p:custDataLst>
            </p:nvPr>
          </p:nvSpPr>
          <p:spPr bwMode="auto">
            <a:xfrm>
              <a:off x="4359275" y="3335338"/>
              <a:ext cx="169863" cy="180975"/>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6" name="Freeform 251"/>
            <p:cNvSpPr>
              <a:spLocks/>
            </p:cNvSpPr>
            <p:nvPr>
              <p:custDataLst>
                <p:tags r:id="rId175"/>
              </p:custDataLst>
            </p:nvPr>
          </p:nvSpPr>
          <p:spPr bwMode="auto">
            <a:xfrm>
              <a:off x="4954588" y="3698875"/>
              <a:ext cx="290512" cy="471488"/>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7" name="Freeform 252"/>
            <p:cNvSpPr>
              <a:spLocks/>
            </p:cNvSpPr>
            <p:nvPr>
              <p:custDataLst>
                <p:tags r:id="rId176"/>
              </p:custDataLst>
            </p:nvPr>
          </p:nvSpPr>
          <p:spPr bwMode="auto">
            <a:xfrm>
              <a:off x="4657725" y="3916363"/>
              <a:ext cx="266700" cy="258762"/>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8" name="Freeform 253"/>
            <p:cNvSpPr>
              <a:spLocks/>
            </p:cNvSpPr>
            <p:nvPr>
              <p:custDataLst>
                <p:tags r:id="rId177"/>
              </p:custDataLst>
            </p:nvPr>
          </p:nvSpPr>
          <p:spPr bwMode="auto">
            <a:xfrm>
              <a:off x="5299075" y="3721100"/>
              <a:ext cx="219075" cy="395288"/>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29" name="Freeform 254"/>
            <p:cNvSpPr>
              <a:spLocks/>
            </p:cNvSpPr>
            <p:nvPr>
              <p:custDataLst>
                <p:tags r:id="rId178"/>
              </p:custDataLst>
            </p:nvPr>
          </p:nvSpPr>
          <p:spPr bwMode="auto">
            <a:xfrm>
              <a:off x="4937125" y="3465513"/>
              <a:ext cx="39688" cy="6032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0" name="Freeform 255"/>
            <p:cNvSpPr>
              <a:spLocks/>
            </p:cNvSpPr>
            <p:nvPr>
              <p:custDataLst>
                <p:tags r:id="rId179"/>
              </p:custDataLst>
            </p:nvPr>
          </p:nvSpPr>
          <p:spPr bwMode="auto">
            <a:xfrm>
              <a:off x="4924425" y="3429000"/>
              <a:ext cx="61913" cy="55563"/>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1" name="Freeform 256"/>
            <p:cNvSpPr>
              <a:spLocks/>
            </p:cNvSpPr>
            <p:nvPr>
              <p:custDataLst>
                <p:tags r:id="rId180"/>
              </p:custDataLst>
            </p:nvPr>
          </p:nvSpPr>
          <p:spPr bwMode="auto">
            <a:xfrm>
              <a:off x="5270500" y="2255838"/>
              <a:ext cx="561975" cy="427037"/>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2" name="Freeform 257"/>
            <p:cNvSpPr>
              <a:spLocks/>
            </p:cNvSpPr>
            <p:nvPr>
              <p:custDataLst>
                <p:tags r:id="rId181"/>
              </p:custDataLst>
            </p:nvPr>
          </p:nvSpPr>
          <p:spPr bwMode="auto">
            <a:xfrm>
              <a:off x="5297488" y="2849563"/>
              <a:ext cx="276225" cy="206375"/>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3" name="Freeform 258"/>
            <p:cNvSpPr>
              <a:spLocks/>
            </p:cNvSpPr>
            <p:nvPr>
              <p:custDataLst>
                <p:tags r:id="rId182"/>
              </p:custDataLst>
            </p:nvPr>
          </p:nvSpPr>
          <p:spPr bwMode="auto">
            <a:xfrm>
              <a:off x="5514975" y="2646363"/>
              <a:ext cx="134938" cy="109537"/>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34" name="Freeform 259"/>
            <p:cNvSpPr>
              <a:spLocks/>
            </p:cNvSpPr>
            <p:nvPr>
              <p:custDataLst>
                <p:tags r:id="rId183"/>
              </p:custDataLst>
            </p:nvPr>
          </p:nvSpPr>
          <p:spPr bwMode="auto">
            <a:xfrm>
              <a:off x="5165725" y="2332038"/>
              <a:ext cx="249238" cy="236537"/>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5" name="Freeform 260"/>
            <p:cNvSpPr>
              <a:spLocks/>
            </p:cNvSpPr>
            <p:nvPr>
              <p:custDataLst>
                <p:tags r:id="rId184"/>
              </p:custDataLst>
            </p:nvPr>
          </p:nvSpPr>
          <p:spPr bwMode="auto">
            <a:xfrm>
              <a:off x="5724525" y="2295525"/>
              <a:ext cx="369888" cy="263525"/>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6" name="Freeform 261"/>
            <p:cNvSpPr>
              <a:spLocks/>
            </p:cNvSpPr>
            <p:nvPr>
              <p:custDataLst>
                <p:tags r:id="rId185"/>
              </p:custDataLst>
            </p:nvPr>
          </p:nvSpPr>
          <p:spPr bwMode="auto">
            <a:xfrm>
              <a:off x="5761038" y="2339975"/>
              <a:ext cx="406400" cy="382588"/>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7" name="Freeform 262"/>
            <p:cNvSpPr>
              <a:spLocks/>
            </p:cNvSpPr>
            <p:nvPr>
              <p:custDataLst>
                <p:tags r:id="rId186"/>
              </p:custDataLst>
            </p:nvPr>
          </p:nvSpPr>
          <p:spPr bwMode="auto">
            <a:xfrm>
              <a:off x="6643688" y="2582863"/>
              <a:ext cx="246062" cy="52863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38" name="Freeform 263"/>
            <p:cNvSpPr>
              <a:spLocks/>
            </p:cNvSpPr>
            <p:nvPr>
              <p:custDataLst>
                <p:tags r:id="rId187"/>
              </p:custDataLst>
            </p:nvPr>
          </p:nvSpPr>
          <p:spPr bwMode="auto">
            <a:xfrm>
              <a:off x="3652838" y="3041650"/>
              <a:ext cx="92075" cy="53975"/>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39" name="Freeform 264"/>
            <p:cNvSpPr>
              <a:spLocks/>
            </p:cNvSpPr>
            <p:nvPr>
              <p:custDataLst>
                <p:tags r:id="rId188"/>
              </p:custDataLst>
            </p:nvPr>
          </p:nvSpPr>
          <p:spPr bwMode="auto">
            <a:xfrm>
              <a:off x="3746500" y="3117850"/>
              <a:ext cx="84138" cy="88900"/>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0" name="Freeform 265"/>
            <p:cNvSpPr>
              <a:spLocks/>
            </p:cNvSpPr>
            <p:nvPr>
              <p:custDataLst>
                <p:tags r:id="rId189"/>
              </p:custDataLst>
            </p:nvPr>
          </p:nvSpPr>
          <p:spPr bwMode="auto">
            <a:xfrm>
              <a:off x="3794125" y="3163888"/>
              <a:ext cx="117475" cy="119062"/>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1" name="Freeform 266"/>
            <p:cNvSpPr>
              <a:spLocks/>
            </p:cNvSpPr>
            <p:nvPr>
              <p:custDataLst>
                <p:tags r:id="rId190"/>
              </p:custDataLst>
            </p:nvPr>
          </p:nvSpPr>
          <p:spPr bwMode="auto">
            <a:xfrm>
              <a:off x="4033838" y="3090863"/>
              <a:ext cx="117475" cy="180975"/>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2" name="Freeform 267"/>
            <p:cNvSpPr>
              <a:spLocks/>
            </p:cNvSpPr>
            <p:nvPr>
              <p:custDataLst>
                <p:tags r:id="rId191"/>
              </p:custDataLst>
            </p:nvPr>
          </p:nvSpPr>
          <p:spPr bwMode="auto">
            <a:xfrm>
              <a:off x="3646488" y="3013075"/>
              <a:ext cx="98425" cy="53975"/>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3" name="Freeform 268"/>
            <p:cNvSpPr>
              <a:spLocks/>
            </p:cNvSpPr>
            <p:nvPr>
              <p:custDataLst>
                <p:tags r:id="rId192"/>
              </p:custDataLst>
            </p:nvPr>
          </p:nvSpPr>
          <p:spPr bwMode="auto">
            <a:xfrm>
              <a:off x="4121150" y="3084513"/>
              <a:ext cx="47625" cy="139700"/>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4" name="Freeform 269"/>
            <p:cNvSpPr>
              <a:spLocks/>
            </p:cNvSpPr>
            <p:nvPr>
              <p:custDataLst>
                <p:tags r:id="rId193"/>
              </p:custDataLst>
            </p:nvPr>
          </p:nvSpPr>
          <p:spPr bwMode="auto">
            <a:xfrm>
              <a:off x="4149725" y="3049588"/>
              <a:ext cx="84138" cy="171450"/>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5" name="Freeform 270"/>
            <p:cNvSpPr>
              <a:spLocks/>
            </p:cNvSpPr>
            <p:nvPr>
              <p:custDataLst>
                <p:tags r:id="rId194"/>
              </p:custDataLst>
            </p:nvPr>
          </p:nvSpPr>
          <p:spPr bwMode="auto">
            <a:xfrm>
              <a:off x="4964113" y="4137025"/>
              <a:ext cx="28575" cy="5397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6" name="Freeform 271"/>
            <p:cNvSpPr>
              <a:spLocks/>
            </p:cNvSpPr>
            <p:nvPr>
              <p:custDataLst>
                <p:tags r:id="rId195"/>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7" name="Freeform 272"/>
            <p:cNvSpPr>
              <a:spLocks/>
            </p:cNvSpPr>
            <p:nvPr>
              <p:custDataLst>
                <p:tags r:id="rId196"/>
              </p:custDataLst>
            </p:nvPr>
          </p:nvSpPr>
          <p:spPr bwMode="auto">
            <a:xfrm>
              <a:off x="7323138" y="2160588"/>
              <a:ext cx="134937" cy="155575"/>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8" name="Freeform 273"/>
            <p:cNvSpPr>
              <a:spLocks/>
            </p:cNvSpPr>
            <p:nvPr>
              <p:custDataLst>
                <p:tags r:id="rId197"/>
              </p:custDataLst>
            </p:nvPr>
          </p:nvSpPr>
          <p:spPr bwMode="auto">
            <a:xfrm>
              <a:off x="6286500" y="2535238"/>
              <a:ext cx="230188" cy="1111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49" name="Freeform 274"/>
            <p:cNvSpPr>
              <a:spLocks/>
            </p:cNvSpPr>
            <p:nvPr>
              <p:custDataLst>
                <p:tags r:id="rId198"/>
              </p:custDataLst>
            </p:nvPr>
          </p:nvSpPr>
          <p:spPr bwMode="auto">
            <a:xfrm>
              <a:off x="6527800" y="2586038"/>
              <a:ext cx="80963" cy="5873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0" name="Freeform 275"/>
            <p:cNvSpPr>
              <a:spLocks/>
            </p:cNvSpPr>
            <p:nvPr>
              <p:custDataLst>
                <p:tags r:id="rId199"/>
              </p:custDataLst>
            </p:nvPr>
          </p:nvSpPr>
          <p:spPr bwMode="auto">
            <a:xfrm>
              <a:off x="6516688" y="2649538"/>
              <a:ext cx="149225" cy="150812"/>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1" name="Freeform 276"/>
            <p:cNvSpPr>
              <a:spLocks/>
            </p:cNvSpPr>
            <p:nvPr>
              <p:custDataLst>
                <p:tags r:id="rId200"/>
              </p:custDataLst>
            </p:nvPr>
          </p:nvSpPr>
          <p:spPr bwMode="auto">
            <a:xfrm>
              <a:off x="6872288" y="2755900"/>
              <a:ext cx="223837" cy="241300"/>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2" name="Freeform 277"/>
            <p:cNvSpPr>
              <a:spLocks/>
            </p:cNvSpPr>
            <p:nvPr>
              <p:custDataLst>
                <p:tags r:id="rId201"/>
              </p:custDataLst>
            </p:nvPr>
          </p:nvSpPr>
          <p:spPr bwMode="auto">
            <a:xfrm>
              <a:off x="6964363" y="2981325"/>
              <a:ext cx="147637" cy="1174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3" name="Freeform 278"/>
            <p:cNvSpPr>
              <a:spLocks/>
            </p:cNvSpPr>
            <p:nvPr>
              <p:custDataLst>
                <p:tags r:id="rId202"/>
              </p:custDataLst>
            </p:nvPr>
          </p:nvSpPr>
          <p:spPr bwMode="auto">
            <a:xfrm>
              <a:off x="7412038" y="2290763"/>
              <a:ext cx="95250" cy="119062"/>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4" name="Freeform 279"/>
            <p:cNvSpPr>
              <a:spLocks/>
            </p:cNvSpPr>
            <p:nvPr>
              <p:custDataLst>
                <p:tags r:id="rId203"/>
              </p:custDataLst>
            </p:nvPr>
          </p:nvSpPr>
          <p:spPr bwMode="auto">
            <a:xfrm>
              <a:off x="8047038" y="3463925"/>
              <a:ext cx="258762" cy="227013"/>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5" name="Freeform 280"/>
            <p:cNvSpPr>
              <a:spLocks/>
            </p:cNvSpPr>
            <p:nvPr>
              <p:custDataLst>
                <p:tags r:id="rId204"/>
              </p:custDataLst>
            </p:nvPr>
          </p:nvSpPr>
          <p:spPr bwMode="auto">
            <a:xfrm>
              <a:off x="8261350" y="3448050"/>
              <a:ext cx="119063" cy="115888"/>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56" name="Freeform 281"/>
            <p:cNvSpPr>
              <a:spLocks/>
            </p:cNvSpPr>
            <p:nvPr>
              <p:custDataLst>
                <p:tags r:id="rId205"/>
              </p:custDataLst>
            </p:nvPr>
          </p:nvSpPr>
          <p:spPr bwMode="auto">
            <a:xfrm>
              <a:off x="6335713" y="3117850"/>
              <a:ext cx="71437" cy="1063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857" name="Group 282"/>
            <p:cNvGrpSpPr>
              <a:grpSpLocks/>
            </p:cNvGrpSpPr>
            <p:nvPr>
              <p:custDataLst>
                <p:tags r:id="rId206"/>
              </p:custDataLst>
            </p:nvPr>
          </p:nvGrpSpPr>
          <p:grpSpPr bwMode="auto">
            <a:xfrm>
              <a:off x="7385717" y="2856114"/>
              <a:ext cx="260657" cy="397085"/>
              <a:chOff x="5062" y="2295"/>
              <a:chExt cx="177" cy="279"/>
            </a:xfrm>
            <a:solidFill>
              <a:srgbClr val="FFC000"/>
            </a:solidFill>
          </p:grpSpPr>
          <p:sp>
            <p:nvSpPr>
              <p:cNvPr id="1112"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13"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14"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5"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6"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7"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8"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19"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0"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1"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2"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3"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D9D9D9"/>
              </a:solidFill>
              <a:ln w="9525" cmpd="sng">
                <a:solidFill>
                  <a:schemeClr val="accent3"/>
                </a:solidFill>
                <a:prstDash val="solid"/>
                <a:round/>
                <a:headEnd/>
                <a:tailEnd/>
              </a:ln>
            </p:spPr>
            <p:txBody>
              <a:bodyPr/>
              <a:lstStyle/>
              <a:p>
                <a:pPr>
                  <a:defRPr/>
                </a:pPr>
                <a:endParaRPr lang="en-US" dirty="0">
                  <a:ea typeface="+mn-ea"/>
                </a:endParaRPr>
              </a:p>
            </p:txBody>
          </p:sp>
          <p:sp>
            <p:nvSpPr>
              <p:cNvPr id="1124"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5"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6"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7" name="Line 298"/>
              <p:cNvSpPr>
                <a:spLocks noChangeShapeType="1"/>
              </p:cNvSpPr>
              <p:nvPr/>
            </p:nvSpPr>
            <p:spPr bwMode="auto">
              <a:xfrm>
                <a:off x="5180" y="2449"/>
                <a:ext cx="1" cy="10"/>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28"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29" name="Line 300"/>
              <p:cNvSpPr>
                <a:spLocks noChangeShapeType="1"/>
              </p:cNvSpPr>
              <p:nvPr/>
            </p:nvSpPr>
            <p:spPr bwMode="auto">
              <a:xfrm flipH="1" flipV="1">
                <a:off x="5178" y="2447"/>
                <a:ext cx="6" cy="6"/>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30"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1"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2"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3"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4"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35" name="Line 306"/>
              <p:cNvSpPr>
                <a:spLocks noChangeShapeType="1"/>
              </p:cNvSpPr>
              <p:nvPr/>
            </p:nvSpPr>
            <p:spPr bwMode="auto">
              <a:xfrm flipV="1">
                <a:off x="5191" y="2516"/>
                <a:ext cx="6" cy="2"/>
              </a:xfrm>
              <a:prstGeom prst="line">
                <a:avLst/>
              </a:prstGeom>
              <a:grpFill/>
              <a:ln w="9525">
                <a:solidFill>
                  <a:schemeClr val="accent3"/>
                </a:solidFill>
                <a:round/>
                <a:headEnd/>
                <a:tailEnd/>
              </a:ln>
              <a:extLst/>
            </p:spPr>
            <p:txBody>
              <a:bodyPr/>
              <a:lstStyle/>
              <a:p>
                <a:pPr>
                  <a:defRPr/>
                </a:pPr>
                <a:endParaRPr lang="en-US" dirty="0">
                  <a:ea typeface="+mn-ea"/>
                </a:endParaRPr>
              </a:p>
            </p:txBody>
          </p:sp>
        </p:grpSp>
        <p:sp>
          <p:nvSpPr>
            <p:cNvPr id="858" name="Freeform 307"/>
            <p:cNvSpPr>
              <a:spLocks/>
            </p:cNvSpPr>
            <p:nvPr>
              <p:custDataLst>
                <p:tags r:id="rId207"/>
              </p:custDataLst>
            </p:nvPr>
          </p:nvSpPr>
          <p:spPr bwMode="auto">
            <a:xfrm>
              <a:off x="7770813" y="3595688"/>
              <a:ext cx="15875" cy="50800"/>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59" name="Freeform 308"/>
            <p:cNvSpPr>
              <a:spLocks/>
            </p:cNvSpPr>
            <p:nvPr>
              <p:custDataLst>
                <p:tags r:id="rId208"/>
              </p:custDataLst>
            </p:nvPr>
          </p:nvSpPr>
          <p:spPr bwMode="auto">
            <a:xfrm>
              <a:off x="7854950" y="3541713"/>
              <a:ext cx="25400" cy="52387"/>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0" name="Freeform 309"/>
            <p:cNvSpPr>
              <a:spLocks/>
            </p:cNvSpPr>
            <p:nvPr>
              <p:custDataLst>
                <p:tags r:id="rId209"/>
              </p:custDataLst>
            </p:nvPr>
          </p:nvSpPr>
          <p:spPr bwMode="auto">
            <a:xfrm>
              <a:off x="7908925" y="3432175"/>
              <a:ext cx="26988" cy="52388"/>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1" name="Freeform 310"/>
            <p:cNvSpPr>
              <a:spLocks/>
            </p:cNvSpPr>
            <p:nvPr>
              <p:custDataLst>
                <p:tags r:id="rId210"/>
              </p:custDataLst>
            </p:nvPr>
          </p:nvSpPr>
          <p:spPr bwMode="auto">
            <a:xfrm>
              <a:off x="7891463" y="3405188"/>
              <a:ext cx="28575" cy="52387"/>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2" name="Freeform 311"/>
            <p:cNvSpPr>
              <a:spLocks/>
            </p:cNvSpPr>
            <p:nvPr>
              <p:custDataLst>
                <p:tags r:id="rId211"/>
              </p:custDataLst>
            </p:nvPr>
          </p:nvSpPr>
          <p:spPr bwMode="auto">
            <a:xfrm>
              <a:off x="7696200" y="3311525"/>
              <a:ext cx="9525" cy="5080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3" name="Freeform 312"/>
            <p:cNvSpPr>
              <a:spLocks/>
            </p:cNvSpPr>
            <p:nvPr>
              <p:custDataLst>
                <p:tags r:id="rId212"/>
              </p:custDataLst>
            </p:nvPr>
          </p:nvSpPr>
          <p:spPr bwMode="auto">
            <a:xfrm>
              <a:off x="7615238" y="3433763"/>
              <a:ext cx="33337" cy="53975"/>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4" name="Freeform 313"/>
            <p:cNvSpPr>
              <a:spLocks/>
            </p:cNvSpPr>
            <p:nvPr>
              <p:custDataLst>
                <p:tags r:id="rId213"/>
              </p:custDataLst>
            </p:nvPr>
          </p:nvSpPr>
          <p:spPr bwMode="auto">
            <a:xfrm>
              <a:off x="7623175" y="3602038"/>
              <a:ext cx="20638" cy="50800"/>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5" name="Freeform 314"/>
            <p:cNvSpPr>
              <a:spLocks/>
            </p:cNvSpPr>
            <p:nvPr>
              <p:custDataLst>
                <p:tags r:id="rId214"/>
              </p:custDataLst>
            </p:nvPr>
          </p:nvSpPr>
          <p:spPr bwMode="auto">
            <a:xfrm>
              <a:off x="7750175" y="3438525"/>
              <a:ext cx="11113" cy="5080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6" name="Freeform 315"/>
            <p:cNvSpPr>
              <a:spLocks/>
            </p:cNvSpPr>
            <p:nvPr>
              <p:custDataLst>
                <p:tags r:id="rId215"/>
              </p:custDataLst>
            </p:nvPr>
          </p:nvSpPr>
          <p:spPr bwMode="auto">
            <a:xfrm>
              <a:off x="7594600" y="3433763"/>
              <a:ext cx="20638" cy="53975"/>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7" name="Freeform 316"/>
            <p:cNvSpPr>
              <a:spLocks/>
            </p:cNvSpPr>
            <p:nvPr>
              <p:custDataLst>
                <p:tags r:id="rId216"/>
              </p:custDataLst>
            </p:nvPr>
          </p:nvSpPr>
          <p:spPr bwMode="auto">
            <a:xfrm>
              <a:off x="7642225" y="3476625"/>
              <a:ext cx="34925" cy="5080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8" name="Freeform 317"/>
            <p:cNvSpPr>
              <a:spLocks/>
            </p:cNvSpPr>
            <p:nvPr>
              <p:custDataLst>
                <p:tags r:id="rId217"/>
              </p:custDataLst>
            </p:nvPr>
          </p:nvSpPr>
          <p:spPr bwMode="auto">
            <a:xfrm>
              <a:off x="7421563" y="3660775"/>
              <a:ext cx="50800" cy="52388"/>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69" name="Freeform 318"/>
            <p:cNvSpPr>
              <a:spLocks/>
            </p:cNvSpPr>
            <p:nvPr>
              <p:custDataLst>
                <p:tags r:id="rId218"/>
              </p:custDataLst>
            </p:nvPr>
          </p:nvSpPr>
          <p:spPr bwMode="auto">
            <a:xfrm>
              <a:off x="7531100" y="3695700"/>
              <a:ext cx="15875" cy="52388"/>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0" name="Freeform 319"/>
            <p:cNvSpPr>
              <a:spLocks/>
            </p:cNvSpPr>
            <p:nvPr>
              <p:custDataLst>
                <p:tags r:id="rId219"/>
              </p:custDataLst>
            </p:nvPr>
          </p:nvSpPr>
          <p:spPr bwMode="auto">
            <a:xfrm>
              <a:off x="7343775" y="3633788"/>
              <a:ext cx="42863" cy="49212"/>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1" name="Freeform 320"/>
            <p:cNvSpPr>
              <a:spLocks/>
            </p:cNvSpPr>
            <p:nvPr>
              <p:custDataLst>
                <p:tags r:id="rId220"/>
              </p:custDataLst>
            </p:nvPr>
          </p:nvSpPr>
          <p:spPr bwMode="auto">
            <a:xfrm>
              <a:off x="7394575" y="3619500"/>
              <a:ext cx="44450" cy="50800"/>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2" name="Freeform 321"/>
            <p:cNvSpPr>
              <a:spLocks/>
            </p:cNvSpPr>
            <p:nvPr>
              <p:custDataLst>
                <p:tags r:id="rId221"/>
              </p:custDataLst>
            </p:nvPr>
          </p:nvSpPr>
          <p:spPr bwMode="auto">
            <a:xfrm>
              <a:off x="7453313" y="3629025"/>
              <a:ext cx="41275" cy="52388"/>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3" name="Freeform 322"/>
            <p:cNvSpPr>
              <a:spLocks/>
            </p:cNvSpPr>
            <p:nvPr>
              <p:custDataLst>
                <p:tags r:id="rId222"/>
              </p:custDataLst>
            </p:nvPr>
          </p:nvSpPr>
          <p:spPr bwMode="auto">
            <a:xfrm>
              <a:off x="7512050" y="3633788"/>
              <a:ext cx="28575" cy="49212"/>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4" name="Freeform 323"/>
            <p:cNvSpPr>
              <a:spLocks/>
            </p:cNvSpPr>
            <p:nvPr>
              <p:custDataLst>
                <p:tags r:id="rId223"/>
              </p:custDataLst>
            </p:nvPr>
          </p:nvSpPr>
          <p:spPr bwMode="auto">
            <a:xfrm>
              <a:off x="7594600" y="3625850"/>
              <a:ext cx="1588" cy="50800"/>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5" name="Freeform 324"/>
            <p:cNvSpPr>
              <a:spLocks/>
            </p:cNvSpPr>
            <p:nvPr>
              <p:custDataLst>
                <p:tags r:id="rId224"/>
              </p:custDataLst>
            </p:nvPr>
          </p:nvSpPr>
          <p:spPr bwMode="auto">
            <a:xfrm>
              <a:off x="7118350" y="3457575"/>
              <a:ext cx="22225" cy="5238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6" name="Freeform 325"/>
            <p:cNvSpPr>
              <a:spLocks/>
            </p:cNvSpPr>
            <p:nvPr>
              <p:custDataLst>
                <p:tags r:id="rId225"/>
              </p:custDataLst>
            </p:nvPr>
          </p:nvSpPr>
          <p:spPr bwMode="auto">
            <a:xfrm>
              <a:off x="7058025" y="3433763"/>
              <a:ext cx="33338"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7" name="Freeform 326"/>
            <p:cNvSpPr>
              <a:spLocks/>
            </p:cNvSpPr>
            <p:nvPr>
              <p:custDataLst>
                <p:tags r:id="rId226"/>
              </p:custDataLst>
            </p:nvPr>
          </p:nvSpPr>
          <p:spPr bwMode="auto">
            <a:xfrm>
              <a:off x="6873875" y="3421063"/>
              <a:ext cx="7938" cy="5080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78" name="Line 327" descr="Horizontal dunkel"/>
            <p:cNvSpPr>
              <a:spLocks noChangeShapeType="1"/>
            </p:cNvSpPr>
            <p:nvPr>
              <p:custDataLst>
                <p:tags r:id="rId227"/>
              </p:custDataLst>
            </p:nvPr>
          </p:nvSpPr>
          <p:spPr bwMode="auto">
            <a:xfrm>
              <a:off x="6900863" y="3452813"/>
              <a:ext cx="6350" cy="4762"/>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879" name="Freeform 328"/>
            <p:cNvSpPr>
              <a:spLocks/>
            </p:cNvSpPr>
            <p:nvPr>
              <p:custDataLst>
                <p:tags r:id="rId228"/>
              </p:custDataLst>
            </p:nvPr>
          </p:nvSpPr>
          <p:spPr bwMode="auto">
            <a:xfrm>
              <a:off x="6899275" y="3452813"/>
              <a:ext cx="7938" cy="5238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0" name="Freeform 329"/>
            <p:cNvSpPr>
              <a:spLocks/>
            </p:cNvSpPr>
            <p:nvPr>
              <p:custDataLst>
                <p:tags r:id="rId229"/>
              </p:custDataLst>
            </p:nvPr>
          </p:nvSpPr>
          <p:spPr bwMode="auto">
            <a:xfrm>
              <a:off x="6788150" y="3311525"/>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1" name="Freeform 330"/>
            <p:cNvSpPr>
              <a:spLocks/>
            </p:cNvSpPr>
            <p:nvPr>
              <p:custDataLst>
                <p:tags r:id="rId230"/>
              </p:custDataLst>
            </p:nvPr>
          </p:nvSpPr>
          <p:spPr bwMode="auto">
            <a:xfrm>
              <a:off x="7378700" y="3640138"/>
              <a:ext cx="11113" cy="5080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2" name="Freeform 331"/>
            <p:cNvSpPr>
              <a:spLocks/>
            </p:cNvSpPr>
            <p:nvPr>
              <p:custDataLst>
                <p:tags r:id="rId231"/>
              </p:custDataLst>
            </p:nvPr>
          </p:nvSpPr>
          <p:spPr bwMode="auto">
            <a:xfrm>
              <a:off x="7954963" y="3602038"/>
              <a:ext cx="31750" cy="50800"/>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3" name="Freeform 332"/>
            <p:cNvSpPr>
              <a:spLocks/>
            </p:cNvSpPr>
            <p:nvPr>
              <p:custDataLst>
                <p:tags r:id="rId232"/>
              </p:custDataLst>
            </p:nvPr>
          </p:nvSpPr>
          <p:spPr bwMode="auto">
            <a:xfrm>
              <a:off x="6769100" y="3224213"/>
              <a:ext cx="306388" cy="333375"/>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4" name="Freeform 333"/>
            <p:cNvSpPr>
              <a:spLocks/>
            </p:cNvSpPr>
            <p:nvPr>
              <p:custDataLst>
                <p:tags r:id="rId233"/>
              </p:custDataLst>
            </p:nvPr>
          </p:nvSpPr>
          <p:spPr bwMode="auto">
            <a:xfrm>
              <a:off x="7150100" y="3268663"/>
              <a:ext cx="282575" cy="233362"/>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5" name="Freeform 334"/>
            <p:cNvSpPr>
              <a:spLocks/>
            </p:cNvSpPr>
            <p:nvPr>
              <p:custDataLst>
                <p:tags r:id="rId234"/>
              </p:custDataLst>
            </p:nvPr>
          </p:nvSpPr>
          <p:spPr bwMode="auto">
            <a:xfrm>
              <a:off x="7546975" y="3635375"/>
              <a:ext cx="103188" cy="52388"/>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6" name="Freeform 335"/>
            <p:cNvSpPr>
              <a:spLocks/>
            </p:cNvSpPr>
            <p:nvPr>
              <p:custDataLst>
                <p:tags r:id="rId235"/>
              </p:custDataLst>
            </p:nvPr>
          </p:nvSpPr>
          <p:spPr bwMode="auto">
            <a:xfrm>
              <a:off x="7677150" y="3335338"/>
              <a:ext cx="47625" cy="79375"/>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7" name="Freeform 336"/>
            <p:cNvSpPr>
              <a:spLocks/>
            </p:cNvSpPr>
            <p:nvPr>
              <p:custDataLst>
                <p:tags r:id="rId236"/>
              </p:custDataLst>
            </p:nvPr>
          </p:nvSpPr>
          <p:spPr bwMode="auto">
            <a:xfrm>
              <a:off x="7689850" y="3465513"/>
              <a:ext cx="80963" cy="50800"/>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8" name="Freeform 337"/>
            <p:cNvSpPr>
              <a:spLocks/>
            </p:cNvSpPr>
            <p:nvPr>
              <p:custDataLst>
                <p:tags r:id="rId237"/>
              </p:custDataLst>
            </p:nvPr>
          </p:nvSpPr>
          <p:spPr bwMode="auto">
            <a:xfrm>
              <a:off x="7775575" y="3397250"/>
              <a:ext cx="96838" cy="5715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89" name="Freeform 338"/>
            <p:cNvSpPr>
              <a:spLocks/>
            </p:cNvSpPr>
            <p:nvPr>
              <p:custDataLst>
                <p:tags r:id="rId238"/>
              </p:custDataLst>
            </p:nvPr>
          </p:nvSpPr>
          <p:spPr bwMode="auto">
            <a:xfrm>
              <a:off x="7429500" y="3340100"/>
              <a:ext cx="185738" cy="209550"/>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0" name="Freeform 339"/>
            <p:cNvSpPr>
              <a:spLocks/>
            </p:cNvSpPr>
            <p:nvPr>
              <p:custDataLst>
                <p:tags r:id="rId239"/>
              </p:custDataLst>
            </p:nvPr>
          </p:nvSpPr>
          <p:spPr bwMode="auto">
            <a:xfrm>
              <a:off x="7054850" y="3559175"/>
              <a:ext cx="279400" cy="85725"/>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1" name="Freeform 340"/>
            <p:cNvSpPr>
              <a:spLocks/>
            </p:cNvSpPr>
            <p:nvPr>
              <p:custDataLst>
                <p:tags r:id="rId240"/>
              </p:custDataLst>
            </p:nvPr>
          </p:nvSpPr>
          <p:spPr bwMode="auto">
            <a:xfrm>
              <a:off x="7815263" y="3429000"/>
              <a:ext cx="239712" cy="2270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2" name="Freeform 341"/>
            <p:cNvSpPr>
              <a:spLocks/>
            </p:cNvSpPr>
            <p:nvPr>
              <p:custDataLst>
                <p:tags r:id="rId241"/>
              </p:custDataLst>
            </p:nvPr>
          </p:nvSpPr>
          <p:spPr bwMode="auto">
            <a:xfrm>
              <a:off x="6175375" y="2374900"/>
              <a:ext cx="58738" cy="5397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93" name="Freeform 342">
              <a:hlinkClick r:id="rId399"/>
            </p:cNvPr>
            <p:cNvSpPr>
              <a:spLocks/>
            </p:cNvSpPr>
            <p:nvPr>
              <p:custDataLst>
                <p:tags r:id="rId242"/>
              </p:custDataLst>
            </p:nvPr>
          </p:nvSpPr>
          <p:spPr bwMode="auto">
            <a:xfrm>
              <a:off x="4451350" y="1835150"/>
              <a:ext cx="246063" cy="161925"/>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4" name="Freeform 343">
              <a:hlinkClick r:id="rId400"/>
            </p:cNvPr>
            <p:cNvSpPr>
              <a:spLocks/>
            </p:cNvSpPr>
            <p:nvPr>
              <p:custDataLst>
                <p:tags r:id="rId243"/>
              </p:custDataLst>
            </p:nvPr>
          </p:nvSpPr>
          <p:spPr bwMode="auto">
            <a:xfrm>
              <a:off x="4521200" y="2022475"/>
              <a:ext cx="163513" cy="63500"/>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5" name="Freeform 344">
              <a:hlinkClick r:id="rId401"/>
            </p:cNvPr>
            <p:cNvSpPr>
              <a:spLocks/>
            </p:cNvSpPr>
            <p:nvPr>
              <p:custDataLst>
                <p:tags r:id="rId244"/>
              </p:custDataLst>
            </p:nvPr>
          </p:nvSpPr>
          <p:spPr bwMode="auto">
            <a:xfrm>
              <a:off x="4633913" y="1709738"/>
              <a:ext cx="123825" cy="60325"/>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6" name="Freeform 345">
              <a:hlinkClick r:id="rId402"/>
            </p:cNvPr>
            <p:cNvSpPr>
              <a:spLocks/>
            </p:cNvSpPr>
            <p:nvPr>
              <p:custDataLst>
                <p:tags r:id="rId245"/>
              </p:custDataLst>
            </p:nvPr>
          </p:nvSpPr>
          <p:spPr bwMode="auto">
            <a:xfrm>
              <a:off x="4648200" y="2024063"/>
              <a:ext cx="200025" cy="1301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897" name="Freeform 346"/>
            <p:cNvSpPr>
              <a:spLocks/>
            </p:cNvSpPr>
            <p:nvPr>
              <p:custDataLst>
                <p:tags r:id="rId246"/>
              </p:custDataLst>
            </p:nvPr>
          </p:nvSpPr>
          <p:spPr bwMode="auto">
            <a:xfrm>
              <a:off x="2414588" y="2962275"/>
              <a:ext cx="14287" cy="50800"/>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98" name="Freeform 347"/>
            <p:cNvSpPr>
              <a:spLocks/>
            </p:cNvSpPr>
            <p:nvPr>
              <p:custDataLst>
                <p:tags r:id="rId247"/>
              </p:custDataLst>
            </p:nvPr>
          </p:nvSpPr>
          <p:spPr bwMode="auto">
            <a:xfrm>
              <a:off x="4765675" y="2017713"/>
              <a:ext cx="93663" cy="7302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899" name="Freeform 348"/>
            <p:cNvSpPr>
              <a:spLocks/>
            </p:cNvSpPr>
            <p:nvPr>
              <p:custDataLst>
                <p:tags r:id="rId248"/>
              </p:custDataLst>
            </p:nvPr>
          </p:nvSpPr>
          <p:spPr bwMode="auto">
            <a:xfrm>
              <a:off x="4673600" y="1911350"/>
              <a:ext cx="423863" cy="223838"/>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00" name="Freeform 349"/>
            <p:cNvSpPr>
              <a:spLocks/>
            </p:cNvSpPr>
            <p:nvPr>
              <p:custDataLst>
                <p:tags r:id="rId249"/>
              </p:custDataLst>
            </p:nvPr>
          </p:nvSpPr>
          <p:spPr bwMode="auto">
            <a:xfrm>
              <a:off x="5243513" y="2222500"/>
              <a:ext cx="53975" cy="5715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1" name="Freeform 350"/>
            <p:cNvSpPr>
              <a:spLocks/>
            </p:cNvSpPr>
            <p:nvPr>
              <p:custDataLst>
                <p:tags r:id="rId250"/>
              </p:custDataLst>
            </p:nvPr>
          </p:nvSpPr>
          <p:spPr bwMode="auto">
            <a:xfrm>
              <a:off x="5849938" y="2233613"/>
              <a:ext cx="233362" cy="111125"/>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2" name="Freeform 351"/>
            <p:cNvSpPr>
              <a:spLocks/>
            </p:cNvSpPr>
            <p:nvPr>
              <p:custDataLst>
                <p:tags r:id="rId251"/>
              </p:custDataLst>
            </p:nvPr>
          </p:nvSpPr>
          <p:spPr bwMode="auto">
            <a:xfrm>
              <a:off x="5903913" y="2170113"/>
              <a:ext cx="254000" cy="1127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3" name="Freeform 352"/>
            <p:cNvSpPr>
              <a:spLocks/>
            </p:cNvSpPr>
            <p:nvPr>
              <p:custDataLst>
                <p:tags r:id="rId252"/>
              </p:custDataLst>
            </p:nvPr>
          </p:nvSpPr>
          <p:spPr bwMode="auto">
            <a:xfrm>
              <a:off x="5464175" y="2184400"/>
              <a:ext cx="384175" cy="204788"/>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4" name="Freeform 353">
              <a:hlinkClick r:id="rId403"/>
            </p:cNvPr>
            <p:cNvSpPr>
              <a:spLocks/>
            </p:cNvSpPr>
            <p:nvPr>
              <p:custDataLst>
                <p:tags r:id="rId253"/>
              </p:custDataLst>
            </p:nvPr>
          </p:nvSpPr>
          <p:spPr bwMode="auto">
            <a:xfrm>
              <a:off x="4581525" y="2082800"/>
              <a:ext cx="120650" cy="133350"/>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05" name="Freeform 354"/>
            <p:cNvSpPr>
              <a:spLocks/>
            </p:cNvSpPr>
            <p:nvPr>
              <p:custDataLst>
                <p:tags r:id="rId254"/>
              </p:custDataLst>
            </p:nvPr>
          </p:nvSpPr>
          <p:spPr bwMode="auto">
            <a:xfrm>
              <a:off x="4635500" y="2178050"/>
              <a:ext cx="76200" cy="55563"/>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06" name="Freeform 355"/>
            <p:cNvSpPr>
              <a:spLocks/>
            </p:cNvSpPr>
            <p:nvPr>
              <p:custDataLst>
                <p:tags r:id="rId255"/>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7" name="Freeform 356"/>
            <p:cNvSpPr>
              <a:spLocks/>
            </p:cNvSpPr>
            <p:nvPr>
              <p:custDataLst>
                <p:tags r:id="rId256"/>
              </p:custDataLst>
            </p:nvPr>
          </p:nvSpPr>
          <p:spPr bwMode="auto">
            <a:xfrm>
              <a:off x="5270500" y="3049588"/>
              <a:ext cx="273050" cy="390525"/>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8" name="Freeform 357"/>
            <p:cNvSpPr>
              <a:spLocks/>
            </p:cNvSpPr>
            <p:nvPr>
              <p:custDataLst>
                <p:tags r:id="rId257"/>
              </p:custDataLst>
            </p:nvPr>
          </p:nvSpPr>
          <p:spPr bwMode="auto">
            <a:xfrm>
              <a:off x="5278438" y="3038475"/>
              <a:ext cx="44450" cy="53975"/>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09" name="Freeform 358"/>
            <p:cNvSpPr>
              <a:spLocks/>
            </p:cNvSpPr>
            <p:nvPr>
              <p:custDataLst>
                <p:tags r:id="rId258"/>
              </p:custDataLst>
            </p:nvPr>
          </p:nvSpPr>
          <p:spPr bwMode="auto">
            <a:xfrm>
              <a:off x="5054600" y="2957513"/>
              <a:ext cx="406400" cy="339725"/>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0" name="Line 359"/>
            <p:cNvSpPr>
              <a:spLocks noChangeShapeType="1"/>
            </p:cNvSpPr>
            <p:nvPr>
              <p:custDataLst>
                <p:tags r:id="rId259"/>
              </p:custDataLst>
            </p:nvPr>
          </p:nvSpPr>
          <p:spPr bwMode="auto">
            <a:xfrm flipH="1">
              <a:off x="1546225" y="3427413"/>
              <a:ext cx="476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911" name="Freeform 360"/>
            <p:cNvSpPr>
              <a:spLocks/>
            </p:cNvSpPr>
            <p:nvPr>
              <p:custDataLst>
                <p:tags r:id="rId260"/>
              </p:custDataLst>
            </p:nvPr>
          </p:nvSpPr>
          <p:spPr bwMode="auto">
            <a:xfrm>
              <a:off x="1546225" y="3433763"/>
              <a:ext cx="14288" cy="53975"/>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2" name="Freeform 361"/>
            <p:cNvSpPr>
              <a:spLocks/>
            </p:cNvSpPr>
            <p:nvPr>
              <p:custDataLst>
                <p:tags r:id="rId261"/>
              </p:custDataLst>
            </p:nvPr>
          </p:nvSpPr>
          <p:spPr bwMode="auto">
            <a:xfrm>
              <a:off x="1555750" y="3421063"/>
              <a:ext cx="4763" cy="52387"/>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13" name="Group 362"/>
            <p:cNvGrpSpPr>
              <a:grpSpLocks/>
            </p:cNvGrpSpPr>
            <p:nvPr>
              <p:custDataLst>
                <p:tags r:id="rId262"/>
              </p:custDataLst>
            </p:nvPr>
          </p:nvGrpSpPr>
          <p:grpSpPr bwMode="auto">
            <a:xfrm>
              <a:off x="1546647" y="3363580"/>
              <a:ext cx="466346" cy="182057"/>
              <a:chOff x="912" y="2626"/>
              <a:chExt cx="311" cy="127"/>
            </a:xfrm>
            <a:solidFill>
              <a:srgbClr val="FFC000"/>
            </a:solidFill>
          </p:grpSpPr>
          <p:sp>
            <p:nvSpPr>
              <p:cNvPr id="1109"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10"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111"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914" name="Freeform 366"/>
            <p:cNvSpPr>
              <a:spLocks/>
            </p:cNvSpPr>
            <p:nvPr>
              <p:custDataLst>
                <p:tags r:id="rId263"/>
              </p:custDataLst>
            </p:nvPr>
          </p:nvSpPr>
          <p:spPr bwMode="auto">
            <a:xfrm>
              <a:off x="5621338" y="4011613"/>
              <a:ext cx="22225" cy="52387"/>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15" name="Group 368"/>
            <p:cNvGrpSpPr>
              <a:grpSpLocks/>
            </p:cNvGrpSpPr>
            <p:nvPr>
              <p:custDataLst>
                <p:tags r:id="rId264"/>
              </p:custDataLst>
            </p:nvPr>
          </p:nvGrpSpPr>
          <p:grpSpPr bwMode="auto">
            <a:xfrm>
              <a:off x="5874341" y="3184263"/>
              <a:ext cx="187957" cy="93178"/>
              <a:chOff x="3481" y="2773"/>
              <a:chExt cx="125" cy="65"/>
            </a:xfrm>
            <a:solidFill>
              <a:srgbClr val="0070C0"/>
            </a:solidFill>
          </p:grpSpPr>
          <p:sp>
            <p:nvSpPr>
              <p:cNvPr id="1098" name="Freeform 36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099" name="Line 370"/>
              <p:cNvSpPr>
                <a:spLocks noChangeShapeType="1"/>
              </p:cNvSpPr>
              <p:nvPr/>
            </p:nvSpPr>
            <p:spPr bwMode="auto">
              <a:xfrm>
                <a:off x="3583" y="2800"/>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00" name="Freeform 371"/>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1" name="Freeform 372"/>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2" name="Freeform 373"/>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3" name="Line 374"/>
              <p:cNvSpPr>
                <a:spLocks noChangeShapeType="1"/>
              </p:cNvSpPr>
              <p:nvPr/>
            </p:nvSpPr>
            <p:spPr bwMode="auto">
              <a:xfrm>
                <a:off x="3603" y="2773"/>
                <a:ext cx="1" cy="2"/>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1104" name="Freeform 375"/>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5" name="Freeform 376"/>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6" name="Freeform 377"/>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7" name="Freeform 378"/>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108" name="Freeform 37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916" name="Freeform 380"/>
            <p:cNvSpPr>
              <a:spLocks/>
            </p:cNvSpPr>
            <p:nvPr>
              <p:custDataLst>
                <p:tags r:id="rId265"/>
              </p:custDataLst>
            </p:nvPr>
          </p:nvSpPr>
          <p:spPr bwMode="auto">
            <a:xfrm>
              <a:off x="4438650" y="3570288"/>
              <a:ext cx="355600" cy="342900"/>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7" name="Freeform 381"/>
            <p:cNvSpPr>
              <a:spLocks/>
            </p:cNvSpPr>
            <p:nvPr>
              <p:custDataLst>
                <p:tags r:id="rId266"/>
              </p:custDataLst>
            </p:nvPr>
          </p:nvSpPr>
          <p:spPr bwMode="auto">
            <a:xfrm>
              <a:off x="4451350" y="3544888"/>
              <a:ext cx="17463" cy="55562"/>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18" name="Freeform 382"/>
            <p:cNvSpPr>
              <a:spLocks/>
            </p:cNvSpPr>
            <p:nvPr>
              <p:custDataLst>
                <p:tags r:id="rId267"/>
              </p:custDataLst>
            </p:nvPr>
          </p:nvSpPr>
          <p:spPr bwMode="auto">
            <a:xfrm>
              <a:off x="4564063" y="4035425"/>
              <a:ext cx="442912" cy="360363"/>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19" name="Freeform 383"/>
            <p:cNvSpPr>
              <a:spLocks/>
            </p:cNvSpPr>
            <p:nvPr>
              <p:custDataLst>
                <p:tags r:id="rId268"/>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20" name="Group 384"/>
            <p:cNvGrpSpPr>
              <a:grpSpLocks/>
            </p:cNvGrpSpPr>
            <p:nvPr>
              <p:custDataLst>
                <p:tags r:id="rId269"/>
              </p:custDataLst>
            </p:nvPr>
          </p:nvGrpSpPr>
          <p:grpSpPr bwMode="auto">
            <a:xfrm>
              <a:off x="3371246" y="2924924"/>
              <a:ext cx="90431" cy="74543"/>
              <a:chOff x="2352" y="2343"/>
              <a:chExt cx="65" cy="53"/>
            </a:xfrm>
            <a:solidFill>
              <a:srgbClr val="0070C0"/>
            </a:solidFill>
          </p:grpSpPr>
          <p:sp>
            <p:nvSpPr>
              <p:cNvPr id="1092" name="Freeform 385"/>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93" name="Freeform 386"/>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094" name="Freeform 387"/>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1095" name="Freeform 388"/>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96" name="Freeform 389"/>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97" name="Freeform 390"/>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921" name="Group 391"/>
            <p:cNvGrpSpPr>
              <a:grpSpLocks/>
            </p:cNvGrpSpPr>
            <p:nvPr>
              <p:custDataLst>
                <p:tags r:id="rId270"/>
              </p:custDataLst>
            </p:nvPr>
          </p:nvGrpSpPr>
          <p:grpSpPr bwMode="auto">
            <a:xfrm>
              <a:off x="965046" y="1173163"/>
              <a:ext cx="2118946" cy="1023532"/>
              <a:chOff x="527" y="1110"/>
              <a:chExt cx="1410" cy="709"/>
            </a:xfrm>
            <a:solidFill>
              <a:srgbClr val="92D050"/>
            </a:solidFill>
          </p:grpSpPr>
          <p:sp>
            <p:nvSpPr>
              <p:cNvPr id="1050"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1"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2"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3"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4"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5"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6"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7"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8"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59"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0"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1"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2"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3"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4"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5"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6"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7"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8"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69"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0"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1"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2"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3"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4"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5"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6"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7"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8"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79"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0"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1"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2"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3"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4"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5"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6"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7"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8"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89"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90"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91" name="Freeform 433">
                <a:hlinkClick r:id="rId404"/>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922" name="Freeform 434"/>
            <p:cNvSpPr>
              <a:spLocks/>
            </p:cNvSpPr>
            <p:nvPr>
              <p:custDataLst>
                <p:tags r:id="rId271"/>
              </p:custDataLst>
            </p:nvPr>
          </p:nvSpPr>
          <p:spPr bwMode="auto">
            <a:xfrm>
              <a:off x="4951413" y="3290888"/>
              <a:ext cx="142875" cy="142875"/>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3" name="Freeform 435"/>
            <p:cNvSpPr>
              <a:spLocks/>
            </p:cNvSpPr>
            <p:nvPr>
              <p:custDataLst>
                <p:tags r:id="rId272"/>
              </p:custDataLst>
            </p:nvPr>
          </p:nvSpPr>
          <p:spPr bwMode="auto">
            <a:xfrm>
              <a:off x="5070475" y="3427413"/>
              <a:ext cx="7938" cy="52387"/>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4" name="Freeform 436"/>
            <p:cNvSpPr>
              <a:spLocks/>
            </p:cNvSpPr>
            <p:nvPr>
              <p:custDataLst>
                <p:tags r:id="rId273"/>
              </p:custDataLst>
            </p:nvPr>
          </p:nvSpPr>
          <p:spPr bwMode="auto">
            <a:xfrm>
              <a:off x="4502150" y="2736850"/>
              <a:ext cx="279400" cy="450850"/>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925" name="Group 438"/>
            <p:cNvGrpSpPr>
              <a:grpSpLocks/>
            </p:cNvGrpSpPr>
            <p:nvPr>
              <p:custDataLst>
                <p:tags r:id="rId274"/>
              </p:custDataLst>
            </p:nvPr>
          </p:nvGrpSpPr>
          <p:grpSpPr bwMode="auto">
            <a:xfrm>
              <a:off x="2241733" y="4040202"/>
              <a:ext cx="429108" cy="931788"/>
              <a:chOff x="1589" y="3126"/>
              <a:chExt cx="290" cy="657"/>
            </a:xfrm>
            <a:solidFill>
              <a:srgbClr val="FFC000"/>
            </a:solidFill>
          </p:grpSpPr>
          <p:sp>
            <p:nvSpPr>
              <p:cNvPr id="1047"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8"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9"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926" name="Freeform 442"/>
            <p:cNvSpPr>
              <a:spLocks/>
            </p:cNvSpPr>
            <p:nvPr>
              <p:custDataLst>
                <p:tags r:id="rId275"/>
              </p:custDataLst>
            </p:nvPr>
          </p:nvSpPr>
          <p:spPr bwMode="auto">
            <a:xfrm>
              <a:off x="5268913" y="2190750"/>
              <a:ext cx="138112" cy="98425"/>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7" name="Freeform 443"/>
            <p:cNvSpPr>
              <a:spLocks/>
            </p:cNvSpPr>
            <p:nvPr>
              <p:custDataLst>
                <p:tags r:id="rId276"/>
              </p:custDataLst>
            </p:nvPr>
          </p:nvSpPr>
          <p:spPr bwMode="auto">
            <a:xfrm>
              <a:off x="4673600" y="1804988"/>
              <a:ext cx="231775" cy="1381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28" name="Freeform 444"/>
            <p:cNvSpPr>
              <a:spLocks/>
            </p:cNvSpPr>
            <p:nvPr>
              <p:custDataLst>
                <p:tags r:id="rId277"/>
              </p:custDataLst>
            </p:nvPr>
          </p:nvSpPr>
          <p:spPr bwMode="auto">
            <a:xfrm>
              <a:off x="4513263" y="2105025"/>
              <a:ext cx="92075" cy="79375"/>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29" name="Freeform 445"/>
            <p:cNvSpPr>
              <a:spLocks/>
            </p:cNvSpPr>
            <p:nvPr>
              <p:custDataLst>
                <p:tags r:id="rId278"/>
              </p:custDataLst>
            </p:nvPr>
          </p:nvSpPr>
          <p:spPr bwMode="auto">
            <a:xfrm>
              <a:off x="2686050" y="3402013"/>
              <a:ext cx="92075" cy="52387"/>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0" name="Freeform 446">
              <a:hlinkClick r:id="rId405"/>
            </p:cNvPr>
            <p:cNvSpPr>
              <a:spLocks/>
            </p:cNvSpPr>
            <p:nvPr>
              <p:custDataLst>
                <p:tags r:id="rId279"/>
              </p:custDataLst>
            </p:nvPr>
          </p:nvSpPr>
          <p:spPr bwMode="auto">
            <a:xfrm>
              <a:off x="4691063" y="2135188"/>
              <a:ext cx="147637" cy="87312"/>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1" name="Freeform 447"/>
            <p:cNvSpPr>
              <a:spLocks/>
            </p:cNvSpPr>
            <p:nvPr>
              <p:custDataLst>
                <p:tags r:id="rId280"/>
              </p:custDataLst>
            </p:nvPr>
          </p:nvSpPr>
          <p:spPr bwMode="auto">
            <a:xfrm>
              <a:off x="3970338" y="2973388"/>
              <a:ext cx="198437" cy="147637"/>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2" name="Freeform 448"/>
            <p:cNvSpPr>
              <a:spLocks/>
            </p:cNvSpPr>
            <p:nvPr>
              <p:custDataLst>
                <p:tags r:id="rId281"/>
              </p:custDataLst>
            </p:nvPr>
          </p:nvSpPr>
          <p:spPr bwMode="auto">
            <a:xfrm>
              <a:off x="4359275" y="3035300"/>
              <a:ext cx="215900" cy="315913"/>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3" name="Freeform 449"/>
            <p:cNvSpPr>
              <a:spLocks/>
            </p:cNvSpPr>
            <p:nvPr>
              <p:custDataLst>
                <p:tags r:id="rId282"/>
              </p:custDataLst>
            </p:nvPr>
          </p:nvSpPr>
          <p:spPr bwMode="auto">
            <a:xfrm>
              <a:off x="7096125" y="2817813"/>
              <a:ext cx="61913" cy="5080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4" name="Freeform 450"/>
            <p:cNvSpPr>
              <a:spLocks/>
            </p:cNvSpPr>
            <p:nvPr>
              <p:custDataLst>
                <p:tags r:id="rId283"/>
              </p:custDataLst>
            </p:nvPr>
          </p:nvSpPr>
          <p:spPr bwMode="auto">
            <a:xfrm>
              <a:off x="1908175" y="3055938"/>
              <a:ext cx="333375" cy="471487"/>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5" name="Freeform 451"/>
            <p:cNvSpPr>
              <a:spLocks/>
            </p:cNvSpPr>
            <p:nvPr>
              <p:custDataLst>
                <p:tags r:id="rId284"/>
              </p:custDataLst>
            </p:nvPr>
          </p:nvSpPr>
          <p:spPr bwMode="auto">
            <a:xfrm>
              <a:off x="4424363" y="3297238"/>
              <a:ext cx="209550" cy="247650"/>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36" name="Freeform 452">
              <a:hlinkClick r:id="rId406"/>
            </p:cNvPr>
            <p:cNvSpPr>
              <a:spLocks/>
            </p:cNvSpPr>
            <p:nvPr>
              <p:custDataLst>
                <p:tags r:id="rId285"/>
              </p:custDataLst>
            </p:nvPr>
          </p:nvSpPr>
          <p:spPr bwMode="auto">
            <a:xfrm>
              <a:off x="4460875" y="2071688"/>
              <a:ext cx="141288" cy="104775"/>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7" name="Freeform 453">
              <a:hlinkClick r:id="rId407"/>
            </p:cNvPr>
            <p:cNvSpPr>
              <a:spLocks/>
            </p:cNvSpPr>
            <p:nvPr>
              <p:custDataLst>
                <p:tags r:id="rId286"/>
              </p:custDataLst>
            </p:nvPr>
          </p:nvSpPr>
          <p:spPr bwMode="auto">
            <a:xfrm>
              <a:off x="4405313" y="1944688"/>
              <a:ext cx="187325" cy="69850"/>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8" name="Freeform 456"/>
            <p:cNvSpPr>
              <a:spLocks/>
            </p:cNvSpPr>
            <p:nvPr>
              <p:custDataLst>
                <p:tags r:id="rId287"/>
              </p:custDataLst>
            </p:nvPr>
          </p:nvSpPr>
          <p:spPr bwMode="auto">
            <a:xfrm>
              <a:off x="4295775" y="1776413"/>
              <a:ext cx="58738" cy="69850"/>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39" name="Freeform 458"/>
            <p:cNvSpPr>
              <a:spLocks/>
            </p:cNvSpPr>
            <p:nvPr>
              <p:custDataLst>
                <p:tags r:id="rId288"/>
              </p:custDataLst>
            </p:nvPr>
          </p:nvSpPr>
          <p:spPr bwMode="auto">
            <a:xfrm>
              <a:off x="4327525" y="2166938"/>
              <a:ext cx="22225" cy="52387"/>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40" name="Freeform 460">
              <a:hlinkClick r:id="rId408"/>
            </p:cNvPr>
            <p:cNvSpPr>
              <a:spLocks/>
            </p:cNvSpPr>
            <p:nvPr>
              <p:custDataLst>
                <p:tags r:id="rId289"/>
              </p:custDataLst>
            </p:nvPr>
          </p:nvSpPr>
          <p:spPr bwMode="auto">
            <a:xfrm>
              <a:off x="5133975" y="2154238"/>
              <a:ext cx="168275" cy="74612"/>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1" name="Freeform 461">
              <a:hlinkClick r:id="rId409"/>
            </p:cNvPr>
            <p:cNvSpPr>
              <a:spLocks/>
            </p:cNvSpPr>
            <p:nvPr>
              <p:custDataLst>
                <p:tags r:id="rId290"/>
              </p:custDataLst>
            </p:nvPr>
          </p:nvSpPr>
          <p:spPr bwMode="auto">
            <a:xfrm>
              <a:off x="4629150" y="2208213"/>
              <a:ext cx="165100" cy="157162"/>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2" name="Freeform 462"/>
            <p:cNvSpPr>
              <a:spLocks/>
            </p:cNvSpPr>
            <p:nvPr>
              <p:custDataLst>
                <p:tags r:id="rId291"/>
              </p:custDataLst>
            </p:nvPr>
          </p:nvSpPr>
          <p:spPr bwMode="auto">
            <a:xfrm>
              <a:off x="4724400" y="2382838"/>
              <a:ext cx="77788" cy="5080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43" name="Freeform 463"/>
            <p:cNvSpPr>
              <a:spLocks/>
            </p:cNvSpPr>
            <p:nvPr>
              <p:custDataLst>
                <p:tags r:id="rId292"/>
              </p:custDataLst>
            </p:nvPr>
          </p:nvSpPr>
          <p:spPr bwMode="auto">
            <a:xfrm>
              <a:off x="3695700" y="3041650"/>
              <a:ext cx="209550" cy="144463"/>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4" name="Freeform 464"/>
            <p:cNvSpPr>
              <a:spLocks/>
            </p:cNvSpPr>
            <p:nvPr>
              <p:custDataLst>
                <p:tags r:id="rId293"/>
              </p:custDataLst>
            </p:nvPr>
          </p:nvSpPr>
          <p:spPr bwMode="auto">
            <a:xfrm>
              <a:off x="5978525" y="2376488"/>
              <a:ext cx="774700" cy="788987"/>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5" name="Freeform 465"/>
            <p:cNvSpPr>
              <a:spLocks/>
            </p:cNvSpPr>
            <p:nvPr>
              <p:custDataLst>
                <p:tags r:id="rId294"/>
              </p:custDataLst>
            </p:nvPr>
          </p:nvSpPr>
          <p:spPr bwMode="auto">
            <a:xfrm>
              <a:off x="3883025" y="3095625"/>
              <a:ext cx="176213" cy="18732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6" name="Freeform 466"/>
            <p:cNvSpPr>
              <a:spLocks/>
            </p:cNvSpPr>
            <p:nvPr>
              <p:custDataLst>
                <p:tags r:id="rId295"/>
              </p:custDataLst>
            </p:nvPr>
          </p:nvSpPr>
          <p:spPr bwMode="auto">
            <a:xfrm>
              <a:off x="5075238" y="3271838"/>
              <a:ext cx="214312" cy="244475"/>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7" name="Freeform 467"/>
            <p:cNvSpPr>
              <a:spLocks/>
            </p:cNvSpPr>
            <p:nvPr>
              <p:custDataLst>
                <p:tags r:id="rId296"/>
              </p:custDataLst>
            </p:nvPr>
          </p:nvSpPr>
          <p:spPr bwMode="auto">
            <a:xfrm>
              <a:off x="5056188" y="2446338"/>
              <a:ext cx="112712" cy="119062"/>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8" name="Freeform 468"/>
            <p:cNvSpPr>
              <a:spLocks/>
            </p:cNvSpPr>
            <p:nvPr>
              <p:custDataLst>
                <p:tags r:id="rId297"/>
              </p:custDataLst>
            </p:nvPr>
          </p:nvSpPr>
          <p:spPr bwMode="auto">
            <a:xfrm>
              <a:off x="5389563" y="2540000"/>
              <a:ext cx="25400" cy="49213"/>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49" name="Freeform 469">
              <a:hlinkClick r:id="rId410"/>
            </p:cNvPr>
            <p:cNvSpPr>
              <a:spLocks/>
            </p:cNvSpPr>
            <p:nvPr>
              <p:custDataLst>
                <p:tags r:id="rId298"/>
              </p:custDataLst>
            </p:nvPr>
          </p:nvSpPr>
          <p:spPr bwMode="auto">
            <a:xfrm>
              <a:off x="4592638" y="1757363"/>
              <a:ext cx="180975" cy="6032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50" name="Freeform 471"/>
            <p:cNvSpPr>
              <a:spLocks/>
            </p:cNvSpPr>
            <p:nvPr>
              <p:custDataLst>
                <p:tags r:id="rId299"/>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1" name="Freeform 472">
              <a:hlinkClick r:id="rId411"/>
            </p:cNvPr>
            <p:cNvSpPr>
              <a:spLocks/>
            </p:cNvSpPr>
            <p:nvPr>
              <p:custDataLst>
                <p:tags r:id="rId300"/>
              </p:custDataLst>
            </p:nvPr>
          </p:nvSpPr>
          <p:spPr bwMode="auto">
            <a:xfrm>
              <a:off x="4592638" y="1800225"/>
              <a:ext cx="146050" cy="777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1206461638 h 10000"/>
                <a:gd name="T32" fmla="*/ 2147483647 w 10000"/>
                <a:gd name="T33" fmla="*/ 1069196549 h 10000"/>
                <a:gd name="T34" fmla="*/ 2147483647 w 10000"/>
                <a:gd name="T35" fmla="*/ 959549961 h 10000"/>
                <a:gd name="T36" fmla="*/ 2147483647 w 10000"/>
                <a:gd name="T37" fmla="*/ 877553715 h 10000"/>
                <a:gd name="T38" fmla="*/ 2147483647 w 10000"/>
                <a:gd name="T39" fmla="*/ 822285086 h 10000"/>
                <a:gd name="T40" fmla="*/ 2147483647 w 10000"/>
                <a:gd name="T41" fmla="*/ 767492991 h 10000"/>
                <a:gd name="T42" fmla="*/ 2147483647 w 10000"/>
                <a:gd name="T43" fmla="*/ 740288626 h 10000"/>
                <a:gd name="T44" fmla="*/ 2147483647 w 10000"/>
                <a:gd name="T45" fmla="*/ 740288626 h 10000"/>
                <a:gd name="T46" fmla="*/ 2147483647 w 10000"/>
                <a:gd name="T47" fmla="*/ 740288626 h 10000"/>
                <a:gd name="T48" fmla="*/ 2147483647 w 10000"/>
                <a:gd name="T49" fmla="*/ 712669697 h 10000"/>
                <a:gd name="T50" fmla="*/ 2147483647 w 10000"/>
                <a:gd name="T51" fmla="*/ 685465332 h 10000"/>
                <a:gd name="T52" fmla="*/ 2147483647 w 10000"/>
                <a:gd name="T53" fmla="*/ 630642466 h 10000"/>
                <a:gd name="T54" fmla="*/ 2147483647 w 10000"/>
                <a:gd name="T55" fmla="*/ 548200243 h 10000"/>
                <a:gd name="T56" fmla="*/ 2147483647 w 10000"/>
                <a:gd name="T57" fmla="*/ 520996306 h 10000"/>
                <a:gd name="T58" fmla="*/ 2147483647 w 10000"/>
                <a:gd name="T59" fmla="*/ 466173012 h 10000"/>
                <a:gd name="T60" fmla="*/ 2147483647 w 10000"/>
                <a:gd name="T61" fmla="*/ 356557730 h 10000"/>
                <a:gd name="T62" fmla="*/ 2147483647 w 10000"/>
                <a:gd name="T63" fmla="*/ 246911356 h 10000"/>
                <a:gd name="T64" fmla="*/ 2147483647 w 10000"/>
                <a:gd name="T65" fmla="*/ 164469401 h 10000"/>
                <a:gd name="T66" fmla="*/ 2147483647 w 10000"/>
                <a:gd name="T67" fmla="*/ 82441929 h 10000"/>
                <a:gd name="T68" fmla="*/ 2147483647 w 10000"/>
                <a:gd name="T69" fmla="*/ 27618882 h 10000"/>
                <a:gd name="T70" fmla="*/ 2147483647 w 10000"/>
                <a:gd name="T71" fmla="*/ 0 h 10000"/>
                <a:gd name="T72" fmla="*/ 2147483647 w 10000"/>
                <a:gd name="T73" fmla="*/ 27618882 h 10000"/>
                <a:gd name="T74" fmla="*/ 2141203234 w 10000"/>
                <a:gd name="T75" fmla="*/ 109646240 h 10000"/>
                <a:gd name="T76" fmla="*/ 1498728405 w 10000"/>
                <a:gd name="T77" fmla="*/ 164469401 h 10000"/>
                <a:gd name="T78" fmla="*/ 917545521 w 10000"/>
                <a:gd name="T79" fmla="*/ 219292588 h 10000"/>
                <a:gd name="T80" fmla="*/ 428637075 w 10000"/>
                <a:gd name="T81" fmla="*/ 274084736 h 10000"/>
                <a:gd name="T82" fmla="*/ 91371160 w 10000"/>
                <a:gd name="T83" fmla="*/ 328907816 h 10000"/>
                <a:gd name="T84" fmla="*/ 152602875 w 10000"/>
                <a:gd name="T85" fmla="*/ 466173012 h 10000"/>
                <a:gd name="T86" fmla="*/ 214798632 w 10000"/>
                <a:gd name="T87" fmla="*/ 520996306 h 10000"/>
                <a:gd name="T88" fmla="*/ 276034263 w 10000"/>
                <a:gd name="T89" fmla="*/ 520996306 h 10000"/>
                <a:gd name="T90" fmla="*/ 337269580 w 10000"/>
                <a:gd name="T91" fmla="*/ 548200243 h 10000"/>
                <a:gd name="T92" fmla="*/ 428637075 w 10000"/>
                <a:gd name="T93" fmla="*/ 548200243 h 10000"/>
                <a:gd name="T94" fmla="*/ 458773011 w 10000"/>
                <a:gd name="T95" fmla="*/ 548200243 h 10000"/>
                <a:gd name="T96" fmla="*/ 489872644 w 10000"/>
                <a:gd name="T97" fmla="*/ 603023537 h 10000"/>
                <a:gd name="T98" fmla="*/ 489872644 w 10000"/>
                <a:gd name="T99" fmla="*/ 712669697 h 10000"/>
                <a:gd name="T100" fmla="*/ 489872644 w 10000"/>
                <a:gd name="T101" fmla="*/ 822285086 h 10000"/>
                <a:gd name="T102" fmla="*/ 458773011 w 10000"/>
                <a:gd name="T103" fmla="*/ 959549961 h 10000"/>
                <a:gd name="T104" fmla="*/ 428637075 w 10000"/>
                <a:gd name="T105" fmla="*/ 1069196549 h 10000"/>
                <a:gd name="T106" fmla="*/ 337269580 w 10000"/>
                <a:gd name="T107" fmla="*/ 1151638344 h 10000"/>
                <a:gd name="T108" fmla="*/ 244934443 w 10000"/>
                <a:gd name="T109" fmla="*/ 1233665575 h 10000"/>
                <a:gd name="T110" fmla="*/ 152602875 w 10000"/>
                <a:gd name="T111" fmla="*/ 1316108225 h 10000"/>
                <a:gd name="T112" fmla="*/ 0 w 10000"/>
                <a:gd name="T113" fmla="*/ 1343312163 h 10000"/>
                <a:gd name="T114" fmla="*/ 327824804 w 10000"/>
                <a:gd name="T115" fmla="*/ 1677756650 h 10000"/>
                <a:gd name="T116" fmla="*/ 2141203234 w 10000"/>
                <a:gd name="T117" fmla="*/ 1864309110 h 10000"/>
                <a:gd name="T118" fmla="*/ 2147483647 w 10000"/>
                <a:gd name="T119" fmla="*/ 2147483647 h 10000"/>
                <a:gd name="T120" fmla="*/ 2147483647 w 10000"/>
                <a:gd name="T121" fmla="*/ 2147483647 h 10000"/>
                <a:gd name="T122" fmla="*/ 2147483647 w 10000"/>
                <a:gd name="T123" fmla="*/ 2147483647 h 1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00"/>
                <a:gd name="T187" fmla="*/ 0 h 10000"/>
                <a:gd name="T188" fmla="*/ 10000 w 10000"/>
                <a:gd name="T189" fmla="*/ 10000 h 1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00" h="10000">
                  <a:moveTo>
                    <a:pt x="6104" y="10000"/>
                  </a:moveTo>
                  <a:cubicBezTo>
                    <a:pt x="6125" y="9914"/>
                    <a:pt x="6148" y="9828"/>
                    <a:pt x="6169" y="9742"/>
                  </a:cubicBezTo>
                  <a:cubicBezTo>
                    <a:pt x="6201" y="9677"/>
                    <a:pt x="6234" y="9613"/>
                    <a:pt x="6266" y="9548"/>
                  </a:cubicBezTo>
                  <a:cubicBezTo>
                    <a:pt x="6299" y="9484"/>
                    <a:pt x="6331" y="9419"/>
                    <a:pt x="6363" y="9355"/>
                  </a:cubicBezTo>
                  <a:lnTo>
                    <a:pt x="6461" y="9161"/>
                  </a:lnTo>
                  <a:lnTo>
                    <a:pt x="6721" y="8839"/>
                  </a:lnTo>
                  <a:lnTo>
                    <a:pt x="7013" y="8516"/>
                  </a:lnTo>
                  <a:lnTo>
                    <a:pt x="7597" y="7935"/>
                  </a:lnTo>
                  <a:lnTo>
                    <a:pt x="8084" y="7548"/>
                  </a:lnTo>
                  <a:cubicBezTo>
                    <a:pt x="8106" y="7376"/>
                    <a:pt x="8128" y="7204"/>
                    <a:pt x="8149" y="7032"/>
                  </a:cubicBezTo>
                  <a:cubicBezTo>
                    <a:pt x="8203" y="6774"/>
                    <a:pt x="8258" y="6516"/>
                    <a:pt x="8311" y="6258"/>
                  </a:cubicBezTo>
                  <a:cubicBezTo>
                    <a:pt x="8355" y="6129"/>
                    <a:pt x="8398" y="6000"/>
                    <a:pt x="8442" y="5871"/>
                  </a:cubicBezTo>
                  <a:cubicBezTo>
                    <a:pt x="8474" y="5763"/>
                    <a:pt x="8507" y="5656"/>
                    <a:pt x="8539" y="5548"/>
                  </a:cubicBezTo>
                  <a:cubicBezTo>
                    <a:pt x="8561" y="5462"/>
                    <a:pt x="8583" y="5376"/>
                    <a:pt x="8604" y="5290"/>
                  </a:cubicBezTo>
                  <a:cubicBezTo>
                    <a:pt x="8637" y="5269"/>
                    <a:pt x="8669" y="5247"/>
                    <a:pt x="8701" y="5226"/>
                  </a:cubicBezTo>
                  <a:lnTo>
                    <a:pt x="10000" y="2839"/>
                  </a:lnTo>
                  <a:lnTo>
                    <a:pt x="10000" y="2516"/>
                  </a:lnTo>
                  <a:cubicBezTo>
                    <a:pt x="9979" y="2430"/>
                    <a:pt x="9956" y="2344"/>
                    <a:pt x="9935" y="2258"/>
                  </a:cubicBezTo>
                  <a:lnTo>
                    <a:pt x="9806" y="2065"/>
                  </a:lnTo>
                  <a:cubicBezTo>
                    <a:pt x="9762" y="2022"/>
                    <a:pt x="9719" y="1978"/>
                    <a:pt x="9675" y="1935"/>
                  </a:cubicBezTo>
                  <a:lnTo>
                    <a:pt x="9318" y="1806"/>
                  </a:lnTo>
                  <a:lnTo>
                    <a:pt x="8961" y="1742"/>
                  </a:lnTo>
                  <a:lnTo>
                    <a:pt x="8572" y="1742"/>
                  </a:lnTo>
                  <a:lnTo>
                    <a:pt x="8279" y="1742"/>
                  </a:lnTo>
                  <a:cubicBezTo>
                    <a:pt x="8247" y="1720"/>
                    <a:pt x="8214" y="1699"/>
                    <a:pt x="8182" y="1677"/>
                  </a:cubicBezTo>
                  <a:cubicBezTo>
                    <a:pt x="8149" y="1656"/>
                    <a:pt x="8117" y="1634"/>
                    <a:pt x="8084" y="1613"/>
                  </a:cubicBezTo>
                  <a:cubicBezTo>
                    <a:pt x="8073" y="1570"/>
                    <a:pt x="8063" y="1527"/>
                    <a:pt x="8052" y="1484"/>
                  </a:cubicBezTo>
                  <a:cubicBezTo>
                    <a:pt x="8063" y="1419"/>
                    <a:pt x="8073" y="1355"/>
                    <a:pt x="8084" y="1290"/>
                  </a:cubicBezTo>
                  <a:lnTo>
                    <a:pt x="7403" y="1226"/>
                  </a:lnTo>
                  <a:lnTo>
                    <a:pt x="6883" y="1097"/>
                  </a:lnTo>
                  <a:lnTo>
                    <a:pt x="6428" y="839"/>
                  </a:lnTo>
                  <a:lnTo>
                    <a:pt x="6007" y="581"/>
                  </a:lnTo>
                  <a:lnTo>
                    <a:pt x="5617" y="387"/>
                  </a:lnTo>
                  <a:lnTo>
                    <a:pt x="5162" y="194"/>
                  </a:lnTo>
                  <a:lnTo>
                    <a:pt x="4610" y="65"/>
                  </a:lnTo>
                  <a:lnTo>
                    <a:pt x="3961" y="0"/>
                  </a:lnTo>
                  <a:lnTo>
                    <a:pt x="3442" y="65"/>
                  </a:lnTo>
                  <a:lnTo>
                    <a:pt x="2273" y="258"/>
                  </a:lnTo>
                  <a:lnTo>
                    <a:pt x="1591" y="387"/>
                  </a:lnTo>
                  <a:lnTo>
                    <a:pt x="974" y="516"/>
                  </a:lnTo>
                  <a:lnTo>
                    <a:pt x="455" y="645"/>
                  </a:lnTo>
                  <a:lnTo>
                    <a:pt x="97" y="774"/>
                  </a:lnTo>
                  <a:cubicBezTo>
                    <a:pt x="119" y="882"/>
                    <a:pt x="141" y="989"/>
                    <a:pt x="162" y="1097"/>
                  </a:cubicBezTo>
                  <a:lnTo>
                    <a:pt x="228" y="1226"/>
                  </a:lnTo>
                  <a:lnTo>
                    <a:pt x="293" y="1226"/>
                  </a:lnTo>
                  <a:cubicBezTo>
                    <a:pt x="315" y="1247"/>
                    <a:pt x="336" y="1269"/>
                    <a:pt x="358" y="1290"/>
                  </a:cubicBezTo>
                  <a:lnTo>
                    <a:pt x="455" y="1290"/>
                  </a:lnTo>
                  <a:lnTo>
                    <a:pt x="487" y="1290"/>
                  </a:lnTo>
                  <a:lnTo>
                    <a:pt x="520" y="1419"/>
                  </a:lnTo>
                  <a:lnTo>
                    <a:pt x="520" y="1677"/>
                  </a:lnTo>
                  <a:lnTo>
                    <a:pt x="520" y="1935"/>
                  </a:lnTo>
                  <a:cubicBezTo>
                    <a:pt x="509" y="2043"/>
                    <a:pt x="498" y="2150"/>
                    <a:pt x="487" y="2258"/>
                  </a:cubicBezTo>
                  <a:cubicBezTo>
                    <a:pt x="476" y="2344"/>
                    <a:pt x="466" y="2430"/>
                    <a:pt x="455" y="2516"/>
                  </a:cubicBezTo>
                  <a:cubicBezTo>
                    <a:pt x="422" y="2581"/>
                    <a:pt x="390" y="2645"/>
                    <a:pt x="358" y="2710"/>
                  </a:cubicBezTo>
                  <a:cubicBezTo>
                    <a:pt x="325" y="2774"/>
                    <a:pt x="293" y="2839"/>
                    <a:pt x="260" y="2903"/>
                  </a:cubicBezTo>
                  <a:cubicBezTo>
                    <a:pt x="228" y="2968"/>
                    <a:pt x="194" y="3032"/>
                    <a:pt x="162" y="3097"/>
                  </a:cubicBezTo>
                  <a:lnTo>
                    <a:pt x="0" y="3161"/>
                  </a:lnTo>
                  <a:lnTo>
                    <a:pt x="348" y="3948"/>
                  </a:lnTo>
                  <a:cubicBezTo>
                    <a:pt x="990" y="4094"/>
                    <a:pt x="1511" y="4951"/>
                    <a:pt x="2273" y="4387"/>
                  </a:cubicBezTo>
                  <a:cubicBezTo>
                    <a:pt x="2414" y="5312"/>
                    <a:pt x="2554" y="6236"/>
                    <a:pt x="2694" y="7161"/>
                  </a:cubicBezTo>
                  <a:lnTo>
                    <a:pt x="5260" y="7935"/>
                  </a:lnTo>
                  <a:lnTo>
                    <a:pt x="6104" y="1000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52" name="Freeform 474"/>
            <p:cNvSpPr>
              <a:spLocks/>
            </p:cNvSpPr>
            <p:nvPr>
              <p:custDataLst>
                <p:tags r:id="rId301"/>
              </p:custDataLst>
            </p:nvPr>
          </p:nvSpPr>
          <p:spPr bwMode="auto">
            <a:xfrm>
              <a:off x="5041900" y="3670300"/>
              <a:ext cx="77788" cy="219075"/>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3" name="Freeform 475"/>
            <p:cNvSpPr>
              <a:spLocks/>
            </p:cNvSpPr>
            <p:nvPr>
              <p:custDataLst>
                <p:tags r:id="rId302"/>
              </p:custDataLst>
            </p:nvPr>
          </p:nvSpPr>
          <p:spPr bwMode="auto">
            <a:xfrm>
              <a:off x="4500563" y="2390775"/>
              <a:ext cx="17462"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4" name="Freeform 476"/>
            <p:cNvSpPr>
              <a:spLocks/>
            </p:cNvSpPr>
            <p:nvPr>
              <p:custDataLst>
                <p:tags r:id="rId303"/>
              </p:custDataLst>
            </p:nvPr>
          </p:nvSpPr>
          <p:spPr bwMode="auto">
            <a:xfrm>
              <a:off x="4830763" y="3844925"/>
              <a:ext cx="211137" cy="196850"/>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5" name="Freeform 477"/>
            <p:cNvSpPr>
              <a:spLocks/>
            </p:cNvSpPr>
            <p:nvPr>
              <p:custDataLst>
                <p:tags r:id="rId304"/>
              </p:custDataLst>
            </p:nvPr>
          </p:nvSpPr>
          <p:spPr bwMode="auto">
            <a:xfrm>
              <a:off x="4733925" y="3640138"/>
              <a:ext cx="327025" cy="273050"/>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6" name="Freeform 478"/>
            <p:cNvSpPr>
              <a:spLocks/>
            </p:cNvSpPr>
            <p:nvPr>
              <p:custDataLst>
                <p:tags r:id="rId305"/>
              </p:custDataLst>
            </p:nvPr>
          </p:nvSpPr>
          <p:spPr bwMode="auto">
            <a:xfrm>
              <a:off x="4438650" y="3889375"/>
              <a:ext cx="392113" cy="3429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7" name="Freeform 479"/>
            <p:cNvSpPr>
              <a:spLocks/>
            </p:cNvSpPr>
            <p:nvPr>
              <p:custDataLst>
                <p:tags r:id="rId306"/>
              </p:custDataLst>
            </p:nvPr>
          </p:nvSpPr>
          <p:spPr bwMode="auto">
            <a:xfrm>
              <a:off x="3633788" y="2922588"/>
              <a:ext cx="180975" cy="127000"/>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8" name="Freeform 480"/>
            <p:cNvSpPr>
              <a:spLocks/>
            </p:cNvSpPr>
            <p:nvPr>
              <p:custDataLst>
                <p:tags r:id="rId307"/>
              </p:custDataLst>
            </p:nvPr>
          </p:nvSpPr>
          <p:spPr bwMode="auto">
            <a:xfrm>
              <a:off x="4945063" y="3429000"/>
              <a:ext cx="300037" cy="30321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959" name="Freeform 481"/>
            <p:cNvSpPr>
              <a:spLocks/>
            </p:cNvSpPr>
            <p:nvPr>
              <p:custDataLst>
                <p:tags r:id="rId308"/>
              </p:custDataLst>
            </p:nvPr>
          </p:nvSpPr>
          <p:spPr bwMode="auto">
            <a:xfrm>
              <a:off x="7807325" y="2087563"/>
              <a:ext cx="20638" cy="5080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0" name="Freeform 482"/>
            <p:cNvSpPr>
              <a:spLocks/>
            </p:cNvSpPr>
            <p:nvPr>
              <p:custDataLst>
                <p:tags r:id="rId309"/>
              </p:custDataLst>
            </p:nvPr>
          </p:nvSpPr>
          <p:spPr bwMode="auto">
            <a:xfrm>
              <a:off x="7650163" y="2090738"/>
              <a:ext cx="157162" cy="111125"/>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1" name="Freeform 483"/>
            <p:cNvSpPr>
              <a:spLocks/>
            </p:cNvSpPr>
            <p:nvPr>
              <p:custDataLst>
                <p:tags r:id="rId310"/>
              </p:custDataLst>
            </p:nvPr>
          </p:nvSpPr>
          <p:spPr bwMode="auto">
            <a:xfrm>
              <a:off x="7616825" y="2409825"/>
              <a:ext cx="57150" cy="5080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2" name="Freeform 484"/>
            <p:cNvSpPr>
              <a:spLocks/>
            </p:cNvSpPr>
            <p:nvPr>
              <p:custDataLst>
                <p:tags r:id="rId311"/>
              </p:custDataLst>
            </p:nvPr>
          </p:nvSpPr>
          <p:spPr bwMode="auto">
            <a:xfrm>
              <a:off x="7554913" y="2420938"/>
              <a:ext cx="68262" cy="7778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3" name="Freeform 485">
              <a:hlinkClick r:id="rId412"/>
            </p:cNvPr>
            <p:cNvSpPr>
              <a:spLocks/>
            </p:cNvSpPr>
            <p:nvPr>
              <p:custDataLst>
                <p:tags r:id="rId312"/>
              </p:custDataLst>
            </p:nvPr>
          </p:nvSpPr>
          <p:spPr bwMode="auto">
            <a:xfrm>
              <a:off x="7572375" y="2206625"/>
              <a:ext cx="234950" cy="220663"/>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4" name="Freeform 486"/>
            <p:cNvSpPr>
              <a:spLocks/>
            </p:cNvSpPr>
            <p:nvPr>
              <p:custDataLst>
                <p:tags r:id="rId313"/>
              </p:custDataLst>
            </p:nvPr>
          </p:nvSpPr>
          <p:spPr bwMode="auto">
            <a:xfrm>
              <a:off x="4498975" y="1235075"/>
              <a:ext cx="120650" cy="52388"/>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5" name="Freeform 487"/>
            <p:cNvSpPr>
              <a:spLocks/>
            </p:cNvSpPr>
            <p:nvPr>
              <p:custDataLst>
                <p:tags r:id="rId314"/>
              </p:custDataLst>
            </p:nvPr>
          </p:nvSpPr>
          <p:spPr bwMode="auto">
            <a:xfrm>
              <a:off x="4572000" y="1231900"/>
              <a:ext cx="71438"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6" name="Freeform 488"/>
            <p:cNvSpPr>
              <a:spLocks/>
            </p:cNvSpPr>
            <p:nvPr>
              <p:custDataLst>
                <p:tags r:id="rId315"/>
              </p:custDataLst>
            </p:nvPr>
          </p:nvSpPr>
          <p:spPr bwMode="auto">
            <a:xfrm>
              <a:off x="4498975" y="1231900"/>
              <a:ext cx="146050" cy="52388"/>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7" name="Freeform 489"/>
            <p:cNvSpPr>
              <a:spLocks/>
            </p:cNvSpPr>
            <p:nvPr>
              <p:custDataLst>
                <p:tags r:id="rId316"/>
              </p:custDataLst>
            </p:nvPr>
          </p:nvSpPr>
          <p:spPr bwMode="auto">
            <a:xfrm>
              <a:off x="5075238" y="1235075"/>
              <a:ext cx="46037" cy="5080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8" name="Freeform 490"/>
            <p:cNvSpPr>
              <a:spLocks/>
            </p:cNvSpPr>
            <p:nvPr>
              <p:custDataLst>
                <p:tags r:id="rId317"/>
              </p:custDataLst>
            </p:nvPr>
          </p:nvSpPr>
          <p:spPr bwMode="auto">
            <a:xfrm>
              <a:off x="5146675" y="1176338"/>
              <a:ext cx="17463" cy="52387"/>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69" name="Freeform 491"/>
            <p:cNvSpPr>
              <a:spLocks/>
            </p:cNvSpPr>
            <p:nvPr>
              <p:custDataLst>
                <p:tags r:id="rId318"/>
              </p:custDataLst>
            </p:nvPr>
          </p:nvSpPr>
          <p:spPr bwMode="auto">
            <a:xfrm>
              <a:off x="5291138" y="1176338"/>
              <a:ext cx="14287" cy="5397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0" name="Freeform 492"/>
            <p:cNvSpPr>
              <a:spLocks/>
            </p:cNvSpPr>
            <p:nvPr>
              <p:custDataLst>
                <p:tags r:id="rId319"/>
              </p:custDataLst>
            </p:nvPr>
          </p:nvSpPr>
          <p:spPr bwMode="auto">
            <a:xfrm>
              <a:off x="4572000" y="1231900"/>
              <a:ext cx="19050" cy="52388"/>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1" name="Freeform 493"/>
            <p:cNvSpPr>
              <a:spLocks/>
            </p:cNvSpPr>
            <p:nvPr>
              <p:custDataLst>
                <p:tags r:id="rId320"/>
              </p:custDataLst>
            </p:nvPr>
          </p:nvSpPr>
          <p:spPr bwMode="auto">
            <a:xfrm>
              <a:off x="5816600" y="1198563"/>
              <a:ext cx="104775" cy="55562"/>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2" name="Freeform 494"/>
            <p:cNvSpPr>
              <a:spLocks/>
            </p:cNvSpPr>
            <p:nvPr>
              <p:custDataLst>
                <p:tags r:id="rId321"/>
              </p:custDataLst>
            </p:nvPr>
          </p:nvSpPr>
          <p:spPr bwMode="auto">
            <a:xfrm>
              <a:off x="5883275" y="1220788"/>
              <a:ext cx="115888" cy="55562"/>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3" name="Freeform 495"/>
            <p:cNvSpPr>
              <a:spLocks/>
            </p:cNvSpPr>
            <p:nvPr>
              <p:custDataLst>
                <p:tags r:id="rId322"/>
              </p:custDataLst>
            </p:nvPr>
          </p:nvSpPr>
          <p:spPr bwMode="auto">
            <a:xfrm>
              <a:off x="6015038" y="1235075"/>
              <a:ext cx="92075" cy="5080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4" name="Freeform 496"/>
            <p:cNvSpPr>
              <a:spLocks/>
            </p:cNvSpPr>
            <p:nvPr>
              <p:custDataLst>
                <p:tags r:id="rId323"/>
              </p:custDataLst>
            </p:nvPr>
          </p:nvSpPr>
          <p:spPr bwMode="auto">
            <a:xfrm>
              <a:off x="6604000" y="1347788"/>
              <a:ext cx="87313" cy="53975"/>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5" name="Freeform 497"/>
            <p:cNvSpPr>
              <a:spLocks/>
            </p:cNvSpPr>
            <p:nvPr>
              <p:custDataLst>
                <p:tags r:id="rId324"/>
              </p:custDataLst>
            </p:nvPr>
          </p:nvSpPr>
          <p:spPr bwMode="auto">
            <a:xfrm>
              <a:off x="6678613" y="1365250"/>
              <a:ext cx="36512" cy="5080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6" name="Freeform 498"/>
            <p:cNvSpPr>
              <a:spLocks/>
            </p:cNvSpPr>
            <p:nvPr>
              <p:custDataLst>
                <p:tags r:id="rId325"/>
              </p:custDataLst>
            </p:nvPr>
          </p:nvSpPr>
          <p:spPr bwMode="auto">
            <a:xfrm>
              <a:off x="6711950" y="1374775"/>
              <a:ext cx="58738" cy="5238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7" name="Freeform 499"/>
            <p:cNvSpPr>
              <a:spLocks/>
            </p:cNvSpPr>
            <p:nvPr>
              <p:custDataLst>
                <p:tags r:id="rId326"/>
              </p:custDataLst>
            </p:nvPr>
          </p:nvSpPr>
          <p:spPr bwMode="auto">
            <a:xfrm>
              <a:off x="6457950" y="1349375"/>
              <a:ext cx="68263" cy="53975"/>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8" name="Freeform 500"/>
            <p:cNvSpPr>
              <a:spLocks/>
            </p:cNvSpPr>
            <p:nvPr>
              <p:custDataLst>
                <p:tags r:id="rId327"/>
              </p:custDataLst>
            </p:nvPr>
          </p:nvSpPr>
          <p:spPr bwMode="auto">
            <a:xfrm>
              <a:off x="6791325" y="1296988"/>
              <a:ext cx="155575" cy="5080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79" name="Freeform 501"/>
            <p:cNvSpPr>
              <a:spLocks/>
            </p:cNvSpPr>
            <p:nvPr>
              <p:custDataLst>
                <p:tags r:id="rId328"/>
              </p:custDataLst>
            </p:nvPr>
          </p:nvSpPr>
          <p:spPr bwMode="auto">
            <a:xfrm>
              <a:off x="6970713" y="1303338"/>
              <a:ext cx="106362" cy="52387"/>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0" name="Freeform 502"/>
            <p:cNvSpPr>
              <a:spLocks/>
            </p:cNvSpPr>
            <p:nvPr>
              <p:custDataLst>
                <p:tags r:id="rId329"/>
              </p:custDataLst>
            </p:nvPr>
          </p:nvSpPr>
          <p:spPr bwMode="auto">
            <a:xfrm>
              <a:off x="6926263" y="1346200"/>
              <a:ext cx="71437" cy="53975"/>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1" name="Freeform 503"/>
            <p:cNvSpPr>
              <a:spLocks/>
            </p:cNvSpPr>
            <p:nvPr>
              <p:custDataLst>
                <p:tags r:id="rId330"/>
              </p:custDataLst>
            </p:nvPr>
          </p:nvSpPr>
          <p:spPr bwMode="auto">
            <a:xfrm>
              <a:off x="6902450" y="1344613"/>
              <a:ext cx="23813" cy="50800"/>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2" name="Line 504"/>
            <p:cNvSpPr>
              <a:spLocks noChangeShapeType="1"/>
            </p:cNvSpPr>
            <p:nvPr>
              <p:custDataLst>
                <p:tags r:id="rId331"/>
              </p:custDataLst>
            </p:nvPr>
          </p:nvSpPr>
          <p:spPr bwMode="auto">
            <a:xfrm flipV="1">
              <a:off x="6904038" y="1343025"/>
              <a:ext cx="0" cy="1588"/>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983" name="Freeform 506"/>
            <p:cNvSpPr>
              <a:spLocks/>
            </p:cNvSpPr>
            <p:nvPr>
              <p:custDataLst>
                <p:tags r:id="rId332"/>
              </p:custDataLst>
            </p:nvPr>
          </p:nvSpPr>
          <p:spPr bwMode="auto">
            <a:xfrm>
              <a:off x="6815138" y="1343025"/>
              <a:ext cx="11112" cy="5080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4" name="Freeform 507"/>
            <p:cNvSpPr>
              <a:spLocks/>
            </p:cNvSpPr>
            <p:nvPr>
              <p:custDataLst>
                <p:tags r:id="rId333"/>
              </p:custDataLst>
            </p:nvPr>
          </p:nvSpPr>
          <p:spPr bwMode="auto">
            <a:xfrm>
              <a:off x="6762750" y="1308100"/>
              <a:ext cx="11113" cy="52388"/>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5" name="Freeform 509"/>
            <p:cNvSpPr>
              <a:spLocks/>
            </p:cNvSpPr>
            <p:nvPr>
              <p:custDataLst>
                <p:tags r:id="rId334"/>
              </p:custDataLst>
            </p:nvPr>
          </p:nvSpPr>
          <p:spPr bwMode="auto">
            <a:xfrm>
              <a:off x="7650163" y="1392238"/>
              <a:ext cx="61912" cy="53975"/>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6" name="Freeform 511"/>
            <p:cNvSpPr>
              <a:spLocks/>
            </p:cNvSpPr>
            <p:nvPr>
              <p:custDataLst>
                <p:tags r:id="rId335"/>
              </p:custDataLst>
            </p:nvPr>
          </p:nvSpPr>
          <p:spPr bwMode="auto">
            <a:xfrm>
              <a:off x="7969250" y="1812925"/>
              <a:ext cx="47625" cy="5397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7" name="Freeform 512"/>
            <p:cNvSpPr>
              <a:spLocks/>
            </p:cNvSpPr>
            <p:nvPr>
              <p:custDataLst>
                <p:tags r:id="rId336"/>
              </p:custDataLst>
            </p:nvPr>
          </p:nvSpPr>
          <p:spPr bwMode="auto">
            <a:xfrm>
              <a:off x="8026400" y="1827213"/>
              <a:ext cx="20638" cy="50800"/>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8" name="Freeform 513"/>
            <p:cNvSpPr>
              <a:spLocks/>
            </p:cNvSpPr>
            <p:nvPr>
              <p:custDataLst>
                <p:tags r:id="rId337"/>
              </p:custDataLst>
            </p:nvPr>
          </p:nvSpPr>
          <p:spPr bwMode="auto">
            <a:xfrm>
              <a:off x="7874000" y="1943100"/>
              <a:ext cx="17463" cy="5080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89" name="Freeform 514"/>
            <p:cNvSpPr>
              <a:spLocks/>
            </p:cNvSpPr>
            <p:nvPr>
              <p:custDataLst>
                <p:tags r:id="rId338"/>
              </p:custDataLst>
            </p:nvPr>
          </p:nvSpPr>
          <p:spPr bwMode="auto">
            <a:xfrm>
              <a:off x="7888288" y="1966913"/>
              <a:ext cx="3175" cy="55562"/>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0" name="Freeform 515"/>
            <p:cNvSpPr>
              <a:spLocks/>
            </p:cNvSpPr>
            <p:nvPr>
              <p:custDataLst>
                <p:tags r:id="rId339"/>
              </p:custDataLst>
            </p:nvPr>
          </p:nvSpPr>
          <p:spPr bwMode="auto">
            <a:xfrm>
              <a:off x="7874000" y="2041525"/>
              <a:ext cx="9525" cy="50800"/>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1" name="Freeform 516"/>
            <p:cNvSpPr>
              <a:spLocks/>
            </p:cNvSpPr>
            <p:nvPr>
              <p:custDataLst>
                <p:tags r:id="rId340"/>
              </p:custDataLst>
            </p:nvPr>
          </p:nvSpPr>
          <p:spPr bwMode="auto">
            <a:xfrm>
              <a:off x="7848600" y="2073275"/>
              <a:ext cx="0" cy="53975"/>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2" name="Freeform 517"/>
            <p:cNvSpPr>
              <a:spLocks/>
            </p:cNvSpPr>
            <p:nvPr>
              <p:custDataLst>
                <p:tags r:id="rId341"/>
              </p:custDataLst>
            </p:nvPr>
          </p:nvSpPr>
          <p:spPr bwMode="auto">
            <a:xfrm>
              <a:off x="7848600" y="2073275"/>
              <a:ext cx="7938" cy="53975"/>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3" name="Freeform 518"/>
            <p:cNvSpPr>
              <a:spLocks/>
            </p:cNvSpPr>
            <p:nvPr>
              <p:custDataLst>
                <p:tags r:id="rId342"/>
              </p:custDataLst>
            </p:nvPr>
          </p:nvSpPr>
          <p:spPr bwMode="auto">
            <a:xfrm>
              <a:off x="7572375" y="1701800"/>
              <a:ext cx="22225" cy="52388"/>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4" name="Freeform 519"/>
            <p:cNvSpPr>
              <a:spLocks/>
            </p:cNvSpPr>
            <p:nvPr>
              <p:custDataLst>
                <p:tags r:id="rId343"/>
              </p:custDataLst>
            </p:nvPr>
          </p:nvSpPr>
          <p:spPr bwMode="auto">
            <a:xfrm>
              <a:off x="4575175" y="1830388"/>
              <a:ext cx="52388" cy="33337"/>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5" name="Freeform 520"/>
            <p:cNvSpPr>
              <a:spLocks/>
            </p:cNvSpPr>
            <p:nvPr>
              <p:custDataLst>
                <p:tags r:id="rId344"/>
              </p:custDataLst>
            </p:nvPr>
          </p:nvSpPr>
          <p:spPr bwMode="auto">
            <a:xfrm>
              <a:off x="5076825" y="1458913"/>
              <a:ext cx="47625" cy="53975"/>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6" name="Freeform 521"/>
            <p:cNvSpPr>
              <a:spLocks/>
            </p:cNvSpPr>
            <p:nvPr>
              <p:custDataLst>
                <p:tags r:id="rId345"/>
              </p:custDataLst>
            </p:nvPr>
          </p:nvSpPr>
          <p:spPr bwMode="auto">
            <a:xfrm>
              <a:off x="5114925" y="1289050"/>
              <a:ext cx="255588" cy="147638"/>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7" name="Freeform 523"/>
            <p:cNvSpPr>
              <a:spLocks/>
            </p:cNvSpPr>
            <p:nvPr>
              <p:custDataLst>
                <p:tags r:id="rId346"/>
              </p:custDataLst>
            </p:nvPr>
          </p:nvSpPr>
          <p:spPr bwMode="auto">
            <a:xfrm>
              <a:off x="7458075" y="1838325"/>
              <a:ext cx="220663" cy="2428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8" name="Freeform 527"/>
            <p:cNvSpPr>
              <a:spLocks/>
            </p:cNvSpPr>
            <p:nvPr>
              <p:custDataLst>
                <p:tags r:id="rId347"/>
              </p:custDataLst>
            </p:nvPr>
          </p:nvSpPr>
          <p:spPr bwMode="auto">
            <a:xfrm>
              <a:off x="5054600" y="2474913"/>
              <a:ext cx="592138" cy="461962"/>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999" name="Freeform 528">
              <a:hlinkClick r:id="rId413"/>
            </p:cNvPr>
            <p:cNvSpPr>
              <a:spLocks/>
            </p:cNvSpPr>
            <p:nvPr>
              <p:custDataLst>
                <p:tags r:id="rId348"/>
              </p:custDataLst>
            </p:nvPr>
          </p:nvSpPr>
          <p:spPr bwMode="auto">
            <a:xfrm>
              <a:off x="4465638" y="2063750"/>
              <a:ext cx="65087" cy="5080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0" name="Freeform 529"/>
            <p:cNvSpPr>
              <a:spLocks/>
            </p:cNvSpPr>
            <p:nvPr>
              <p:custDataLst>
                <p:tags r:id="rId349"/>
              </p:custDataLst>
            </p:nvPr>
          </p:nvSpPr>
          <p:spPr bwMode="auto">
            <a:xfrm>
              <a:off x="4176713" y="2255838"/>
              <a:ext cx="17462" cy="52387"/>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1" name="Freeform 533"/>
            <p:cNvSpPr>
              <a:spLocks/>
            </p:cNvSpPr>
            <p:nvPr>
              <p:custDataLst>
                <p:tags r:id="rId350"/>
              </p:custDataLst>
            </p:nvPr>
          </p:nvSpPr>
          <p:spPr bwMode="auto">
            <a:xfrm>
              <a:off x="5046663" y="2332038"/>
              <a:ext cx="195262" cy="142875"/>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2" name="Freeform 534"/>
            <p:cNvSpPr>
              <a:spLocks/>
            </p:cNvSpPr>
            <p:nvPr>
              <p:custDataLst>
                <p:tags r:id="rId351"/>
              </p:custDataLst>
            </p:nvPr>
          </p:nvSpPr>
          <p:spPr bwMode="auto">
            <a:xfrm>
              <a:off x="7386638" y="2674938"/>
              <a:ext cx="46037" cy="7302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1003" name="Group 535"/>
            <p:cNvGrpSpPr>
              <a:grpSpLocks/>
            </p:cNvGrpSpPr>
            <p:nvPr>
              <p:custDataLst>
                <p:tags r:id="rId352"/>
              </p:custDataLst>
            </p:nvPr>
          </p:nvGrpSpPr>
          <p:grpSpPr bwMode="auto">
            <a:xfrm>
              <a:off x="4757870" y="2195263"/>
              <a:ext cx="539045" cy="182057"/>
              <a:chOff x="3289" y="1830"/>
              <a:chExt cx="363" cy="128"/>
            </a:xfrm>
            <a:solidFill>
              <a:srgbClr val="FFC000"/>
            </a:solidFill>
          </p:grpSpPr>
          <p:sp>
            <p:nvSpPr>
              <p:cNvPr id="1042"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3"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4"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5"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D9D9D9"/>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1046"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FF0000"/>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1004" name="Freeform 541"/>
            <p:cNvSpPr>
              <a:spLocks/>
            </p:cNvSpPr>
            <p:nvPr>
              <p:custDataLst>
                <p:tags r:id="rId353"/>
              </p:custDataLst>
            </p:nvPr>
          </p:nvSpPr>
          <p:spPr bwMode="auto">
            <a:xfrm>
              <a:off x="2511425" y="3235325"/>
              <a:ext cx="111125" cy="111125"/>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5" name="Freeform 542"/>
            <p:cNvSpPr>
              <a:spLocks/>
            </p:cNvSpPr>
            <p:nvPr>
              <p:custDataLst>
                <p:tags r:id="rId354"/>
              </p:custDataLst>
            </p:nvPr>
          </p:nvSpPr>
          <p:spPr bwMode="auto">
            <a:xfrm>
              <a:off x="6918325" y="2727325"/>
              <a:ext cx="231775" cy="415925"/>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6" name="Freeform 543"/>
            <p:cNvSpPr>
              <a:spLocks/>
            </p:cNvSpPr>
            <p:nvPr>
              <p:custDataLst>
                <p:tags r:id="rId355"/>
              </p:custDataLst>
            </p:nvPr>
          </p:nvSpPr>
          <p:spPr bwMode="auto">
            <a:xfrm>
              <a:off x="7015163" y="3346450"/>
              <a:ext cx="28575" cy="52388"/>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7" name="Freeform 544"/>
            <p:cNvSpPr>
              <a:spLocks/>
            </p:cNvSpPr>
            <p:nvPr>
              <p:custDataLst>
                <p:tags r:id="rId356"/>
              </p:custDataLst>
            </p:nvPr>
          </p:nvSpPr>
          <p:spPr bwMode="auto">
            <a:xfrm>
              <a:off x="5554663" y="2676525"/>
              <a:ext cx="193675" cy="246063"/>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08" name="Freeform 545"/>
            <p:cNvSpPr>
              <a:spLocks/>
            </p:cNvSpPr>
            <p:nvPr>
              <p:custDataLst>
                <p:tags r:id="rId357"/>
              </p:custDataLst>
            </p:nvPr>
          </p:nvSpPr>
          <p:spPr bwMode="auto">
            <a:xfrm>
              <a:off x="4132263" y="2725738"/>
              <a:ext cx="420687" cy="349250"/>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09" name="Freeform 546"/>
            <p:cNvSpPr>
              <a:spLocks/>
            </p:cNvSpPr>
            <p:nvPr>
              <p:custDataLst>
                <p:tags r:id="rId358"/>
              </p:custDataLst>
            </p:nvPr>
          </p:nvSpPr>
          <p:spPr bwMode="auto">
            <a:xfrm>
              <a:off x="3763963" y="2379663"/>
              <a:ext cx="333375" cy="236537"/>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0" name="Freeform 548"/>
            <p:cNvSpPr>
              <a:spLocks/>
            </p:cNvSpPr>
            <p:nvPr>
              <p:custDataLst>
                <p:tags r:id="rId359"/>
              </p:custDataLst>
            </p:nvPr>
          </p:nvSpPr>
          <p:spPr bwMode="auto">
            <a:xfrm>
              <a:off x="5114925" y="1400175"/>
              <a:ext cx="120650" cy="5397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1" name="Freeform 549"/>
            <p:cNvSpPr>
              <a:spLocks/>
            </p:cNvSpPr>
            <p:nvPr>
              <p:custDataLst>
                <p:tags r:id="rId360"/>
              </p:custDataLst>
            </p:nvPr>
          </p:nvSpPr>
          <p:spPr bwMode="auto">
            <a:xfrm>
              <a:off x="5276850" y="1384300"/>
              <a:ext cx="69850"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2" name="Freeform 550"/>
            <p:cNvSpPr>
              <a:spLocks/>
            </p:cNvSpPr>
            <p:nvPr>
              <p:custDataLst>
                <p:tags r:id="rId361"/>
              </p:custDataLst>
            </p:nvPr>
          </p:nvSpPr>
          <p:spPr bwMode="auto">
            <a:xfrm>
              <a:off x="5146675" y="1176338"/>
              <a:ext cx="146050" cy="52387"/>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9D9D9"/>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3" name="Freeform 62"/>
            <p:cNvSpPr>
              <a:spLocks/>
            </p:cNvSpPr>
            <p:nvPr/>
          </p:nvSpPr>
          <p:spPr bwMode="auto">
            <a:xfrm>
              <a:off x="2401888" y="2962275"/>
              <a:ext cx="23812" cy="39688"/>
            </a:xfrm>
            <a:custGeom>
              <a:avLst/>
              <a:gdLst>
                <a:gd name="T0" fmla="*/ 2147483647 w 49"/>
                <a:gd name="T1" fmla="*/ 2147483647 h 86"/>
                <a:gd name="T2" fmla="*/ 2147483647 w 49"/>
                <a:gd name="T3" fmla="*/ 2147483647 h 86"/>
                <a:gd name="T4" fmla="*/ 2147483647 w 49"/>
                <a:gd name="T5" fmla="*/ 0 h 86"/>
                <a:gd name="T6" fmla="*/ 2147483647 w 49"/>
                <a:gd name="T7" fmla="*/ 2147483647 h 86"/>
                <a:gd name="T8" fmla="*/ 2147483647 w 49"/>
                <a:gd name="T9" fmla="*/ 2147483647 h 86"/>
                <a:gd name="T10" fmla="*/ 2147483647 w 49"/>
                <a:gd name="T11" fmla="*/ 2147483647 h 86"/>
                <a:gd name="T12" fmla="*/ 0 w 49"/>
                <a:gd name="T13" fmla="*/ 2147483647 h 86"/>
                <a:gd name="T14" fmla="*/ 0 w 49"/>
                <a:gd name="T15" fmla="*/ 2147483647 h 86"/>
                <a:gd name="T16" fmla="*/ 2147483647 w 49"/>
                <a:gd name="T17" fmla="*/ 2147483647 h 86"/>
                <a:gd name="T18" fmla="*/ 2147483647 w 49"/>
                <a:gd name="T19" fmla="*/ 2147483647 h 86"/>
                <a:gd name="T20" fmla="*/ 2147483647 w 49"/>
                <a:gd name="T21" fmla="*/ 2147483647 h 86"/>
                <a:gd name="T22" fmla="*/ 2147483647 w 49"/>
                <a:gd name="T23" fmla="*/ 2147483647 h 86"/>
                <a:gd name="T24" fmla="*/ 2147483647 w 49"/>
                <a:gd name="T25" fmla="*/ 2147483647 h 86"/>
                <a:gd name="T26" fmla="*/ 2147483647 w 49"/>
                <a:gd name="T27" fmla="*/ 2147483647 h 86"/>
                <a:gd name="T28" fmla="*/ 2147483647 w 49"/>
                <a:gd name="T29" fmla="*/ 2147483647 h 86"/>
                <a:gd name="T30" fmla="*/ 2147483647 w 49"/>
                <a:gd name="T31" fmla="*/ 2147483647 h 86"/>
                <a:gd name="T32" fmla="*/ 2147483647 w 49"/>
                <a:gd name="T33" fmla="*/ 2147483647 h 86"/>
                <a:gd name="T34" fmla="*/ 2147483647 w 49"/>
                <a:gd name="T35" fmla="*/ 2147483647 h 86"/>
                <a:gd name="T36" fmla="*/ 2147483647 w 49"/>
                <a:gd name="T37" fmla="*/ 2147483647 h 86"/>
                <a:gd name="T38" fmla="*/ 2147483647 w 49"/>
                <a:gd name="T39" fmla="*/ 2147483647 h 86"/>
                <a:gd name="T40" fmla="*/ 2147483647 w 49"/>
                <a:gd name="T41" fmla="*/ 2147483647 h 86"/>
                <a:gd name="T42" fmla="*/ 2147483647 w 49"/>
                <a:gd name="T43" fmla="*/ 2147483647 h 86"/>
                <a:gd name="T44" fmla="*/ 2147483647 w 49"/>
                <a:gd name="T45" fmla="*/ 2147483647 h 86"/>
                <a:gd name="T46" fmla="*/ 2147483647 w 49"/>
                <a:gd name="T47" fmla="*/ 2147483647 h 86"/>
                <a:gd name="T48" fmla="*/ 2147483647 w 49"/>
                <a:gd name="T49" fmla="*/ 2147483647 h 86"/>
                <a:gd name="T50" fmla="*/ 2147483647 w 49"/>
                <a:gd name="T51" fmla="*/ 2147483647 h 86"/>
                <a:gd name="T52" fmla="*/ 2147483647 w 49"/>
                <a:gd name="T53" fmla="*/ 2147483647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D9D9D9"/>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4" name="Freeform 325"/>
            <p:cNvSpPr>
              <a:spLocks/>
            </p:cNvSpPr>
            <p:nvPr>
              <p:custDataLst>
                <p:tags r:id="rId362"/>
              </p:custDataLst>
            </p:nvPr>
          </p:nvSpPr>
          <p:spPr bwMode="auto">
            <a:xfrm>
              <a:off x="5418138" y="3721100"/>
              <a:ext cx="34925"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5" name="Freeform 325"/>
            <p:cNvSpPr>
              <a:spLocks/>
            </p:cNvSpPr>
            <p:nvPr>
              <p:custDataLst>
                <p:tags r:id="rId363"/>
              </p:custDataLst>
            </p:nvPr>
          </p:nvSpPr>
          <p:spPr bwMode="auto">
            <a:xfrm>
              <a:off x="5391150" y="3706813"/>
              <a:ext cx="33338" cy="5238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16" name="Freeform 155"/>
            <p:cNvSpPr>
              <a:spLocks/>
            </p:cNvSpPr>
            <p:nvPr/>
          </p:nvSpPr>
          <p:spPr bwMode="auto">
            <a:xfrm>
              <a:off x="8705850" y="3371850"/>
              <a:ext cx="38100" cy="15875"/>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7" name="Freeform 155"/>
            <p:cNvSpPr>
              <a:spLocks/>
            </p:cNvSpPr>
            <p:nvPr/>
          </p:nvSpPr>
          <p:spPr bwMode="auto">
            <a:xfrm>
              <a:off x="8393113" y="3163888"/>
              <a:ext cx="36512" cy="14287"/>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8" name="Freeform 155"/>
            <p:cNvSpPr>
              <a:spLocks/>
            </p:cNvSpPr>
            <p:nvPr/>
          </p:nvSpPr>
          <p:spPr bwMode="auto">
            <a:xfrm>
              <a:off x="8312150" y="3033713"/>
              <a:ext cx="38100" cy="17462"/>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019" name="Freeform 329"/>
            <p:cNvSpPr>
              <a:spLocks/>
            </p:cNvSpPr>
            <p:nvPr>
              <p:custDataLst>
                <p:tags r:id="rId364"/>
              </p:custDataLst>
            </p:nvPr>
          </p:nvSpPr>
          <p:spPr bwMode="auto">
            <a:xfrm>
              <a:off x="6094413" y="3263900"/>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0" name="Freeform 329"/>
            <p:cNvSpPr>
              <a:spLocks/>
            </p:cNvSpPr>
            <p:nvPr>
              <p:custDataLst>
                <p:tags r:id="rId365"/>
              </p:custDataLst>
            </p:nvPr>
          </p:nvSpPr>
          <p:spPr bwMode="auto">
            <a:xfrm>
              <a:off x="6083300" y="3224213"/>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1" name="Freeform 329"/>
            <p:cNvSpPr>
              <a:spLocks/>
            </p:cNvSpPr>
            <p:nvPr>
              <p:custDataLst>
                <p:tags r:id="rId366"/>
              </p:custDataLst>
            </p:nvPr>
          </p:nvSpPr>
          <p:spPr bwMode="auto">
            <a:xfrm>
              <a:off x="6072188" y="3244850"/>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2" name="Freeform 329"/>
            <p:cNvSpPr>
              <a:spLocks/>
            </p:cNvSpPr>
            <p:nvPr>
              <p:custDataLst>
                <p:tags r:id="rId367"/>
              </p:custDataLst>
            </p:nvPr>
          </p:nvSpPr>
          <p:spPr bwMode="auto">
            <a:xfrm>
              <a:off x="6072188" y="3186113"/>
              <a:ext cx="23812" cy="52387"/>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3" name="Freeform 329"/>
            <p:cNvSpPr>
              <a:spLocks/>
            </p:cNvSpPr>
            <p:nvPr>
              <p:custDataLst>
                <p:tags r:id="rId368"/>
              </p:custDataLst>
            </p:nvPr>
          </p:nvSpPr>
          <p:spPr bwMode="auto">
            <a:xfrm>
              <a:off x="5634038" y="3567113"/>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4" name="Freeform 329"/>
            <p:cNvSpPr>
              <a:spLocks/>
            </p:cNvSpPr>
            <p:nvPr>
              <p:custDataLst>
                <p:tags r:id="rId369"/>
              </p:custDataLst>
            </p:nvPr>
          </p:nvSpPr>
          <p:spPr bwMode="auto">
            <a:xfrm>
              <a:off x="6111875" y="3182938"/>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25" name="Freeform 575"/>
            <p:cNvSpPr>
              <a:spLocks/>
            </p:cNvSpPr>
            <p:nvPr/>
          </p:nvSpPr>
          <p:spPr bwMode="auto">
            <a:xfrm rot="20747712">
              <a:off x="2760663" y="1231900"/>
              <a:ext cx="633412" cy="384175"/>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lumMod val="85000"/>
              </a:schemeClr>
            </a:solid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1026" name="584 Forma libre"/>
            <p:cNvSpPr/>
            <p:nvPr/>
          </p:nvSpPr>
          <p:spPr bwMode="auto">
            <a:xfrm>
              <a:off x="5053013" y="2409825"/>
              <a:ext cx="34925" cy="49213"/>
            </a:xfrm>
            <a:custGeom>
              <a:avLst/>
              <a:gdLst>
                <a:gd name="connsiteX0" fmla="*/ 0 w 97631"/>
                <a:gd name="connsiteY0" fmla="*/ 133350 h 142875"/>
                <a:gd name="connsiteX1" fmla="*/ 28575 w 97631"/>
                <a:gd name="connsiteY1" fmla="*/ 0 h 142875"/>
                <a:gd name="connsiteX2" fmla="*/ 80962 w 97631"/>
                <a:gd name="connsiteY2" fmla="*/ 14288 h 142875"/>
                <a:gd name="connsiteX3" fmla="*/ 97631 w 97631"/>
                <a:gd name="connsiteY3" fmla="*/ 30956 h 142875"/>
                <a:gd name="connsiteX4" fmla="*/ 83344 w 97631"/>
                <a:gd name="connsiteY4" fmla="*/ 111919 h 142875"/>
                <a:gd name="connsiteX5" fmla="*/ 66675 w 97631"/>
                <a:gd name="connsiteY5" fmla="*/ 142875 h 142875"/>
                <a:gd name="connsiteX6" fmla="*/ 0 w 97631"/>
                <a:gd name="connsiteY6" fmla="*/ 133350 h 142875"/>
                <a:gd name="connsiteX0" fmla="*/ 0 w 97631"/>
                <a:gd name="connsiteY0" fmla="*/ 133350 h 133350"/>
                <a:gd name="connsiteX1" fmla="*/ 28575 w 97631"/>
                <a:gd name="connsiteY1" fmla="*/ 0 h 133350"/>
                <a:gd name="connsiteX2" fmla="*/ 80962 w 97631"/>
                <a:gd name="connsiteY2" fmla="*/ 14288 h 133350"/>
                <a:gd name="connsiteX3" fmla="*/ 97631 w 97631"/>
                <a:gd name="connsiteY3" fmla="*/ 30956 h 133350"/>
                <a:gd name="connsiteX4" fmla="*/ 83344 w 97631"/>
                <a:gd name="connsiteY4" fmla="*/ 111919 h 133350"/>
                <a:gd name="connsiteX5" fmla="*/ 1909 w 97631"/>
                <a:gd name="connsiteY5" fmla="*/ 128364 h 133350"/>
                <a:gd name="connsiteX6" fmla="*/ 0 w 97631"/>
                <a:gd name="connsiteY6" fmla="*/ 133350 h 133350"/>
                <a:gd name="connsiteX0" fmla="*/ 0 w 97631"/>
                <a:gd name="connsiteY0" fmla="*/ 133350 h 213593"/>
                <a:gd name="connsiteX1" fmla="*/ 28575 w 97631"/>
                <a:gd name="connsiteY1" fmla="*/ 0 h 213593"/>
                <a:gd name="connsiteX2" fmla="*/ 80962 w 97631"/>
                <a:gd name="connsiteY2" fmla="*/ 14288 h 213593"/>
                <a:gd name="connsiteX3" fmla="*/ 97631 w 97631"/>
                <a:gd name="connsiteY3" fmla="*/ 30956 h 213593"/>
                <a:gd name="connsiteX4" fmla="*/ 83344 w 97631"/>
                <a:gd name="connsiteY4" fmla="*/ 111919 h 213593"/>
                <a:gd name="connsiteX5" fmla="*/ 1909 w 97631"/>
                <a:gd name="connsiteY5" fmla="*/ 128364 h 213593"/>
                <a:gd name="connsiteX6" fmla="*/ 0 w 97631"/>
                <a:gd name="connsiteY6" fmla="*/ 133350 h 2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1" h="213593">
                  <a:moveTo>
                    <a:pt x="0" y="133350"/>
                  </a:moveTo>
                  <a:lnTo>
                    <a:pt x="28575" y="0"/>
                  </a:lnTo>
                  <a:lnTo>
                    <a:pt x="80962" y="14288"/>
                  </a:lnTo>
                  <a:lnTo>
                    <a:pt x="97631" y="30956"/>
                  </a:lnTo>
                  <a:lnTo>
                    <a:pt x="83344" y="111919"/>
                  </a:lnTo>
                  <a:cubicBezTo>
                    <a:pt x="56199" y="117401"/>
                    <a:pt x="20001" y="213593"/>
                    <a:pt x="1909" y="128364"/>
                  </a:cubicBezTo>
                  <a:lnTo>
                    <a:pt x="0" y="133350"/>
                  </a:lnTo>
                  <a:close/>
                </a:path>
              </a:pathLst>
            </a:cu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7" name="588 Forma libre"/>
            <p:cNvSpPr/>
            <p:nvPr/>
          </p:nvSpPr>
          <p:spPr bwMode="auto">
            <a:xfrm>
              <a:off x="5043488" y="2462213"/>
              <a:ext cx="25400" cy="20637"/>
            </a:xfrm>
            <a:custGeom>
              <a:avLst/>
              <a:gdLst>
                <a:gd name="connsiteX0" fmla="*/ 64224 w 64224"/>
                <a:gd name="connsiteY0" fmla="*/ 13034 h 92224"/>
                <a:gd name="connsiteX1" fmla="*/ 59462 w 64224"/>
                <a:gd name="connsiteY1" fmla="*/ 10653 h 92224"/>
                <a:gd name="connsiteX2" fmla="*/ 61843 w 64224"/>
                <a:gd name="connsiteY2" fmla="*/ 10653 h 92224"/>
                <a:gd name="connsiteX3" fmla="*/ 30887 w 64224"/>
                <a:gd name="connsiteY3" fmla="*/ 5890 h 92224"/>
                <a:gd name="connsiteX4" fmla="*/ 16599 w 64224"/>
                <a:gd name="connsiteY4" fmla="*/ 15415 h 92224"/>
                <a:gd name="connsiteX5" fmla="*/ 11837 w 64224"/>
                <a:gd name="connsiteY5" fmla="*/ 22559 h 92224"/>
                <a:gd name="connsiteX6" fmla="*/ 14218 w 64224"/>
                <a:gd name="connsiteY6" fmla="*/ 32084 h 92224"/>
                <a:gd name="connsiteX7" fmla="*/ 21362 w 64224"/>
                <a:gd name="connsiteY7" fmla="*/ 58278 h 92224"/>
                <a:gd name="connsiteX8" fmla="*/ 18981 w 64224"/>
                <a:gd name="connsiteY8" fmla="*/ 55897 h 92224"/>
                <a:gd name="connsiteX9" fmla="*/ 2312 w 64224"/>
                <a:gd name="connsiteY9" fmla="*/ 67803 h 92224"/>
                <a:gd name="connsiteX10" fmla="*/ 4693 w 64224"/>
                <a:gd name="connsiteY10" fmla="*/ 82090 h 92224"/>
                <a:gd name="connsiteX11" fmla="*/ 7074 w 64224"/>
                <a:gd name="connsiteY11" fmla="*/ 89234 h 92224"/>
                <a:gd name="connsiteX12" fmla="*/ 14218 w 64224"/>
                <a:gd name="connsiteY12" fmla="*/ 91615 h 92224"/>
                <a:gd name="connsiteX13" fmla="*/ 38031 w 64224"/>
                <a:gd name="connsiteY13" fmla="*/ 91615 h 92224"/>
                <a:gd name="connsiteX14" fmla="*/ 64224 w 64224"/>
                <a:gd name="connsiteY14" fmla="*/ 13034 h 9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24" h="92224">
                  <a:moveTo>
                    <a:pt x="64224" y="13034"/>
                  </a:moveTo>
                  <a:lnTo>
                    <a:pt x="59462" y="10653"/>
                  </a:lnTo>
                  <a:lnTo>
                    <a:pt x="61843" y="10653"/>
                  </a:lnTo>
                  <a:cubicBezTo>
                    <a:pt x="48925" y="6347"/>
                    <a:pt x="42668" y="0"/>
                    <a:pt x="30887" y="5890"/>
                  </a:cubicBezTo>
                  <a:cubicBezTo>
                    <a:pt x="25767" y="8450"/>
                    <a:pt x="16599" y="15415"/>
                    <a:pt x="16599" y="15415"/>
                  </a:cubicBezTo>
                  <a:cubicBezTo>
                    <a:pt x="15012" y="17796"/>
                    <a:pt x="12242" y="19726"/>
                    <a:pt x="11837" y="22559"/>
                  </a:cubicBezTo>
                  <a:cubicBezTo>
                    <a:pt x="11374" y="25799"/>
                    <a:pt x="13720" y="28849"/>
                    <a:pt x="14218" y="32084"/>
                  </a:cubicBezTo>
                  <a:cubicBezTo>
                    <a:pt x="18042" y="56942"/>
                    <a:pt x="11143" y="48059"/>
                    <a:pt x="21362" y="58278"/>
                  </a:cubicBezTo>
                  <a:lnTo>
                    <a:pt x="18981" y="55897"/>
                  </a:lnTo>
                  <a:cubicBezTo>
                    <a:pt x="13425" y="59866"/>
                    <a:pt x="5582" y="61809"/>
                    <a:pt x="2312" y="67803"/>
                  </a:cubicBezTo>
                  <a:cubicBezTo>
                    <a:pt x="0" y="72041"/>
                    <a:pt x="3646" y="77377"/>
                    <a:pt x="4693" y="82090"/>
                  </a:cubicBezTo>
                  <a:cubicBezTo>
                    <a:pt x="5237" y="84540"/>
                    <a:pt x="5299" y="87459"/>
                    <a:pt x="7074" y="89234"/>
                  </a:cubicBezTo>
                  <a:cubicBezTo>
                    <a:pt x="8849" y="91009"/>
                    <a:pt x="11715" y="91423"/>
                    <a:pt x="14218" y="91615"/>
                  </a:cubicBezTo>
                  <a:cubicBezTo>
                    <a:pt x="22132" y="92224"/>
                    <a:pt x="30093" y="91615"/>
                    <a:pt x="38031" y="91615"/>
                  </a:cubicBezTo>
                  <a:lnTo>
                    <a:pt x="64224" y="13034"/>
                  </a:ln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8" name="589 Forma libre"/>
            <p:cNvSpPr/>
            <p:nvPr/>
          </p:nvSpPr>
          <p:spPr bwMode="auto">
            <a:xfrm>
              <a:off x="5029200" y="2481263"/>
              <a:ext cx="9525" cy="11112"/>
            </a:xfrm>
            <a:custGeom>
              <a:avLst/>
              <a:gdLst>
                <a:gd name="connsiteX0" fmla="*/ 1587 w 23776"/>
                <a:gd name="connsiteY0" fmla="*/ 26194 h 50006"/>
                <a:gd name="connsiteX1" fmla="*/ 11112 w 23776"/>
                <a:gd name="connsiteY1" fmla="*/ 50006 h 50006"/>
                <a:gd name="connsiteX2" fmla="*/ 18256 w 23776"/>
                <a:gd name="connsiteY2" fmla="*/ 30956 h 50006"/>
                <a:gd name="connsiteX3" fmla="*/ 23019 w 23776"/>
                <a:gd name="connsiteY3" fmla="*/ 23812 h 50006"/>
                <a:gd name="connsiteX4" fmla="*/ 15875 w 23776"/>
                <a:gd name="connsiteY4" fmla="*/ 4762 h 50006"/>
                <a:gd name="connsiteX5" fmla="*/ 8731 w 23776"/>
                <a:gd name="connsiteY5" fmla="*/ 0 h 50006"/>
                <a:gd name="connsiteX6" fmla="*/ 1587 w 23776"/>
                <a:gd name="connsiteY6" fmla="*/ 14287 h 50006"/>
                <a:gd name="connsiteX7" fmla="*/ 1587 w 23776"/>
                <a:gd name="connsiteY7" fmla="*/ 26194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76" h="50006">
                  <a:moveTo>
                    <a:pt x="1587" y="26194"/>
                  </a:moveTo>
                  <a:cubicBezTo>
                    <a:pt x="3175" y="32147"/>
                    <a:pt x="7937" y="42069"/>
                    <a:pt x="11112" y="50006"/>
                  </a:cubicBezTo>
                  <a:cubicBezTo>
                    <a:pt x="13493" y="43656"/>
                    <a:pt x="15450" y="37130"/>
                    <a:pt x="18256" y="30956"/>
                  </a:cubicBezTo>
                  <a:cubicBezTo>
                    <a:pt x="19440" y="28350"/>
                    <a:pt x="22664" y="26652"/>
                    <a:pt x="23019" y="23812"/>
                  </a:cubicBezTo>
                  <a:cubicBezTo>
                    <a:pt x="23776" y="17757"/>
                    <a:pt x="20265" y="9152"/>
                    <a:pt x="15875" y="4762"/>
                  </a:cubicBezTo>
                  <a:cubicBezTo>
                    <a:pt x="13851" y="2738"/>
                    <a:pt x="11112" y="1587"/>
                    <a:pt x="8731" y="0"/>
                  </a:cubicBezTo>
                  <a:cubicBezTo>
                    <a:pt x="4077" y="6982"/>
                    <a:pt x="3559" y="6403"/>
                    <a:pt x="1587" y="14287"/>
                  </a:cubicBezTo>
                  <a:cubicBezTo>
                    <a:pt x="1394" y="15057"/>
                    <a:pt x="0" y="20241"/>
                    <a:pt x="1587" y="26194"/>
                  </a:cubicBez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9" name="598 Forma libre">
              <a:hlinkClick r:id="rId414"/>
            </p:cNvPr>
            <p:cNvSpPr/>
            <p:nvPr/>
          </p:nvSpPr>
          <p:spPr bwMode="auto">
            <a:xfrm>
              <a:off x="4297363" y="1776413"/>
              <a:ext cx="60325" cy="66675"/>
            </a:xfrm>
            <a:custGeom>
              <a:avLst/>
              <a:gdLst>
                <a:gd name="connsiteX0" fmla="*/ 66675 w 89300"/>
                <a:gd name="connsiteY0" fmla="*/ 152400 h 165212"/>
                <a:gd name="connsiteX1" fmla="*/ 66675 w 89300"/>
                <a:gd name="connsiteY1" fmla="*/ 142875 h 165212"/>
                <a:gd name="connsiteX2" fmla="*/ 66675 w 89300"/>
                <a:gd name="connsiteY2" fmla="*/ 111919 h 165212"/>
                <a:gd name="connsiteX3" fmla="*/ 73819 w 89300"/>
                <a:gd name="connsiteY3" fmla="*/ 97631 h 165212"/>
                <a:gd name="connsiteX4" fmla="*/ 85725 w 89300"/>
                <a:gd name="connsiteY4" fmla="*/ 95250 h 165212"/>
                <a:gd name="connsiteX5" fmla="*/ 61913 w 89300"/>
                <a:gd name="connsiteY5" fmla="*/ 47625 h 165212"/>
                <a:gd name="connsiteX6" fmla="*/ 73819 w 89300"/>
                <a:gd name="connsiteY6" fmla="*/ 23812 h 165212"/>
                <a:gd name="connsiteX7" fmla="*/ 57150 w 89300"/>
                <a:gd name="connsiteY7" fmla="*/ 0 h 165212"/>
                <a:gd name="connsiteX8" fmla="*/ 54769 w 89300"/>
                <a:gd name="connsiteY8" fmla="*/ 14287 h 165212"/>
                <a:gd name="connsiteX9" fmla="*/ 23813 w 89300"/>
                <a:gd name="connsiteY9" fmla="*/ 23812 h 165212"/>
                <a:gd name="connsiteX10" fmla="*/ 9525 w 89300"/>
                <a:gd name="connsiteY10" fmla="*/ 23812 h 165212"/>
                <a:gd name="connsiteX11" fmla="*/ 0 w 89300"/>
                <a:gd name="connsiteY11" fmla="*/ 104775 h 165212"/>
                <a:gd name="connsiteX12" fmla="*/ 4763 w 89300"/>
                <a:gd name="connsiteY12" fmla="*/ 111919 h 165212"/>
                <a:gd name="connsiteX13" fmla="*/ 16669 w 89300"/>
                <a:gd name="connsiteY13" fmla="*/ 128587 h 165212"/>
                <a:gd name="connsiteX14" fmla="*/ 19050 w 89300"/>
                <a:gd name="connsiteY14" fmla="*/ 135731 h 165212"/>
                <a:gd name="connsiteX15" fmla="*/ 23813 w 89300"/>
                <a:gd name="connsiteY15" fmla="*/ 142875 h 165212"/>
                <a:gd name="connsiteX16" fmla="*/ 64294 w 89300"/>
                <a:gd name="connsiteY16" fmla="*/ 154781 h 165212"/>
                <a:gd name="connsiteX17" fmla="*/ 66675 w 89300"/>
                <a:gd name="connsiteY17" fmla="*/ 152400 h 1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300" h="165212">
                  <a:moveTo>
                    <a:pt x="66675" y="152400"/>
                  </a:moveTo>
                  <a:cubicBezTo>
                    <a:pt x="67072" y="150416"/>
                    <a:pt x="66675" y="146050"/>
                    <a:pt x="66675" y="142875"/>
                  </a:cubicBezTo>
                  <a:cubicBezTo>
                    <a:pt x="64295" y="121452"/>
                    <a:pt x="62386" y="126932"/>
                    <a:pt x="66675" y="111919"/>
                  </a:cubicBezTo>
                  <a:cubicBezTo>
                    <a:pt x="67953" y="107444"/>
                    <a:pt x="69953" y="100724"/>
                    <a:pt x="73819" y="97631"/>
                  </a:cubicBezTo>
                  <a:cubicBezTo>
                    <a:pt x="77423" y="94748"/>
                    <a:pt x="81644" y="95250"/>
                    <a:pt x="85725" y="95250"/>
                  </a:cubicBezTo>
                  <a:lnTo>
                    <a:pt x="61913" y="47625"/>
                  </a:lnTo>
                  <a:lnTo>
                    <a:pt x="73819" y="23812"/>
                  </a:lnTo>
                  <a:lnTo>
                    <a:pt x="57150" y="0"/>
                  </a:lnTo>
                  <a:lnTo>
                    <a:pt x="54769" y="14287"/>
                  </a:lnTo>
                  <a:cubicBezTo>
                    <a:pt x="43868" y="18375"/>
                    <a:pt x="35245" y="22773"/>
                    <a:pt x="23813" y="23812"/>
                  </a:cubicBezTo>
                  <a:cubicBezTo>
                    <a:pt x="19070" y="24243"/>
                    <a:pt x="14288" y="23812"/>
                    <a:pt x="9525" y="23812"/>
                  </a:cubicBezTo>
                  <a:lnTo>
                    <a:pt x="0" y="104775"/>
                  </a:lnTo>
                  <a:lnTo>
                    <a:pt x="4763" y="111919"/>
                  </a:lnTo>
                  <a:cubicBezTo>
                    <a:pt x="8732" y="117475"/>
                    <a:pt x="13156" y="122732"/>
                    <a:pt x="16669" y="128587"/>
                  </a:cubicBezTo>
                  <a:cubicBezTo>
                    <a:pt x="17960" y="130739"/>
                    <a:pt x="17927" y="133486"/>
                    <a:pt x="19050" y="135731"/>
                  </a:cubicBezTo>
                  <a:cubicBezTo>
                    <a:pt x="20330" y="138291"/>
                    <a:pt x="22225" y="140494"/>
                    <a:pt x="23813" y="142875"/>
                  </a:cubicBezTo>
                  <a:cubicBezTo>
                    <a:pt x="29397" y="165212"/>
                    <a:pt x="22474" y="150379"/>
                    <a:pt x="64294" y="154781"/>
                  </a:cubicBezTo>
                  <a:cubicBezTo>
                    <a:pt x="89300" y="157413"/>
                    <a:pt x="66278" y="154384"/>
                    <a:pt x="66675" y="152400"/>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0" name="601 Forma libre">
              <a:hlinkClick r:id="rId385"/>
            </p:cNvPr>
            <p:cNvSpPr/>
            <p:nvPr/>
          </p:nvSpPr>
          <p:spPr bwMode="auto">
            <a:xfrm>
              <a:off x="3833813" y="1814513"/>
              <a:ext cx="134937" cy="119062"/>
            </a:xfrm>
            <a:custGeom>
              <a:avLst/>
              <a:gdLst>
                <a:gd name="connsiteX0" fmla="*/ 4315 w 147190"/>
                <a:gd name="connsiteY0" fmla="*/ 192881 h 207169"/>
                <a:gd name="connsiteX1" fmla="*/ 4315 w 147190"/>
                <a:gd name="connsiteY1" fmla="*/ 192881 h 207169"/>
                <a:gd name="connsiteX2" fmla="*/ 20984 w 147190"/>
                <a:gd name="connsiteY2" fmla="*/ 207169 h 207169"/>
                <a:gd name="connsiteX3" fmla="*/ 35271 w 147190"/>
                <a:gd name="connsiteY3" fmla="*/ 200025 h 207169"/>
                <a:gd name="connsiteX4" fmla="*/ 44796 w 147190"/>
                <a:gd name="connsiteY4" fmla="*/ 197644 h 207169"/>
                <a:gd name="connsiteX5" fmla="*/ 61465 w 147190"/>
                <a:gd name="connsiteY5" fmla="*/ 192881 h 207169"/>
                <a:gd name="connsiteX6" fmla="*/ 75752 w 147190"/>
                <a:gd name="connsiteY6" fmla="*/ 190500 h 207169"/>
                <a:gd name="connsiteX7" fmla="*/ 92421 w 147190"/>
                <a:gd name="connsiteY7" fmla="*/ 176212 h 207169"/>
                <a:gd name="connsiteX8" fmla="*/ 101946 w 147190"/>
                <a:gd name="connsiteY8" fmla="*/ 164306 h 207169"/>
                <a:gd name="connsiteX9" fmla="*/ 111471 w 147190"/>
                <a:gd name="connsiteY9" fmla="*/ 150019 h 207169"/>
                <a:gd name="connsiteX10" fmla="*/ 120996 w 147190"/>
                <a:gd name="connsiteY10" fmla="*/ 147637 h 207169"/>
                <a:gd name="connsiteX11" fmla="*/ 128140 w 147190"/>
                <a:gd name="connsiteY11" fmla="*/ 142875 h 207169"/>
                <a:gd name="connsiteX12" fmla="*/ 132902 w 147190"/>
                <a:gd name="connsiteY12" fmla="*/ 128587 h 207169"/>
                <a:gd name="connsiteX13" fmla="*/ 137665 w 147190"/>
                <a:gd name="connsiteY13" fmla="*/ 109537 h 207169"/>
                <a:gd name="connsiteX14" fmla="*/ 142427 w 147190"/>
                <a:gd name="connsiteY14" fmla="*/ 102394 h 207169"/>
                <a:gd name="connsiteX15" fmla="*/ 147190 w 147190"/>
                <a:gd name="connsiteY15" fmla="*/ 88106 h 207169"/>
                <a:gd name="connsiteX16" fmla="*/ 144809 w 147190"/>
                <a:gd name="connsiteY16" fmla="*/ 66675 h 207169"/>
                <a:gd name="connsiteX17" fmla="*/ 142427 w 147190"/>
                <a:gd name="connsiteY17" fmla="*/ 26194 h 207169"/>
                <a:gd name="connsiteX18" fmla="*/ 135284 w 147190"/>
                <a:gd name="connsiteY18" fmla="*/ 21431 h 207169"/>
                <a:gd name="connsiteX19" fmla="*/ 123377 w 147190"/>
                <a:gd name="connsiteY19" fmla="*/ 19050 h 207169"/>
                <a:gd name="connsiteX20" fmla="*/ 116234 w 147190"/>
                <a:gd name="connsiteY20" fmla="*/ 16669 h 207169"/>
                <a:gd name="connsiteX21" fmla="*/ 111471 w 147190"/>
                <a:gd name="connsiteY21" fmla="*/ 9525 h 207169"/>
                <a:gd name="connsiteX22" fmla="*/ 97184 w 147190"/>
                <a:gd name="connsiteY22" fmla="*/ 0 h 207169"/>
                <a:gd name="connsiteX23" fmla="*/ 85277 w 147190"/>
                <a:gd name="connsiteY23" fmla="*/ 2381 h 207169"/>
                <a:gd name="connsiteX24" fmla="*/ 70990 w 147190"/>
                <a:gd name="connsiteY24" fmla="*/ 4762 h 207169"/>
                <a:gd name="connsiteX25" fmla="*/ 59084 w 147190"/>
                <a:gd name="connsiteY25" fmla="*/ 14287 h 207169"/>
                <a:gd name="connsiteX26" fmla="*/ 28127 w 147190"/>
                <a:gd name="connsiteY26" fmla="*/ 16669 h 207169"/>
                <a:gd name="connsiteX27" fmla="*/ 11459 w 147190"/>
                <a:gd name="connsiteY27" fmla="*/ 35719 h 207169"/>
                <a:gd name="connsiteX28" fmla="*/ 9077 w 147190"/>
                <a:gd name="connsiteY28" fmla="*/ 42862 h 207169"/>
                <a:gd name="connsiteX29" fmla="*/ 1934 w 147190"/>
                <a:gd name="connsiteY29" fmla="*/ 45244 h 207169"/>
                <a:gd name="connsiteX30" fmla="*/ 16221 w 147190"/>
                <a:gd name="connsiteY30" fmla="*/ 54769 h 207169"/>
                <a:gd name="connsiteX31" fmla="*/ 20984 w 147190"/>
                <a:gd name="connsiteY31" fmla="*/ 61912 h 207169"/>
                <a:gd name="connsiteX32" fmla="*/ 23365 w 147190"/>
                <a:gd name="connsiteY32" fmla="*/ 69056 h 207169"/>
                <a:gd name="connsiteX33" fmla="*/ 30509 w 147190"/>
                <a:gd name="connsiteY33" fmla="*/ 71437 h 207169"/>
                <a:gd name="connsiteX34" fmla="*/ 37652 w 147190"/>
                <a:gd name="connsiteY34" fmla="*/ 85725 h 207169"/>
                <a:gd name="connsiteX35" fmla="*/ 35271 w 147190"/>
                <a:gd name="connsiteY35" fmla="*/ 92869 h 207169"/>
                <a:gd name="connsiteX36" fmla="*/ 37652 w 147190"/>
                <a:gd name="connsiteY36" fmla="*/ 123825 h 207169"/>
                <a:gd name="connsiteX37" fmla="*/ 51940 w 147190"/>
                <a:gd name="connsiteY37" fmla="*/ 119062 h 207169"/>
                <a:gd name="connsiteX38" fmla="*/ 47177 w 147190"/>
                <a:gd name="connsiteY38" fmla="*/ 130969 h 207169"/>
                <a:gd name="connsiteX39" fmla="*/ 40034 w 147190"/>
                <a:gd name="connsiteY39" fmla="*/ 133350 h 207169"/>
                <a:gd name="connsiteX40" fmla="*/ 30509 w 147190"/>
                <a:gd name="connsiteY40" fmla="*/ 135731 h 207169"/>
                <a:gd name="connsiteX41" fmla="*/ 23365 w 147190"/>
                <a:gd name="connsiteY41" fmla="*/ 138112 h 207169"/>
                <a:gd name="connsiteX42" fmla="*/ 11459 w 147190"/>
                <a:gd name="connsiteY42" fmla="*/ 140494 h 207169"/>
                <a:gd name="connsiteX43" fmla="*/ 6696 w 147190"/>
                <a:gd name="connsiteY43" fmla="*/ 159544 h 207169"/>
                <a:gd name="connsiteX44" fmla="*/ 4315 w 147190"/>
                <a:gd name="connsiteY44" fmla="*/ 192881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190" h="207169">
                  <a:moveTo>
                    <a:pt x="4315" y="192881"/>
                  </a:moveTo>
                  <a:lnTo>
                    <a:pt x="4315" y="192881"/>
                  </a:lnTo>
                  <a:cubicBezTo>
                    <a:pt x="9871" y="197644"/>
                    <a:pt x="14438" y="203896"/>
                    <a:pt x="20984" y="207169"/>
                  </a:cubicBezTo>
                  <a:lnTo>
                    <a:pt x="35271" y="200025"/>
                  </a:lnTo>
                  <a:cubicBezTo>
                    <a:pt x="38279" y="198736"/>
                    <a:pt x="41649" y="198543"/>
                    <a:pt x="44796" y="197644"/>
                  </a:cubicBezTo>
                  <a:cubicBezTo>
                    <a:pt x="55396" y="194615"/>
                    <a:pt x="49047" y="195364"/>
                    <a:pt x="61465" y="192881"/>
                  </a:cubicBezTo>
                  <a:cubicBezTo>
                    <a:pt x="66199" y="191934"/>
                    <a:pt x="70990" y="191294"/>
                    <a:pt x="75752" y="190500"/>
                  </a:cubicBezTo>
                  <a:cubicBezTo>
                    <a:pt x="80154" y="187199"/>
                    <a:pt x="89104" y="181187"/>
                    <a:pt x="92421" y="176212"/>
                  </a:cubicBezTo>
                  <a:cubicBezTo>
                    <a:pt x="101623" y="162410"/>
                    <a:pt x="85968" y="174959"/>
                    <a:pt x="101946" y="164306"/>
                  </a:cubicBezTo>
                  <a:cubicBezTo>
                    <a:pt x="104219" y="157486"/>
                    <a:pt x="104125" y="154217"/>
                    <a:pt x="111471" y="150019"/>
                  </a:cubicBezTo>
                  <a:cubicBezTo>
                    <a:pt x="114313" y="148395"/>
                    <a:pt x="117821" y="148431"/>
                    <a:pt x="120996" y="147637"/>
                  </a:cubicBezTo>
                  <a:cubicBezTo>
                    <a:pt x="123377" y="146050"/>
                    <a:pt x="126623" y="145302"/>
                    <a:pt x="128140" y="142875"/>
                  </a:cubicBezTo>
                  <a:cubicBezTo>
                    <a:pt x="130801" y="138618"/>
                    <a:pt x="131684" y="133457"/>
                    <a:pt x="132902" y="128587"/>
                  </a:cubicBezTo>
                  <a:cubicBezTo>
                    <a:pt x="134490" y="122237"/>
                    <a:pt x="134034" y="114983"/>
                    <a:pt x="137665" y="109537"/>
                  </a:cubicBezTo>
                  <a:cubicBezTo>
                    <a:pt x="139252" y="107156"/>
                    <a:pt x="141265" y="105009"/>
                    <a:pt x="142427" y="102394"/>
                  </a:cubicBezTo>
                  <a:cubicBezTo>
                    <a:pt x="144466" y="97806"/>
                    <a:pt x="147190" y="88106"/>
                    <a:pt x="147190" y="88106"/>
                  </a:cubicBezTo>
                  <a:cubicBezTo>
                    <a:pt x="146396" y="80962"/>
                    <a:pt x="145360" y="73841"/>
                    <a:pt x="144809" y="66675"/>
                  </a:cubicBezTo>
                  <a:cubicBezTo>
                    <a:pt x="143772" y="53198"/>
                    <a:pt x="145212" y="39421"/>
                    <a:pt x="142427" y="26194"/>
                  </a:cubicBezTo>
                  <a:cubicBezTo>
                    <a:pt x="141837" y="23394"/>
                    <a:pt x="137964" y="22436"/>
                    <a:pt x="135284" y="21431"/>
                  </a:cubicBezTo>
                  <a:cubicBezTo>
                    <a:pt x="131494" y="20010"/>
                    <a:pt x="127304" y="20032"/>
                    <a:pt x="123377" y="19050"/>
                  </a:cubicBezTo>
                  <a:cubicBezTo>
                    <a:pt x="120942" y="18441"/>
                    <a:pt x="118615" y="17463"/>
                    <a:pt x="116234" y="16669"/>
                  </a:cubicBezTo>
                  <a:cubicBezTo>
                    <a:pt x="114646" y="14288"/>
                    <a:pt x="113625" y="11410"/>
                    <a:pt x="111471" y="9525"/>
                  </a:cubicBezTo>
                  <a:cubicBezTo>
                    <a:pt x="107164" y="5756"/>
                    <a:pt x="97184" y="0"/>
                    <a:pt x="97184" y="0"/>
                  </a:cubicBezTo>
                  <a:lnTo>
                    <a:pt x="85277" y="2381"/>
                  </a:lnTo>
                  <a:cubicBezTo>
                    <a:pt x="80527" y="3245"/>
                    <a:pt x="75308" y="2603"/>
                    <a:pt x="70990" y="4762"/>
                  </a:cubicBezTo>
                  <a:cubicBezTo>
                    <a:pt x="54667" y="12923"/>
                    <a:pt x="77858" y="11940"/>
                    <a:pt x="59084" y="14287"/>
                  </a:cubicBezTo>
                  <a:cubicBezTo>
                    <a:pt x="48814" y="15571"/>
                    <a:pt x="38446" y="15875"/>
                    <a:pt x="28127" y="16669"/>
                  </a:cubicBezTo>
                  <a:cubicBezTo>
                    <a:pt x="17015" y="33337"/>
                    <a:pt x="23364" y="27781"/>
                    <a:pt x="11459" y="35719"/>
                  </a:cubicBezTo>
                  <a:cubicBezTo>
                    <a:pt x="10665" y="38100"/>
                    <a:pt x="10852" y="41087"/>
                    <a:pt x="9077" y="42862"/>
                  </a:cubicBezTo>
                  <a:cubicBezTo>
                    <a:pt x="7302" y="44637"/>
                    <a:pt x="2543" y="42809"/>
                    <a:pt x="1934" y="45244"/>
                  </a:cubicBezTo>
                  <a:cubicBezTo>
                    <a:pt x="0" y="52982"/>
                    <a:pt x="13654" y="54127"/>
                    <a:pt x="16221" y="54769"/>
                  </a:cubicBezTo>
                  <a:cubicBezTo>
                    <a:pt x="17809" y="57150"/>
                    <a:pt x="19704" y="59352"/>
                    <a:pt x="20984" y="61912"/>
                  </a:cubicBezTo>
                  <a:cubicBezTo>
                    <a:pt x="22107" y="64157"/>
                    <a:pt x="21590" y="67281"/>
                    <a:pt x="23365" y="69056"/>
                  </a:cubicBezTo>
                  <a:cubicBezTo>
                    <a:pt x="25140" y="70831"/>
                    <a:pt x="28128" y="70643"/>
                    <a:pt x="30509" y="71437"/>
                  </a:cubicBezTo>
                  <a:cubicBezTo>
                    <a:pt x="32917" y="75049"/>
                    <a:pt x="37652" y="80795"/>
                    <a:pt x="37652" y="85725"/>
                  </a:cubicBezTo>
                  <a:cubicBezTo>
                    <a:pt x="37652" y="88235"/>
                    <a:pt x="36065" y="90488"/>
                    <a:pt x="35271" y="92869"/>
                  </a:cubicBezTo>
                  <a:cubicBezTo>
                    <a:pt x="36065" y="103188"/>
                    <a:pt x="32096" y="115094"/>
                    <a:pt x="37652" y="123825"/>
                  </a:cubicBezTo>
                  <a:cubicBezTo>
                    <a:pt x="40347" y="128060"/>
                    <a:pt x="51940" y="119062"/>
                    <a:pt x="51940" y="119062"/>
                  </a:cubicBezTo>
                  <a:cubicBezTo>
                    <a:pt x="50352" y="123031"/>
                    <a:pt x="49914" y="127685"/>
                    <a:pt x="47177" y="130969"/>
                  </a:cubicBezTo>
                  <a:cubicBezTo>
                    <a:pt x="45570" y="132897"/>
                    <a:pt x="42447" y="132661"/>
                    <a:pt x="40034" y="133350"/>
                  </a:cubicBezTo>
                  <a:cubicBezTo>
                    <a:pt x="36887" y="134249"/>
                    <a:pt x="33656" y="134832"/>
                    <a:pt x="30509" y="135731"/>
                  </a:cubicBezTo>
                  <a:cubicBezTo>
                    <a:pt x="28095" y="136421"/>
                    <a:pt x="25800" y="137503"/>
                    <a:pt x="23365" y="138112"/>
                  </a:cubicBezTo>
                  <a:cubicBezTo>
                    <a:pt x="19439" y="139094"/>
                    <a:pt x="15428" y="139700"/>
                    <a:pt x="11459" y="140494"/>
                  </a:cubicBezTo>
                  <a:cubicBezTo>
                    <a:pt x="9323" y="146898"/>
                    <a:pt x="7107" y="152560"/>
                    <a:pt x="6696" y="159544"/>
                  </a:cubicBezTo>
                  <a:cubicBezTo>
                    <a:pt x="6137" y="169053"/>
                    <a:pt x="4712" y="187325"/>
                    <a:pt x="4315" y="192881"/>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1" name="602 Forma libre"/>
            <p:cNvSpPr/>
            <p:nvPr/>
          </p:nvSpPr>
          <p:spPr bwMode="auto">
            <a:xfrm>
              <a:off x="3879850" y="1803400"/>
              <a:ext cx="80963" cy="25400"/>
            </a:xfrm>
            <a:custGeom>
              <a:avLst/>
              <a:gdLst>
                <a:gd name="connsiteX0" fmla="*/ 87521 w 87521"/>
                <a:gd name="connsiteY0" fmla="*/ 45724 h 45724"/>
                <a:gd name="connsiteX1" fmla="*/ 87521 w 87521"/>
                <a:gd name="connsiteY1" fmla="*/ 45724 h 45724"/>
                <a:gd name="connsiteX2" fmla="*/ 77996 w 87521"/>
                <a:gd name="connsiteY2" fmla="*/ 26674 h 45724"/>
                <a:gd name="connsiteX3" fmla="*/ 70852 w 87521"/>
                <a:gd name="connsiteY3" fmla="*/ 12387 h 45724"/>
                <a:gd name="connsiteX4" fmla="*/ 56565 w 87521"/>
                <a:gd name="connsiteY4" fmla="*/ 5243 h 45724"/>
                <a:gd name="connsiteX5" fmla="*/ 49421 w 87521"/>
                <a:gd name="connsiteY5" fmla="*/ 481 h 45724"/>
                <a:gd name="connsiteX6" fmla="*/ 30371 w 87521"/>
                <a:gd name="connsiteY6" fmla="*/ 2862 h 45724"/>
                <a:gd name="connsiteX7" fmla="*/ 16083 w 87521"/>
                <a:gd name="connsiteY7" fmla="*/ 17149 h 45724"/>
                <a:gd name="connsiteX8" fmla="*/ 8940 w 87521"/>
                <a:gd name="connsiteY8" fmla="*/ 19531 h 45724"/>
                <a:gd name="connsiteX9" fmla="*/ 11321 w 87521"/>
                <a:gd name="connsiteY9" fmla="*/ 38581 h 45724"/>
                <a:gd name="connsiteX10" fmla="*/ 18465 w 87521"/>
                <a:gd name="connsiteY10" fmla="*/ 33818 h 45724"/>
                <a:gd name="connsiteX11" fmla="*/ 56565 w 87521"/>
                <a:gd name="connsiteY11" fmla="*/ 33818 h 45724"/>
                <a:gd name="connsiteX12" fmla="*/ 63708 w 87521"/>
                <a:gd name="connsiteY12" fmla="*/ 38581 h 45724"/>
                <a:gd name="connsiteX13" fmla="*/ 87521 w 87521"/>
                <a:gd name="connsiteY13" fmla="*/ 45724 h 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21" h="45724">
                  <a:moveTo>
                    <a:pt x="87521" y="45724"/>
                  </a:moveTo>
                  <a:lnTo>
                    <a:pt x="87521" y="45724"/>
                  </a:lnTo>
                  <a:cubicBezTo>
                    <a:pt x="84346" y="39374"/>
                    <a:pt x="80934" y="33137"/>
                    <a:pt x="77996" y="26674"/>
                  </a:cubicBezTo>
                  <a:cubicBezTo>
                    <a:pt x="74768" y="19572"/>
                    <a:pt x="76941" y="18476"/>
                    <a:pt x="70852" y="12387"/>
                  </a:cubicBezTo>
                  <a:cubicBezTo>
                    <a:pt x="64027" y="5562"/>
                    <a:pt x="64312" y="9116"/>
                    <a:pt x="56565" y="5243"/>
                  </a:cubicBezTo>
                  <a:cubicBezTo>
                    <a:pt x="54005" y="3963"/>
                    <a:pt x="51802" y="2068"/>
                    <a:pt x="49421" y="481"/>
                  </a:cubicBezTo>
                  <a:cubicBezTo>
                    <a:pt x="43071" y="1275"/>
                    <a:pt x="36095" y="0"/>
                    <a:pt x="30371" y="2862"/>
                  </a:cubicBezTo>
                  <a:cubicBezTo>
                    <a:pt x="24347" y="5874"/>
                    <a:pt x="22472" y="15018"/>
                    <a:pt x="16083" y="17149"/>
                  </a:cubicBezTo>
                  <a:lnTo>
                    <a:pt x="8940" y="19531"/>
                  </a:lnTo>
                  <a:cubicBezTo>
                    <a:pt x="3272" y="36533"/>
                    <a:pt x="0" y="31033"/>
                    <a:pt x="11321" y="38581"/>
                  </a:cubicBezTo>
                  <a:cubicBezTo>
                    <a:pt x="13702" y="36993"/>
                    <a:pt x="15905" y="35098"/>
                    <a:pt x="18465" y="33818"/>
                  </a:cubicBezTo>
                  <a:cubicBezTo>
                    <a:pt x="30526" y="27787"/>
                    <a:pt x="43315" y="32799"/>
                    <a:pt x="56565" y="33818"/>
                  </a:cubicBezTo>
                  <a:cubicBezTo>
                    <a:pt x="58946" y="35406"/>
                    <a:pt x="61093" y="37419"/>
                    <a:pt x="63708" y="38581"/>
                  </a:cubicBezTo>
                  <a:cubicBezTo>
                    <a:pt x="75552" y="43845"/>
                    <a:pt x="83552" y="44534"/>
                    <a:pt x="87521" y="45724"/>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2" name="Freeform 530"/>
            <p:cNvSpPr>
              <a:spLocks/>
            </p:cNvSpPr>
            <p:nvPr>
              <p:custDataLst>
                <p:tags r:id="rId370"/>
              </p:custDataLst>
            </p:nvPr>
          </p:nvSpPr>
          <p:spPr bwMode="auto">
            <a:xfrm>
              <a:off x="3700463" y="2554288"/>
              <a:ext cx="31750" cy="52387"/>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033" name="563 Forma libre"/>
            <p:cNvSpPr/>
            <p:nvPr/>
          </p:nvSpPr>
          <p:spPr bwMode="auto">
            <a:xfrm>
              <a:off x="4581525" y="2141538"/>
              <a:ext cx="53975" cy="58737"/>
            </a:xfrm>
            <a:custGeom>
              <a:avLst/>
              <a:gdLst>
                <a:gd name="connsiteX0" fmla="*/ 22925 w 54274"/>
                <a:gd name="connsiteY0" fmla="*/ 0 h 70670"/>
                <a:gd name="connsiteX1" fmla="*/ 22925 w 54274"/>
                <a:gd name="connsiteY1" fmla="*/ 0 h 70670"/>
                <a:gd name="connsiteX2" fmla="*/ 32450 w 54274"/>
                <a:gd name="connsiteY2" fmla="*/ 19050 h 70670"/>
                <a:gd name="connsiteX3" fmla="*/ 44356 w 54274"/>
                <a:gd name="connsiteY3" fmla="*/ 35719 h 70670"/>
                <a:gd name="connsiteX4" fmla="*/ 41975 w 54274"/>
                <a:gd name="connsiteY4" fmla="*/ 54769 h 70670"/>
                <a:gd name="connsiteX5" fmla="*/ 30069 w 54274"/>
                <a:gd name="connsiteY5" fmla="*/ 57150 h 70670"/>
                <a:gd name="connsiteX6" fmla="*/ 27688 w 54274"/>
                <a:gd name="connsiteY6" fmla="*/ 64294 h 70670"/>
                <a:gd name="connsiteX7" fmla="*/ 13400 w 54274"/>
                <a:gd name="connsiteY7" fmla="*/ 61913 h 70670"/>
                <a:gd name="connsiteX8" fmla="*/ 6256 w 54274"/>
                <a:gd name="connsiteY8" fmla="*/ 59531 h 70670"/>
                <a:gd name="connsiteX9" fmla="*/ 3875 w 54274"/>
                <a:gd name="connsiteY9" fmla="*/ 35719 h 70670"/>
                <a:gd name="connsiteX10" fmla="*/ 6256 w 54274"/>
                <a:gd name="connsiteY10" fmla="*/ 28575 h 70670"/>
                <a:gd name="connsiteX11" fmla="*/ 13400 w 54274"/>
                <a:gd name="connsiteY11" fmla="*/ 26194 h 70670"/>
                <a:gd name="connsiteX12" fmla="*/ 15781 w 54274"/>
                <a:gd name="connsiteY12" fmla="*/ 19050 h 70670"/>
                <a:gd name="connsiteX13" fmla="*/ 22925 w 54274"/>
                <a:gd name="connsiteY13" fmla="*/ 0 h 7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74" h="70670">
                  <a:moveTo>
                    <a:pt x="22925" y="0"/>
                  </a:moveTo>
                  <a:lnTo>
                    <a:pt x="22925" y="0"/>
                  </a:lnTo>
                  <a:cubicBezTo>
                    <a:pt x="26100" y="6350"/>
                    <a:pt x="29653" y="12525"/>
                    <a:pt x="32450" y="19050"/>
                  </a:cubicBezTo>
                  <a:cubicBezTo>
                    <a:pt x="39859" y="36336"/>
                    <a:pt x="31525" y="31442"/>
                    <a:pt x="44356" y="35719"/>
                  </a:cubicBezTo>
                  <a:cubicBezTo>
                    <a:pt x="48308" y="47573"/>
                    <a:pt x="54274" y="50157"/>
                    <a:pt x="41975" y="54769"/>
                  </a:cubicBezTo>
                  <a:cubicBezTo>
                    <a:pt x="38185" y="56190"/>
                    <a:pt x="34038" y="56356"/>
                    <a:pt x="30069" y="57150"/>
                  </a:cubicBezTo>
                  <a:cubicBezTo>
                    <a:pt x="29275" y="59531"/>
                    <a:pt x="29463" y="62519"/>
                    <a:pt x="27688" y="64294"/>
                  </a:cubicBezTo>
                  <a:cubicBezTo>
                    <a:pt x="21312" y="70670"/>
                    <a:pt x="18662" y="64544"/>
                    <a:pt x="13400" y="61913"/>
                  </a:cubicBezTo>
                  <a:cubicBezTo>
                    <a:pt x="11155" y="60790"/>
                    <a:pt x="8637" y="60325"/>
                    <a:pt x="6256" y="59531"/>
                  </a:cubicBezTo>
                  <a:cubicBezTo>
                    <a:pt x="884" y="43413"/>
                    <a:pt x="0" y="49284"/>
                    <a:pt x="3875" y="35719"/>
                  </a:cubicBezTo>
                  <a:cubicBezTo>
                    <a:pt x="4565" y="33305"/>
                    <a:pt x="4481" y="30350"/>
                    <a:pt x="6256" y="28575"/>
                  </a:cubicBezTo>
                  <a:cubicBezTo>
                    <a:pt x="8031" y="26800"/>
                    <a:pt x="11019" y="26988"/>
                    <a:pt x="13400" y="26194"/>
                  </a:cubicBezTo>
                  <a:cubicBezTo>
                    <a:pt x="14194" y="23813"/>
                    <a:pt x="14658" y="21295"/>
                    <a:pt x="15781" y="19050"/>
                  </a:cubicBezTo>
                  <a:cubicBezTo>
                    <a:pt x="18473" y="13665"/>
                    <a:pt x="21734" y="3175"/>
                    <a:pt x="22925" y="0"/>
                  </a:cubicBezTo>
                  <a:close/>
                </a:path>
              </a:pathLst>
            </a:custGeom>
            <a:solidFill>
              <a:schemeClr val="bg1">
                <a:lumMod val="8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4" name="604 Forma libre"/>
            <p:cNvSpPr/>
            <p:nvPr/>
          </p:nvSpPr>
          <p:spPr bwMode="auto">
            <a:xfrm>
              <a:off x="3654425" y="2559050"/>
              <a:ext cx="23813" cy="9525"/>
            </a:xfrm>
            <a:custGeom>
              <a:avLst/>
              <a:gdLst>
                <a:gd name="connsiteX0" fmla="*/ 23560 w 23560"/>
                <a:gd name="connsiteY0" fmla="*/ 0 h 12262"/>
                <a:gd name="connsiteX1" fmla="*/ 23560 w 23560"/>
                <a:gd name="connsiteY1" fmla="*/ 0 h 12262"/>
                <a:gd name="connsiteX2" fmla="*/ 2129 w 23560"/>
                <a:gd name="connsiteY2" fmla="*/ 4763 h 12262"/>
                <a:gd name="connsiteX3" fmla="*/ 4510 w 23560"/>
                <a:gd name="connsiteY3" fmla="*/ 11907 h 12262"/>
                <a:gd name="connsiteX4" fmla="*/ 23560 w 23560"/>
                <a:gd name="connsiteY4" fmla="*/ 0 h 1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0" h="12262">
                  <a:moveTo>
                    <a:pt x="23560" y="0"/>
                  </a:moveTo>
                  <a:lnTo>
                    <a:pt x="23560" y="0"/>
                  </a:lnTo>
                  <a:cubicBezTo>
                    <a:pt x="16416" y="1588"/>
                    <a:pt x="8335" y="884"/>
                    <a:pt x="2129" y="4763"/>
                  </a:cubicBezTo>
                  <a:cubicBezTo>
                    <a:pt x="0" y="6093"/>
                    <a:pt x="2025" y="12262"/>
                    <a:pt x="4510" y="11907"/>
                  </a:cubicBezTo>
                  <a:cubicBezTo>
                    <a:pt x="10429" y="11061"/>
                    <a:pt x="20385" y="1984"/>
                    <a:pt x="2356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5" name="605 Forma libre"/>
            <p:cNvSpPr/>
            <p:nvPr/>
          </p:nvSpPr>
          <p:spPr bwMode="auto">
            <a:xfrm>
              <a:off x="3654425" y="2584450"/>
              <a:ext cx="22225" cy="17463"/>
            </a:xfrm>
            <a:custGeom>
              <a:avLst/>
              <a:gdLst>
                <a:gd name="connsiteX0" fmla="*/ 15490 w 21530"/>
                <a:gd name="connsiteY0" fmla="*/ 0 h 22204"/>
                <a:gd name="connsiteX1" fmla="*/ 15490 w 21530"/>
                <a:gd name="connsiteY1" fmla="*/ 0 h 22204"/>
                <a:gd name="connsiteX2" fmla="*/ 1203 w 21530"/>
                <a:gd name="connsiteY2" fmla="*/ 16668 h 22204"/>
                <a:gd name="connsiteX3" fmla="*/ 17871 w 21530"/>
                <a:gd name="connsiteY3" fmla="*/ 14287 h 22204"/>
                <a:gd name="connsiteX4" fmla="*/ 15490 w 21530"/>
                <a:gd name="connsiteY4" fmla="*/ 0 h 2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 h="22204">
                  <a:moveTo>
                    <a:pt x="15490" y="0"/>
                  </a:moveTo>
                  <a:lnTo>
                    <a:pt x="15490" y="0"/>
                  </a:lnTo>
                  <a:cubicBezTo>
                    <a:pt x="10728" y="5556"/>
                    <a:pt x="0" y="9450"/>
                    <a:pt x="1203" y="16668"/>
                  </a:cubicBezTo>
                  <a:cubicBezTo>
                    <a:pt x="2126" y="22204"/>
                    <a:pt x="14175" y="18511"/>
                    <a:pt x="17871" y="14287"/>
                  </a:cubicBezTo>
                  <a:cubicBezTo>
                    <a:pt x="21530" y="10105"/>
                    <a:pt x="15887" y="2381"/>
                    <a:pt x="1549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6" name="612 Forma libre"/>
            <p:cNvSpPr/>
            <p:nvPr/>
          </p:nvSpPr>
          <p:spPr bwMode="auto">
            <a:xfrm>
              <a:off x="4157663" y="2265363"/>
              <a:ext cx="11112" cy="22225"/>
            </a:xfrm>
            <a:custGeom>
              <a:avLst/>
              <a:gdLst>
                <a:gd name="connsiteX0" fmla="*/ 1420 w 12271"/>
                <a:gd name="connsiteY0" fmla="*/ 0 h 28524"/>
                <a:gd name="connsiteX1" fmla="*/ 1420 w 12271"/>
                <a:gd name="connsiteY1" fmla="*/ 0 h 28524"/>
                <a:gd name="connsiteX2" fmla="*/ 3802 w 12271"/>
                <a:gd name="connsiteY2" fmla="*/ 26194 h 28524"/>
                <a:gd name="connsiteX3" fmla="*/ 10945 w 12271"/>
                <a:gd name="connsiteY3" fmla="*/ 23812 h 28524"/>
                <a:gd name="connsiteX4" fmla="*/ 8564 w 12271"/>
                <a:gd name="connsiteY4" fmla="*/ 9525 h 28524"/>
                <a:gd name="connsiteX5" fmla="*/ 1420 w 12271"/>
                <a:gd name="connsiteY5" fmla="*/ 7144 h 28524"/>
                <a:gd name="connsiteX6" fmla="*/ 1420 w 12271"/>
                <a:gd name="connsiteY6" fmla="*/ 0 h 2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1" h="28524">
                  <a:moveTo>
                    <a:pt x="1420" y="0"/>
                  </a:moveTo>
                  <a:lnTo>
                    <a:pt x="1420" y="0"/>
                  </a:lnTo>
                  <a:cubicBezTo>
                    <a:pt x="2214" y="8731"/>
                    <a:pt x="546" y="18054"/>
                    <a:pt x="3802" y="26194"/>
                  </a:cubicBezTo>
                  <a:cubicBezTo>
                    <a:pt x="4734" y="28524"/>
                    <a:pt x="10256" y="26225"/>
                    <a:pt x="10945" y="23812"/>
                  </a:cubicBezTo>
                  <a:cubicBezTo>
                    <a:pt x="12271" y="19170"/>
                    <a:pt x="10959" y="13717"/>
                    <a:pt x="8564" y="9525"/>
                  </a:cubicBezTo>
                  <a:cubicBezTo>
                    <a:pt x="7319" y="7346"/>
                    <a:pt x="3428" y="8650"/>
                    <a:pt x="1420" y="7144"/>
                  </a:cubicBezTo>
                  <a:cubicBezTo>
                    <a:pt x="0" y="6079"/>
                    <a:pt x="1420" y="1191"/>
                    <a:pt x="142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7" name="613 Forma libre"/>
            <p:cNvSpPr/>
            <p:nvPr/>
          </p:nvSpPr>
          <p:spPr bwMode="auto">
            <a:xfrm>
              <a:off x="3684588" y="2543175"/>
              <a:ext cx="15875" cy="17463"/>
            </a:xfrm>
            <a:custGeom>
              <a:avLst/>
              <a:gdLst>
                <a:gd name="connsiteX0" fmla="*/ 7143 w 16668"/>
                <a:gd name="connsiteY0" fmla="*/ 21074 h 21074"/>
                <a:gd name="connsiteX1" fmla="*/ 7143 w 16668"/>
                <a:gd name="connsiteY1" fmla="*/ 21074 h 21074"/>
                <a:gd name="connsiteX2" fmla="*/ 16668 w 16668"/>
                <a:gd name="connsiteY2" fmla="*/ 21074 h 21074"/>
                <a:gd name="connsiteX3" fmla="*/ 9525 w 16668"/>
                <a:gd name="connsiteY3" fmla="*/ 2024 h 21074"/>
                <a:gd name="connsiteX4" fmla="*/ 2381 w 16668"/>
                <a:gd name="connsiteY4" fmla="*/ 6786 h 21074"/>
                <a:gd name="connsiteX5" fmla="*/ 0 w 16668"/>
                <a:gd name="connsiteY5" fmla="*/ 13930 h 21074"/>
                <a:gd name="connsiteX6" fmla="*/ 7143 w 16668"/>
                <a:gd name="connsiteY6" fmla="*/ 21074 h 2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 h="21074">
                  <a:moveTo>
                    <a:pt x="7143" y="21074"/>
                  </a:moveTo>
                  <a:lnTo>
                    <a:pt x="7143" y="21074"/>
                  </a:lnTo>
                  <a:lnTo>
                    <a:pt x="16668" y="21074"/>
                  </a:lnTo>
                  <a:cubicBezTo>
                    <a:pt x="14287" y="14724"/>
                    <a:pt x="14320" y="6820"/>
                    <a:pt x="9525" y="2024"/>
                  </a:cubicBezTo>
                  <a:cubicBezTo>
                    <a:pt x="7501" y="0"/>
                    <a:pt x="4169" y="4551"/>
                    <a:pt x="2381" y="6786"/>
                  </a:cubicBezTo>
                  <a:cubicBezTo>
                    <a:pt x="813" y="8746"/>
                    <a:pt x="794" y="11549"/>
                    <a:pt x="0" y="13930"/>
                  </a:cubicBezTo>
                  <a:lnTo>
                    <a:pt x="7143" y="21074"/>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8" name="614 Forma libre"/>
            <p:cNvSpPr/>
            <p:nvPr/>
          </p:nvSpPr>
          <p:spPr bwMode="auto">
            <a:xfrm>
              <a:off x="4194175" y="2251075"/>
              <a:ext cx="23813" cy="14288"/>
            </a:xfrm>
            <a:custGeom>
              <a:avLst/>
              <a:gdLst>
                <a:gd name="connsiteX0" fmla="*/ 0 w 23813"/>
                <a:gd name="connsiteY0" fmla="*/ 11906 h 19050"/>
                <a:gd name="connsiteX1" fmla="*/ 0 w 23813"/>
                <a:gd name="connsiteY1" fmla="*/ 11906 h 19050"/>
                <a:gd name="connsiteX2" fmla="*/ 19050 w 23813"/>
                <a:gd name="connsiteY2" fmla="*/ 19050 h 19050"/>
                <a:gd name="connsiteX3" fmla="*/ 23813 w 23813"/>
                <a:gd name="connsiteY3" fmla="*/ 11906 h 19050"/>
                <a:gd name="connsiteX4" fmla="*/ 11906 w 23813"/>
                <a:gd name="connsiteY4" fmla="*/ 0 h 19050"/>
                <a:gd name="connsiteX5" fmla="*/ 0 w 23813"/>
                <a:gd name="connsiteY5" fmla="*/ 1190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3" h="19050">
                  <a:moveTo>
                    <a:pt x="0" y="11906"/>
                  </a:moveTo>
                  <a:lnTo>
                    <a:pt x="0" y="11906"/>
                  </a:lnTo>
                  <a:cubicBezTo>
                    <a:pt x="6350" y="14287"/>
                    <a:pt x="12268" y="19050"/>
                    <a:pt x="19050" y="19050"/>
                  </a:cubicBezTo>
                  <a:cubicBezTo>
                    <a:pt x="21912" y="19050"/>
                    <a:pt x="23813" y="14768"/>
                    <a:pt x="23813" y="11906"/>
                  </a:cubicBezTo>
                  <a:cubicBezTo>
                    <a:pt x="23813" y="6614"/>
                    <a:pt x="15081" y="2117"/>
                    <a:pt x="11906" y="0"/>
                  </a:cubicBezTo>
                  <a:cubicBezTo>
                    <a:pt x="71" y="2959"/>
                    <a:pt x="1984" y="9922"/>
                    <a:pt x="0" y="11906"/>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39" name="617 Forma libre"/>
            <p:cNvSpPr/>
            <p:nvPr/>
          </p:nvSpPr>
          <p:spPr bwMode="auto">
            <a:xfrm>
              <a:off x="3636963" y="2527300"/>
              <a:ext cx="25400" cy="19050"/>
            </a:xfrm>
            <a:custGeom>
              <a:avLst/>
              <a:gdLst>
                <a:gd name="connsiteX0" fmla="*/ 26193 w 26193"/>
                <a:gd name="connsiteY0" fmla="*/ 4763 h 22612"/>
                <a:gd name="connsiteX1" fmla="*/ 26193 w 26193"/>
                <a:gd name="connsiteY1" fmla="*/ 4763 h 22612"/>
                <a:gd name="connsiteX2" fmla="*/ 2381 w 26193"/>
                <a:gd name="connsiteY2" fmla="*/ 14288 h 22612"/>
                <a:gd name="connsiteX3" fmla="*/ 0 w 26193"/>
                <a:gd name="connsiteY3" fmla="*/ 7144 h 22612"/>
                <a:gd name="connsiteX4" fmla="*/ 14287 w 26193"/>
                <a:gd name="connsiteY4" fmla="*/ 0 h 22612"/>
                <a:gd name="connsiteX5" fmla="*/ 21431 w 26193"/>
                <a:gd name="connsiteY5" fmla="*/ 2382 h 22612"/>
                <a:gd name="connsiteX6" fmla="*/ 26193 w 26193"/>
                <a:gd name="connsiteY6" fmla="*/ 4763 h 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22612">
                  <a:moveTo>
                    <a:pt x="26193" y="4763"/>
                  </a:moveTo>
                  <a:lnTo>
                    <a:pt x="26193" y="4763"/>
                  </a:lnTo>
                  <a:cubicBezTo>
                    <a:pt x="21893" y="7835"/>
                    <a:pt x="10705" y="22612"/>
                    <a:pt x="2381" y="14288"/>
                  </a:cubicBezTo>
                  <a:cubicBezTo>
                    <a:pt x="606" y="12513"/>
                    <a:pt x="794" y="9525"/>
                    <a:pt x="0" y="7144"/>
                  </a:cubicBezTo>
                  <a:cubicBezTo>
                    <a:pt x="3611" y="4737"/>
                    <a:pt x="9359" y="0"/>
                    <a:pt x="14287" y="0"/>
                  </a:cubicBezTo>
                  <a:cubicBezTo>
                    <a:pt x="16797" y="0"/>
                    <a:pt x="19050" y="1588"/>
                    <a:pt x="21431" y="2382"/>
                  </a:cubicBezTo>
                  <a:cubicBezTo>
                    <a:pt x="16228" y="10186"/>
                    <a:pt x="25399" y="4366"/>
                    <a:pt x="26193" y="4763"/>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40" name="Rounded Rectangle 567"/>
            <p:cNvSpPr/>
            <p:nvPr/>
          </p:nvSpPr>
          <p:spPr bwMode="auto">
            <a:xfrm>
              <a:off x="5219700" y="5195888"/>
              <a:ext cx="358775" cy="177800"/>
            </a:xfrm>
            <a:prstGeom prst="round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1" name="TextBox 570"/>
            <p:cNvSpPr txBox="1"/>
            <p:nvPr/>
          </p:nvSpPr>
          <p:spPr bwMode="auto">
            <a:xfrm>
              <a:off x="5573712" y="5102145"/>
              <a:ext cx="3200400" cy="503951"/>
            </a:xfrm>
            <a:prstGeom prst="rect">
              <a:avLst/>
            </a:prstGeom>
            <a:noFill/>
            <a:ln w="9525">
              <a:noFill/>
            </a:ln>
          </p:spPr>
          <p:txBody>
            <a:bodyPr wrap="square">
              <a:spAutoFit/>
            </a:bodyPr>
            <a:lstStyle/>
            <a:p>
              <a:pPr>
                <a:defRPr/>
              </a:pPr>
              <a:r>
                <a:rPr lang="en-US" sz="1050" b="1" dirty="0" err="1" smtClean="0">
                  <a:ea typeface="+mn-ea"/>
                </a:rPr>
                <a:t>Países</a:t>
              </a:r>
              <a:r>
                <a:rPr lang="en-US" sz="1050" b="1" dirty="0" smtClean="0">
                  <a:ea typeface="+mn-ea"/>
                </a:rPr>
                <a:t> OCDE sin RETC </a:t>
              </a:r>
              <a:r>
                <a:rPr lang="en-US" sz="1050" b="1" dirty="0" err="1" smtClean="0">
                  <a:ea typeface="+mn-ea"/>
                </a:rPr>
                <a:t>aún</a:t>
              </a:r>
              <a:r>
                <a:rPr lang="en-US" sz="1050" b="1" dirty="0" smtClean="0">
                  <a:ea typeface="+mn-ea"/>
                </a:rPr>
                <a:t> (</a:t>
              </a:r>
              <a:r>
                <a:rPr lang="en-US" sz="1050" b="1" dirty="0" err="1" smtClean="0">
                  <a:ea typeface="+mn-ea"/>
                </a:rPr>
                <a:t>Turquía</a:t>
              </a:r>
              <a:r>
                <a:rPr lang="en-US" sz="1050" b="1" dirty="0" smtClean="0">
                  <a:ea typeface="+mn-ea"/>
                </a:rPr>
                <a:t>, Nueva </a:t>
              </a:r>
              <a:r>
                <a:rPr lang="en-US" sz="1050" b="1" dirty="0" err="1" smtClean="0">
                  <a:ea typeface="+mn-ea"/>
                </a:rPr>
                <a:t>Zelanda</a:t>
              </a:r>
              <a:r>
                <a:rPr lang="en-US" sz="1050" b="1" dirty="0" smtClean="0">
                  <a:ea typeface="+mn-ea"/>
                </a:rPr>
                <a:t>)</a:t>
              </a:r>
              <a:endParaRPr lang="en-US" sz="1050" b="1" dirty="0">
                <a:ea typeface="+mn-ea"/>
              </a:endParaRPr>
            </a:p>
          </p:txBody>
        </p:sp>
      </p:grpSp>
    </p:spTree>
    <p:extLst>
      <p:ext uri="{BB962C8B-B14F-4D97-AF65-F5344CB8AC3E}">
        <p14:creationId xmlns:p14="http://schemas.microsoft.com/office/powerpoint/2010/main" val="1729420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587 Rectángulo"/>
          <p:cNvSpPr>
            <a:spLocks noChangeArrowheads="1"/>
          </p:cNvSpPr>
          <p:nvPr/>
        </p:nvSpPr>
        <p:spPr bwMode="auto">
          <a:xfrm>
            <a:off x="251520" y="2577385"/>
            <a:ext cx="1296144"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defRPr/>
            </a:pPr>
            <a:r>
              <a:rPr lang="en-US" altLang="es-ES" sz="900" i="1" dirty="0"/>
              <a:t>The designations employed and the presentation of the material on this map do not imply the expression of any opinion </a:t>
            </a:r>
            <a:br>
              <a:rPr lang="en-US" altLang="es-ES" sz="900" i="1" dirty="0"/>
            </a:br>
            <a:r>
              <a:rPr lang="en-US" altLang="es-ES" sz="900" i="1" dirty="0"/>
              <a:t>whatsoever on the part of the Secretariat of the United Nations concerning the legal status of any country, territory, city or area or of its authorities, or concerning the delimitation of its frontiers or boundaries. Colors used are illustrative.</a:t>
            </a:r>
            <a:endParaRPr lang="es-ES" altLang="es-ES" sz="900" i="1" dirty="0"/>
          </a:p>
        </p:txBody>
      </p:sp>
      <p:grpSp>
        <p:nvGrpSpPr>
          <p:cNvPr id="14337" name="Grupo 14336"/>
          <p:cNvGrpSpPr/>
          <p:nvPr/>
        </p:nvGrpSpPr>
        <p:grpSpPr>
          <a:xfrm>
            <a:off x="1187624" y="1735916"/>
            <a:ext cx="7586489" cy="3493284"/>
            <a:chOff x="395288" y="1173163"/>
            <a:chExt cx="8378825" cy="4236953"/>
          </a:xfrm>
        </p:grpSpPr>
        <p:sp>
          <p:nvSpPr>
            <p:cNvPr id="608" name="607 Forma libre"/>
            <p:cNvSpPr/>
            <p:nvPr/>
          </p:nvSpPr>
          <p:spPr bwMode="auto">
            <a:xfrm>
              <a:off x="4173538" y="22923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9" name="608 Forma libre"/>
            <p:cNvSpPr/>
            <p:nvPr/>
          </p:nvSpPr>
          <p:spPr bwMode="auto">
            <a:xfrm>
              <a:off x="3698875" y="254793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6" name="615 Forma libre"/>
            <p:cNvSpPr/>
            <p:nvPr/>
          </p:nvSpPr>
          <p:spPr bwMode="auto">
            <a:xfrm>
              <a:off x="3641725" y="25717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91" name="590 Forma libre"/>
            <p:cNvSpPr/>
            <p:nvPr/>
          </p:nvSpPr>
          <p:spPr bwMode="auto">
            <a:xfrm>
              <a:off x="4122738" y="2165350"/>
              <a:ext cx="47625" cy="38100"/>
            </a:xfrm>
            <a:custGeom>
              <a:avLst/>
              <a:gdLst>
                <a:gd name="connsiteX0" fmla="*/ 22184 w 48378"/>
                <a:gd name="connsiteY0" fmla="*/ 4138 h 47218"/>
                <a:gd name="connsiteX1" fmla="*/ 22184 w 48378"/>
                <a:gd name="connsiteY1" fmla="*/ 4138 h 47218"/>
                <a:gd name="connsiteX2" fmla="*/ 3134 w 48378"/>
                <a:gd name="connsiteY2" fmla="*/ 11282 h 47218"/>
                <a:gd name="connsiteX3" fmla="*/ 7896 w 48378"/>
                <a:gd name="connsiteY3" fmla="*/ 30332 h 47218"/>
                <a:gd name="connsiteX4" fmla="*/ 12659 w 48378"/>
                <a:gd name="connsiteY4" fmla="*/ 44619 h 47218"/>
                <a:gd name="connsiteX5" fmla="*/ 19803 w 48378"/>
                <a:gd name="connsiteY5" fmla="*/ 47000 h 47218"/>
                <a:gd name="connsiteX6" fmla="*/ 38853 w 48378"/>
                <a:gd name="connsiteY6" fmla="*/ 44619 h 47218"/>
                <a:gd name="connsiteX7" fmla="*/ 41234 w 48378"/>
                <a:gd name="connsiteY7" fmla="*/ 37475 h 47218"/>
                <a:gd name="connsiteX8" fmla="*/ 48378 w 48378"/>
                <a:gd name="connsiteY8" fmla="*/ 18425 h 47218"/>
                <a:gd name="connsiteX9" fmla="*/ 45996 w 48378"/>
                <a:gd name="connsiteY9" fmla="*/ 8900 h 47218"/>
                <a:gd name="connsiteX10" fmla="*/ 38853 w 48378"/>
                <a:gd name="connsiteY10" fmla="*/ 4138 h 47218"/>
                <a:gd name="connsiteX11" fmla="*/ 22184 w 48378"/>
                <a:gd name="connsiteY11" fmla="*/ 4138 h 4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78" h="47218">
                  <a:moveTo>
                    <a:pt x="22184" y="4138"/>
                  </a:moveTo>
                  <a:lnTo>
                    <a:pt x="22184" y="4138"/>
                  </a:lnTo>
                  <a:cubicBezTo>
                    <a:pt x="15834" y="6519"/>
                    <a:pt x="6382" y="5328"/>
                    <a:pt x="3134" y="11282"/>
                  </a:cubicBezTo>
                  <a:cubicBezTo>
                    <a:pt x="0" y="17028"/>
                    <a:pt x="5826" y="24123"/>
                    <a:pt x="7896" y="30332"/>
                  </a:cubicBezTo>
                  <a:cubicBezTo>
                    <a:pt x="9484" y="35094"/>
                    <a:pt x="7897" y="43032"/>
                    <a:pt x="12659" y="44619"/>
                  </a:cubicBezTo>
                  <a:lnTo>
                    <a:pt x="19803" y="47000"/>
                  </a:lnTo>
                  <a:cubicBezTo>
                    <a:pt x="26153" y="46206"/>
                    <a:pt x="33005" y="47218"/>
                    <a:pt x="38853" y="44619"/>
                  </a:cubicBezTo>
                  <a:cubicBezTo>
                    <a:pt x="41147" y="43600"/>
                    <a:pt x="40625" y="39910"/>
                    <a:pt x="41234" y="37475"/>
                  </a:cubicBezTo>
                  <a:cubicBezTo>
                    <a:pt x="45353" y="20998"/>
                    <a:pt x="40538" y="30184"/>
                    <a:pt x="48378" y="18425"/>
                  </a:cubicBezTo>
                  <a:cubicBezTo>
                    <a:pt x="47584" y="15250"/>
                    <a:pt x="47811" y="11623"/>
                    <a:pt x="45996" y="8900"/>
                  </a:cubicBezTo>
                  <a:cubicBezTo>
                    <a:pt x="44409" y="6519"/>
                    <a:pt x="41413" y="5418"/>
                    <a:pt x="38853" y="4138"/>
                  </a:cubicBezTo>
                  <a:cubicBezTo>
                    <a:pt x="30577" y="0"/>
                    <a:pt x="24962" y="4138"/>
                    <a:pt x="22184" y="4138"/>
                  </a:cubicBezTo>
                  <a:close/>
                </a:path>
              </a:pathLst>
            </a:cu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361" name="Freeform 473">
              <a:hlinkClick r:id="rId373"/>
            </p:cNvPr>
            <p:cNvSpPr>
              <a:spLocks/>
            </p:cNvSpPr>
            <p:nvPr>
              <p:custDataLst>
                <p:tags r:id="rId1"/>
              </p:custDataLst>
            </p:nvPr>
          </p:nvSpPr>
          <p:spPr bwMode="auto">
            <a:xfrm>
              <a:off x="4262438" y="1968500"/>
              <a:ext cx="22225" cy="55563"/>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0" name="Freeform 459">
              <a:hlinkClick r:id="rId374"/>
            </p:cNvPr>
            <p:cNvSpPr>
              <a:spLocks/>
            </p:cNvSpPr>
            <p:nvPr>
              <p:custDataLst>
                <p:tags r:id="rId2"/>
              </p:custDataLst>
            </p:nvPr>
          </p:nvSpPr>
          <p:spPr bwMode="auto">
            <a:xfrm>
              <a:off x="3997325" y="1943100"/>
              <a:ext cx="328613" cy="244475"/>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92" name="Rounded Rectangle 2643"/>
            <p:cNvSpPr/>
            <p:nvPr/>
          </p:nvSpPr>
          <p:spPr bwMode="auto">
            <a:xfrm>
              <a:off x="5219700" y="4487863"/>
              <a:ext cx="358775" cy="177800"/>
            </a:xfrm>
            <a:prstGeom prst="roundRect">
              <a:avLst/>
            </a:pr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3" name="Rounded Rectangle 566"/>
            <p:cNvSpPr/>
            <p:nvPr/>
          </p:nvSpPr>
          <p:spPr bwMode="auto">
            <a:xfrm>
              <a:off x="5219700" y="4725988"/>
              <a:ext cx="358775" cy="177800"/>
            </a:xfrm>
            <a:prstGeom prst="roundRect">
              <a:avLst/>
            </a:pr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4" name="Rounded Rectangle 567"/>
            <p:cNvSpPr/>
            <p:nvPr/>
          </p:nvSpPr>
          <p:spPr bwMode="auto">
            <a:xfrm>
              <a:off x="5219700" y="4962525"/>
              <a:ext cx="358775" cy="176213"/>
            </a:xfrm>
            <a:prstGeom prst="roundRect">
              <a:avLst/>
            </a:prstGeom>
            <a:solidFill>
              <a:srgbClr val="7030A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5" name="TextBox 2644"/>
            <p:cNvSpPr txBox="1"/>
            <p:nvPr/>
          </p:nvSpPr>
          <p:spPr bwMode="auto">
            <a:xfrm>
              <a:off x="5578475" y="4487863"/>
              <a:ext cx="1947863" cy="253916"/>
            </a:xfrm>
            <a:prstGeom prst="rect">
              <a:avLst/>
            </a:prstGeom>
            <a:noFill/>
            <a:ln w="9525">
              <a:noFill/>
            </a:ln>
          </p:spPr>
          <p:txBody>
            <a:bodyPr>
              <a:spAutoFit/>
            </a:bodyPr>
            <a:lstStyle/>
            <a:p>
              <a:pPr>
                <a:defRPr/>
              </a:pPr>
              <a:r>
                <a:rPr lang="en-US" sz="1050" b="1" dirty="0" smtClean="0"/>
                <a:t>RETC en </a:t>
              </a:r>
              <a:r>
                <a:rPr lang="en-US" sz="1050" b="1" dirty="0" err="1" smtClean="0"/>
                <a:t>activo</a:t>
              </a:r>
              <a:endParaRPr lang="en-US" sz="1050" b="1" dirty="0">
                <a:ea typeface="+mn-ea"/>
              </a:endParaRPr>
            </a:p>
          </p:txBody>
        </p:sp>
        <p:sp>
          <p:nvSpPr>
            <p:cNvPr id="596" name="TextBox 569"/>
            <p:cNvSpPr txBox="1"/>
            <p:nvPr/>
          </p:nvSpPr>
          <p:spPr bwMode="auto">
            <a:xfrm>
              <a:off x="5578475" y="4725988"/>
              <a:ext cx="2668588" cy="253916"/>
            </a:xfrm>
            <a:prstGeom prst="rect">
              <a:avLst/>
            </a:prstGeom>
            <a:noFill/>
            <a:ln w="9525">
              <a:noFill/>
            </a:ln>
          </p:spPr>
          <p:txBody>
            <a:bodyPr>
              <a:spAutoFit/>
            </a:bodyPr>
            <a:lstStyle/>
            <a:p>
              <a:pPr>
                <a:defRPr/>
              </a:pPr>
              <a:r>
                <a:rPr lang="en-US" sz="1050" b="1" dirty="0" smtClean="0">
                  <a:ea typeface="+mn-ea"/>
                </a:rPr>
                <a:t>RETC </a:t>
              </a:r>
              <a:r>
                <a:rPr lang="en-US" sz="1050" b="1" dirty="0" err="1" smtClean="0">
                  <a:ea typeface="+mn-ea"/>
                </a:rPr>
                <a:t>iniciado</a:t>
              </a:r>
              <a:r>
                <a:rPr lang="en-US" sz="1050" b="1" dirty="0" smtClean="0">
                  <a:ea typeface="+mn-ea"/>
                </a:rPr>
                <a:t> o en </a:t>
              </a:r>
              <a:r>
                <a:rPr lang="en-US" sz="1050" b="1" dirty="0" err="1" smtClean="0">
                  <a:ea typeface="+mn-ea"/>
                </a:rPr>
                <a:t>fase</a:t>
              </a:r>
              <a:r>
                <a:rPr lang="en-US" sz="1050" b="1" dirty="0" smtClean="0">
                  <a:ea typeface="+mn-ea"/>
                </a:rPr>
                <a:t> </a:t>
              </a:r>
              <a:r>
                <a:rPr lang="en-US" sz="1050" b="1" dirty="0" err="1" smtClean="0">
                  <a:ea typeface="+mn-ea"/>
                </a:rPr>
                <a:t>piloto</a:t>
              </a:r>
              <a:endParaRPr lang="en-US" sz="1050" b="1" dirty="0">
                <a:ea typeface="+mn-ea"/>
              </a:endParaRPr>
            </a:p>
          </p:txBody>
        </p:sp>
        <p:sp>
          <p:nvSpPr>
            <p:cNvPr id="597" name="TextBox 570"/>
            <p:cNvSpPr txBox="1"/>
            <p:nvPr/>
          </p:nvSpPr>
          <p:spPr bwMode="auto">
            <a:xfrm>
              <a:off x="5580112" y="4930775"/>
              <a:ext cx="2736304" cy="253916"/>
            </a:xfrm>
            <a:prstGeom prst="rect">
              <a:avLst/>
            </a:prstGeom>
            <a:noFill/>
            <a:ln w="9525">
              <a:noFill/>
            </a:ln>
          </p:spPr>
          <p:txBody>
            <a:bodyPr wrap="square">
              <a:spAutoFit/>
            </a:bodyPr>
            <a:lstStyle/>
            <a:p>
              <a:pPr>
                <a:defRPr/>
              </a:pPr>
              <a:r>
                <a:rPr lang="en-US" sz="1050" b="1" dirty="0" err="1" smtClean="0"/>
                <a:t>Algun</a:t>
              </a:r>
              <a:r>
                <a:rPr lang="en-US" sz="1050" b="1" dirty="0" smtClean="0"/>
                <a:t> </a:t>
              </a:r>
              <a:r>
                <a:rPr lang="en-US" sz="1050" b="1" dirty="0" err="1" smtClean="0"/>
                <a:t>tipo</a:t>
              </a:r>
              <a:r>
                <a:rPr lang="en-US" sz="1050" b="1" dirty="0" smtClean="0"/>
                <a:t> de </a:t>
              </a:r>
              <a:r>
                <a:rPr lang="en-US" sz="1050" b="1" dirty="0" err="1" smtClean="0"/>
                <a:t>interés</a:t>
              </a:r>
              <a:r>
                <a:rPr lang="en-US" sz="1050" b="1" dirty="0" smtClean="0"/>
                <a:t> </a:t>
              </a:r>
              <a:r>
                <a:rPr lang="en-US" sz="1050" b="1" dirty="0" err="1" smtClean="0"/>
                <a:t>expresado</a:t>
              </a:r>
              <a:r>
                <a:rPr lang="en-US" sz="1050" b="1" dirty="0" smtClean="0"/>
                <a:t> en RETC</a:t>
              </a:r>
              <a:endParaRPr lang="en-US" sz="1050" b="1" dirty="0">
                <a:ea typeface="+mn-ea"/>
              </a:endParaRPr>
            </a:p>
          </p:txBody>
        </p:sp>
        <p:sp>
          <p:nvSpPr>
            <p:cNvPr id="2059" name="Freeform 325">
              <a:hlinkClick r:id="rId375"/>
            </p:cNvPr>
            <p:cNvSpPr>
              <a:spLocks/>
            </p:cNvSpPr>
            <p:nvPr>
              <p:custDataLst>
                <p:tags r:id="rId3"/>
              </p:custDataLst>
            </p:nvPr>
          </p:nvSpPr>
          <p:spPr bwMode="auto">
            <a:xfrm>
              <a:off x="4433888" y="2349500"/>
              <a:ext cx="42862" cy="33338"/>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7" name="586 Forma libre">
              <a:hlinkClick r:id="rId376"/>
            </p:cNvPr>
            <p:cNvSpPr/>
            <p:nvPr/>
          </p:nvSpPr>
          <p:spPr bwMode="auto">
            <a:xfrm>
              <a:off x="5029200" y="2436813"/>
              <a:ext cx="50800" cy="114300"/>
            </a:xfrm>
            <a:custGeom>
              <a:avLst/>
              <a:gdLst>
                <a:gd name="connsiteX0" fmla="*/ 0 w 138113"/>
                <a:gd name="connsiteY0" fmla="*/ 216693 h 502443"/>
                <a:gd name="connsiteX1" fmla="*/ 66675 w 138113"/>
                <a:gd name="connsiteY1" fmla="*/ 502443 h 502443"/>
                <a:gd name="connsiteX2" fmla="*/ 80963 w 138113"/>
                <a:gd name="connsiteY2" fmla="*/ 457200 h 502443"/>
                <a:gd name="connsiteX3" fmla="*/ 85725 w 138113"/>
                <a:gd name="connsiteY3" fmla="*/ 366712 h 502443"/>
                <a:gd name="connsiteX4" fmla="*/ 90488 w 138113"/>
                <a:gd name="connsiteY4" fmla="*/ 269081 h 502443"/>
                <a:gd name="connsiteX5" fmla="*/ 90488 w 138113"/>
                <a:gd name="connsiteY5" fmla="*/ 269081 h 502443"/>
                <a:gd name="connsiteX6" fmla="*/ 80963 w 138113"/>
                <a:gd name="connsiteY6" fmla="*/ 250031 h 502443"/>
                <a:gd name="connsiteX7" fmla="*/ 85725 w 138113"/>
                <a:gd name="connsiteY7" fmla="*/ 235743 h 502443"/>
                <a:gd name="connsiteX8" fmla="*/ 92869 w 138113"/>
                <a:gd name="connsiteY8" fmla="*/ 238125 h 502443"/>
                <a:gd name="connsiteX9" fmla="*/ 90488 w 138113"/>
                <a:gd name="connsiteY9" fmla="*/ 230981 h 502443"/>
                <a:gd name="connsiteX10" fmla="*/ 78582 w 138113"/>
                <a:gd name="connsiteY10" fmla="*/ 209550 h 502443"/>
                <a:gd name="connsiteX11" fmla="*/ 80963 w 138113"/>
                <a:gd name="connsiteY11" fmla="*/ 188118 h 502443"/>
                <a:gd name="connsiteX12" fmla="*/ 95250 w 138113"/>
                <a:gd name="connsiteY12" fmla="*/ 169068 h 502443"/>
                <a:gd name="connsiteX13" fmla="*/ 102394 w 138113"/>
                <a:gd name="connsiteY13" fmla="*/ 126206 h 502443"/>
                <a:gd name="connsiteX14" fmla="*/ 114300 w 138113"/>
                <a:gd name="connsiteY14" fmla="*/ 76200 h 502443"/>
                <a:gd name="connsiteX15" fmla="*/ 138113 w 138113"/>
                <a:gd name="connsiteY15" fmla="*/ 0 h 502443"/>
                <a:gd name="connsiteX16" fmla="*/ 102394 w 138113"/>
                <a:gd name="connsiteY16" fmla="*/ 35718 h 502443"/>
                <a:gd name="connsiteX17" fmla="*/ 76200 w 138113"/>
                <a:gd name="connsiteY17" fmla="*/ 40481 h 502443"/>
                <a:gd name="connsiteX18" fmla="*/ 61913 w 138113"/>
                <a:gd name="connsiteY18" fmla="*/ 9525 h 502443"/>
                <a:gd name="connsiteX19" fmla="*/ 0 w 138113"/>
                <a:gd name="connsiteY19" fmla="*/ 216693 h 5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113" h="502443">
                  <a:moveTo>
                    <a:pt x="0" y="216693"/>
                  </a:moveTo>
                  <a:lnTo>
                    <a:pt x="66675" y="502443"/>
                  </a:lnTo>
                  <a:lnTo>
                    <a:pt x="80963" y="457200"/>
                  </a:lnTo>
                  <a:lnTo>
                    <a:pt x="85725" y="366712"/>
                  </a:lnTo>
                  <a:lnTo>
                    <a:pt x="90488" y="269081"/>
                  </a:lnTo>
                  <a:lnTo>
                    <a:pt x="90488" y="269081"/>
                  </a:lnTo>
                  <a:cubicBezTo>
                    <a:pt x="87313" y="262731"/>
                    <a:pt x="81967" y="257059"/>
                    <a:pt x="80963" y="250031"/>
                  </a:cubicBezTo>
                  <a:cubicBezTo>
                    <a:pt x="80253" y="245061"/>
                    <a:pt x="85725" y="235743"/>
                    <a:pt x="85725" y="235743"/>
                  </a:cubicBezTo>
                  <a:cubicBezTo>
                    <a:pt x="88106" y="236537"/>
                    <a:pt x="91094" y="239900"/>
                    <a:pt x="92869" y="238125"/>
                  </a:cubicBezTo>
                  <a:cubicBezTo>
                    <a:pt x="94644" y="236350"/>
                    <a:pt x="91707" y="233175"/>
                    <a:pt x="90488" y="230981"/>
                  </a:cubicBezTo>
                  <a:cubicBezTo>
                    <a:pt x="76841" y="206415"/>
                    <a:pt x="83970" y="225714"/>
                    <a:pt x="78582" y="209550"/>
                  </a:cubicBezTo>
                  <a:cubicBezTo>
                    <a:pt x="79376" y="202406"/>
                    <a:pt x="78690" y="194937"/>
                    <a:pt x="80963" y="188118"/>
                  </a:cubicBezTo>
                  <a:cubicBezTo>
                    <a:pt x="83654" y="180044"/>
                    <a:pt x="89610" y="174709"/>
                    <a:pt x="95250" y="169068"/>
                  </a:cubicBezTo>
                  <a:lnTo>
                    <a:pt x="102394" y="126206"/>
                  </a:lnTo>
                  <a:lnTo>
                    <a:pt x="114300" y="76200"/>
                  </a:lnTo>
                  <a:lnTo>
                    <a:pt x="138113" y="0"/>
                  </a:lnTo>
                  <a:lnTo>
                    <a:pt x="102394" y="35718"/>
                  </a:lnTo>
                  <a:lnTo>
                    <a:pt x="76200" y="40481"/>
                  </a:lnTo>
                  <a:lnTo>
                    <a:pt x="61913" y="9525"/>
                  </a:lnTo>
                  <a:lnTo>
                    <a:pt x="0" y="216693"/>
                  </a:ln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0" name="579 Forma libre"/>
            <p:cNvSpPr/>
            <p:nvPr/>
          </p:nvSpPr>
          <p:spPr bwMode="auto">
            <a:xfrm>
              <a:off x="4779963" y="2486025"/>
              <a:ext cx="306387" cy="288925"/>
            </a:xfrm>
            <a:custGeom>
              <a:avLst/>
              <a:gdLst>
                <a:gd name="connsiteX0" fmla="*/ 64294 w 823913"/>
                <a:gd name="connsiteY0" fmla="*/ 1259681 h 1264444"/>
                <a:gd name="connsiteX1" fmla="*/ 728663 w 823913"/>
                <a:gd name="connsiteY1" fmla="*/ 1264444 h 1264444"/>
                <a:gd name="connsiteX2" fmla="*/ 823913 w 823913"/>
                <a:gd name="connsiteY2" fmla="*/ 1138238 h 1264444"/>
                <a:gd name="connsiteX3" fmla="*/ 814388 w 823913"/>
                <a:gd name="connsiteY3" fmla="*/ 1121569 h 1264444"/>
                <a:gd name="connsiteX4" fmla="*/ 814388 w 823913"/>
                <a:gd name="connsiteY4" fmla="*/ 1071563 h 1264444"/>
                <a:gd name="connsiteX5" fmla="*/ 795338 w 823913"/>
                <a:gd name="connsiteY5" fmla="*/ 1035844 h 1264444"/>
                <a:gd name="connsiteX6" fmla="*/ 823913 w 823913"/>
                <a:gd name="connsiteY6" fmla="*/ 1000125 h 1264444"/>
                <a:gd name="connsiteX7" fmla="*/ 781050 w 823913"/>
                <a:gd name="connsiteY7" fmla="*/ 942975 h 1264444"/>
                <a:gd name="connsiteX8" fmla="*/ 726281 w 823913"/>
                <a:gd name="connsiteY8" fmla="*/ 835819 h 1264444"/>
                <a:gd name="connsiteX9" fmla="*/ 711994 w 823913"/>
                <a:gd name="connsiteY9" fmla="*/ 802481 h 1264444"/>
                <a:gd name="connsiteX10" fmla="*/ 704850 w 823913"/>
                <a:gd name="connsiteY10" fmla="*/ 731044 h 1264444"/>
                <a:gd name="connsiteX11" fmla="*/ 692944 w 823913"/>
                <a:gd name="connsiteY11" fmla="*/ 652463 h 1264444"/>
                <a:gd name="connsiteX12" fmla="*/ 671513 w 823913"/>
                <a:gd name="connsiteY12" fmla="*/ 600075 h 1264444"/>
                <a:gd name="connsiteX13" fmla="*/ 640556 w 823913"/>
                <a:gd name="connsiteY13" fmla="*/ 573881 h 1264444"/>
                <a:gd name="connsiteX14" fmla="*/ 628650 w 823913"/>
                <a:gd name="connsiteY14" fmla="*/ 502444 h 1264444"/>
                <a:gd name="connsiteX15" fmla="*/ 607219 w 823913"/>
                <a:gd name="connsiteY15" fmla="*/ 442913 h 1264444"/>
                <a:gd name="connsiteX16" fmla="*/ 557213 w 823913"/>
                <a:gd name="connsiteY16" fmla="*/ 335756 h 1264444"/>
                <a:gd name="connsiteX17" fmla="*/ 531019 w 823913"/>
                <a:gd name="connsiteY17" fmla="*/ 219075 h 1264444"/>
                <a:gd name="connsiteX18" fmla="*/ 531019 w 823913"/>
                <a:gd name="connsiteY18" fmla="*/ 219075 h 1264444"/>
                <a:gd name="connsiteX19" fmla="*/ 547688 w 823913"/>
                <a:gd name="connsiteY19" fmla="*/ 233363 h 1264444"/>
                <a:gd name="connsiteX20" fmla="*/ 561975 w 823913"/>
                <a:gd name="connsiteY20" fmla="*/ 242888 h 1264444"/>
                <a:gd name="connsiteX21" fmla="*/ 564356 w 823913"/>
                <a:gd name="connsiteY21" fmla="*/ 259556 h 1264444"/>
                <a:gd name="connsiteX22" fmla="*/ 566738 w 823913"/>
                <a:gd name="connsiteY22" fmla="*/ 280988 h 1264444"/>
                <a:gd name="connsiteX23" fmla="*/ 569119 w 823913"/>
                <a:gd name="connsiteY23" fmla="*/ 290513 h 1264444"/>
                <a:gd name="connsiteX24" fmla="*/ 571500 w 823913"/>
                <a:gd name="connsiteY24" fmla="*/ 321469 h 1264444"/>
                <a:gd name="connsiteX25" fmla="*/ 573881 w 823913"/>
                <a:gd name="connsiteY25" fmla="*/ 328613 h 1264444"/>
                <a:gd name="connsiteX26" fmla="*/ 581025 w 823913"/>
                <a:gd name="connsiteY26" fmla="*/ 333375 h 1264444"/>
                <a:gd name="connsiteX27" fmla="*/ 585788 w 823913"/>
                <a:gd name="connsiteY27" fmla="*/ 347663 h 1264444"/>
                <a:gd name="connsiteX28" fmla="*/ 600075 w 823913"/>
                <a:gd name="connsiteY28" fmla="*/ 357188 h 1264444"/>
                <a:gd name="connsiteX29" fmla="*/ 604838 w 823913"/>
                <a:gd name="connsiteY29" fmla="*/ 376238 h 1264444"/>
                <a:gd name="connsiteX30" fmla="*/ 609600 w 823913"/>
                <a:gd name="connsiteY30" fmla="*/ 392906 h 1264444"/>
                <a:gd name="connsiteX31" fmla="*/ 611981 w 823913"/>
                <a:gd name="connsiteY31" fmla="*/ 431006 h 1264444"/>
                <a:gd name="connsiteX32" fmla="*/ 619125 w 823913"/>
                <a:gd name="connsiteY32" fmla="*/ 438150 h 1264444"/>
                <a:gd name="connsiteX33" fmla="*/ 621506 w 823913"/>
                <a:gd name="connsiteY33" fmla="*/ 445294 h 1264444"/>
                <a:gd name="connsiteX34" fmla="*/ 633413 w 823913"/>
                <a:gd name="connsiteY34" fmla="*/ 457200 h 1264444"/>
                <a:gd name="connsiteX35" fmla="*/ 635794 w 823913"/>
                <a:gd name="connsiteY35" fmla="*/ 464344 h 1264444"/>
                <a:gd name="connsiteX36" fmla="*/ 650081 w 823913"/>
                <a:gd name="connsiteY36" fmla="*/ 478631 h 1264444"/>
                <a:gd name="connsiteX37" fmla="*/ 659606 w 823913"/>
                <a:gd name="connsiteY37" fmla="*/ 490538 h 1264444"/>
                <a:gd name="connsiteX38" fmla="*/ 671513 w 823913"/>
                <a:gd name="connsiteY38" fmla="*/ 502444 h 1264444"/>
                <a:gd name="connsiteX39" fmla="*/ 678656 w 823913"/>
                <a:gd name="connsiteY39" fmla="*/ 509588 h 1264444"/>
                <a:gd name="connsiteX40" fmla="*/ 738188 w 823913"/>
                <a:gd name="connsiteY40" fmla="*/ 297656 h 1264444"/>
                <a:gd name="connsiteX41" fmla="*/ 671513 w 823913"/>
                <a:gd name="connsiteY41" fmla="*/ 0 h 1264444"/>
                <a:gd name="connsiteX42" fmla="*/ 664369 w 823913"/>
                <a:gd name="connsiteY42" fmla="*/ 11906 h 1264444"/>
                <a:gd name="connsiteX43" fmla="*/ 645319 w 823913"/>
                <a:gd name="connsiteY43" fmla="*/ 35719 h 1264444"/>
                <a:gd name="connsiteX44" fmla="*/ 642938 w 823913"/>
                <a:gd name="connsiteY44" fmla="*/ 45244 h 1264444"/>
                <a:gd name="connsiteX45" fmla="*/ 635794 w 823913"/>
                <a:gd name="connsiteY45" fmla="*/ 52388 h 1264444"/>
                <a:gd name="connsiteX46" fmla="*/ 623888 w 823913"/>
                <a:gd name="connsiteY46" fmla="*/ 66675 h 1264444"/>
                <a:gd name="connsiteX47" fmla="*/ 602456 w 823913"/>
                <a:gd name="connsiteY47" fmla="*/ 78581 h 1264444"/>
                <a:gd name="connsiteX48" fmla="*/ 592931 w 823913"/>
                <a:gd name="connsiteY48" fmla="*/ 80963 h 1264444"/>
                <a:gd name="connsiteX49" fmla="*/ 578644 w 823913"/>
                <a:gd name="connsiteY49" fmla="*/ 85725 h 1264444"/>
                <a:gd name="connsiteX50" fmla="*/ 540544 w 823913"/>
                <a:gd name="connsiteY50" fmla="*/ 88106 h 1264444"/>
                <a:gd name="connsiteX51" fmla="*/ 526256 w 823913"/>
                <a:gd name="connsiteY51" fmla="*/ 90488 h 1264444"/>
                <a:gd name="connsiteX52" fmla="*/ 516731 w 823913"/>
                <a:gd name="connsiteY52" fmla="*/ 107156 h 1264444"/>
                <a:gd name="connsiteX53" fmla="*/ 509588 w 823913"/>
                <a:gd name="connsiteY53" fmla="*/ 109538 h 1264444"/>
                <a:gd name="connsiteX54" fmla="*/ 481013 w 823913"/>
                <a:gd name="connsiteY54" fmla="*/ 107156 h 1264444"/>
                <a:gd name="connsiteX55" fmla="*/ 407194 w 823913"/>
                <a:gd name="connsiteY55" fmla="*/ 71438 h 1264444"/>
                <a:gd name="connsiteX56" fmla="*/ 316706 w 823913"/>
                <a:gd name="connsiteY56" fmla="*/ 114300 h 1264444"/>
                <a:gd name="connsiteX57" fmla="*/ 266700 w 823913"/>
                <a:gd name="connsiteY57" fmla="*/ 133350 h 1264444"/>
                <a:gd name="connsiteX58" fmla="*/ 197644 w 823913"/>
                <a:gd name="connsiteY58" fmla="*/ 130969 h 1264444"/>
                <a:gd name="connsiteX59" fmla="*/ 126206 w 823913"/>
                <a:gd name="connsiteY59" fmla="*/ 76200 h 1264444"/>
                <a:gd name="connsiteX60" fmla="*/ 80963 w 823913"/>
                <a:gd name="connsiteY60" fmla="*/ 61913 h 1264444"/>
                <a:gd name="connsiteX61" fmla="*/ 57150 w 823913"/>
                <a:gd name="connsiteY61" fmla="*/ 59531 h 1264444"/>
                <a:gd name="connsiteX62" fmla="*/ 16669 w 823913"/>
                <a:gd name="connsiteY62" fmla="*/ 40481 h 1264444"/>
                <a:gd name="connsiteX63" fmla="*/ 11906 w 823913"/>
                <a:gd name="connsiteY63" fmla="*/ 107156 h 1264444"/>
                <a:gd name="connsiteX64" fmla="*/ 28575 w 823913"/>
                <a:gd name="connsiteY64" fmla="*/ 166688 h 1264444"/>
                <a:gd name="connsiteX65" fmla="*/ 26194 w 823913"/>
                <a:gd name="connsiteY65" fmla="*/ 202406 h 1264444"/>
                <a:gd name="connsiteX66" fmla="*/ 0 w 823913"/>
                <a:gd name="connsiteY66" fmla="*/ 235744 h 1264444"/>
                <a:gd name="connsiteX67" fmla="*/ 4763 w 823913"/>
                <a:gd name="connsiteY67" fmla="*/ 300038 h 1264444"/>
                <a:gd name="connsiteX68" fmla="*/ 19050 w 823913"/>
                <a:gd name="connsiteY68" fmla="*/ 340519 h 1264444"/>
                <a:gd name="connsiteX69" fmla="*/ 59531 w 823913"/>
                <a:gd name="connsiteY69" fmla="*/ 395288 h 1264444"/>
                <a:gd name="connsiteX70" fmla="*/ 61913 w 823913"/>
                <a:gd name="connsiteY70" fmla="*/ 440531 h 1264444"/>
                <a:gd name="connsiteX71" fmla="*/ 64294 w 823913"/>
                <a:gd name="connsiteY71" fmla="*/ 1259681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3913" h="1264444">
                  <a:moveTo>
                    <a:pt x="64294" y="1259681"/>
                  </a:moveTo>
                  <a:lnTo>
                    <a:pt x="728663" y="1264444"/>
                  </a:lnTo>
                  <a:lnTo>
                    <a:pt x="823913" y="1138238"/>
                  </a:lnTo>
                  <a:lnTo>
                    <a:pt x="814388" y="1121569"/>
                  </a:lnTo>
                  <a:lnTo>
                    <a:pt x="814388" y="1071563"/>
                  </a:lnTo>
                  <a:lnTo>
                    <a:pt x="795338" y="1035844"/>
                  </a:lnTo>
                  <a:lnTo>
                    <a:pt x="823913" y="1000125"/>
                  </a:lnTo>
                  <a:lnTo>
                    <a:pt x="781050" y="942975"/>
                  </a:lnTo>
                  <a:lnTo>
                    <a:pt x="726281" y="835819"/>
                  </a:lnTo>
                  <a:lnTo>
                    <a:pt x="711994" y="802481"/>
                  </a:lnTo>
                  <a:lnTo>
                    <a:pt x="704850" y="731044"/>
                  </a:lnTo>
                  <a:lnTo>
                    <a:pt x="692944" y="652463"/>
                  </a:lnTo>
                  <a:lnTo>
                    <a:pt x="671513" y="600075"/>
                  </a:lnTo>
                  <a:lnTo>
                    <a:pt x="640556" y="573881"/>
                  </a:lnTo>
                  <a:lnTo>
                    <a:pt x="628650" y="502444"/>
                  </a:lnTo>
                  <a:lnTo>
                    <a:pt x="607219" y="442913"/>
                  </a:lnTo>
                  <a:lnTo>
                    <a:pt x="557213" y="335756"/>
                  </a:lnTo>
                  <a:lnTo>
                    <a:pt x="531019" y="219075"/>
                  </a:lnTo>
                  <a:lnTo>
                    <a:pt x="531019" y="219075"/>
                  </a:lnTo>
                  <a:cubicBezTo>
                    <a:pt x="536575" y="223838"/>
                    <a:pt x="541887" y="228901"/>
                    <a:pt x="547688" y="233363"/>
                  </a:cubicBezTo>
                  <a:cubicBezTo>
                    <a:pt x="552225" y="236853"/>
                    <a:pt x="561975" y="242888"/>
                    <a:pt x="561975" y="242888"/>
                  </a:cubicBezTo>
                  <a:cubicBezTo>
                    <a:pt x="562769" y="248444"/>
                    <a:pt x="563660" y="253987"/>
                    <a:pt x="564356" y="259556"/>
                  </a:cubicBezTo>
                  <a:cubicBezTo>
                    <a:pt x="565248" y="266688"/>
                    <a:pt x="565645" y="273884"/>
                    <a:pt x="566738" y="280988"/>
                  </a:cubicBezTo>
                  <a:cubicBezTo>
                    <a:pt x="567236" y="284223"/>
                    <a:pt x="568325" y="287338"/>
                    <a:pt x="569119" y="290513"/>
                  </a:cubicBezTo>
                  <a:cubicBezTo>
                    <a:pt x="569913" y="300832"/>
                    <a:pt x="570216" y="311200"/>
                    <a:pt x="571500" y="321469"/>
                  </a:cubicBezTo>
                  <a:cubicBezTo>
                    <a:pt x="571811" y="323960"/>
                    <a:pt x="572313" y="326653"/>
                    <a:pt x="573881" y="328613"/>
                  </a:cubicBezTo>
                  <a:cubicBezTo>
                    <a:pt x="575669" y="330848"/>
                    <a:pt x="578644" y="331788"/>
                    <a:pt x="581025" y="333375"/>
                  </a:cubicBezTo>
                  <a:cubicBezTo>
                    <a:pt x="582613" y="338138"/>
                    <a:pt x="581611" y="344878"/>
                    <a:pt x="585788" y="347663"/>
                  </a:cubicBezTo>
                  <a:lnTo>
                    <a:pt x="600075" y="357188"/>
                  </a:lnTo>
                  <a:cubicBezTo>
                    <a:pt x="604918" y="381403"/>
                    <a:pt x="599954" y="359147"/>
                    <a:pt x="604838" y="376238"/>
                  </a:cubicBezTo>
                  <a:cubicBezTo>
                    <a:pt x="610824" y="397186"/>
                    <a:pt x="603887" y="375766"/>
                    <a:pt x="609600" y="392906"/>
                  </a:cubicBezTo>
                  <a:cubicBezTo>
                    <a:pt x="610394" y="405606"/>
                    <a:pt x="609360" y="418554"/>
                    <a:pt x="611981" y="431006"/>
                  </a:cubicBezTo>
                  <a:cubicBezTo>
                    <a:pt x="612675" y="434301"/>
                    <a:pt x="617257" y="435348"/>
                    <a:pt x="619125" y="438150"/>
                  </a:cubicBezTo>
                  <a:cubicBezTo>
                    <a:pt x="620517" y="440239"/>
                    <a:pt x="620383" y="443049"/>
                    <a:pt x="621506" y="445294"/>
                  </a:cubicBezTo>
                  <a:cubicBezTo>
                    <a:pt x="625475" y="453232"/>
                    <a:pt x="626269" y="452438"/>
                    <a:pt x="633413" y="457200"/>
                  </a:cubicBezTo>
                  <a:cubicBezTo>
                    <a:pt x="634207" y="459581"/>
                    <a:pt x="634253" y="462363"/>
                    <a:pt x="635794" y="464344"/>
                  </a:cubicBezTo>
                  <a:cubicBezTo>
                    <a:pt x="639929" y="469660"/>
                    <a:pt x="650081" y="478631"/>
                    <a:pt x="650081" y="478631"/>
                  </a:cubicBezTo>
                  <a:cubicBezTo>
                    <a:pt x="654718" y="492537"/>
                    <a:pt x="648836" y="479768"/>
                    <a:pt x="659606" y="490538"/>
                  </a:cubicBezTo>
                  <a:cubicBezTo>
                    <a:pt x="675478" y="506410"/>
                    <a:pt x="652465" y="489745"/>
                    <a:pt x="671513" y="502444"/>
                  </a:cubicBezTo>
                  <a:cubicBezTo>
                    <a:pt x="676715" y="510248"/>
                    <a:pt x="673413" y="509588"/>
                    <a:pt x="678656" y="509588"/>
                  </a:cubicBezTo>
                  <a:lnTo>
                    <a:pt x="738188" y="297656"/>
                  </a:lnTo>
                  <a:lnTo>
                    <a:pt x="671513" y="0"/>
                  </a:lnTo>
                  <a:lnTo>
                    <a:pt x="664369" y="11906"/>
                  </a:lnTo>
                  <a:cubicBezTo>
                    <a:pt x="664327" y="11955"/>
                    <a:pt x="647840" y="29835"/>
                    <a:pt x="645319" y="35719"/>
                  </a:cubicBezTo>
                  <a:cubicBezTo>
                    <a:pt x="644030" y="38727"/>
                    <a:pt x="644562" y="42402"/>
                    <a:pt x="642938" y="45244"/>
                  </a:cubicBezTo>
                  <a:cubicBezTo>
                    <a:pt x="641267" y="48168"/>
                    <a:pt x="637950" y="49801"/>
                    <a:pt x="635794" y="52388"/>
                  </a:cubicBezTo>
                  <a:cubicBezTo>
                    <a:pt x="628556" y="61072"/>
                    <a:pt x="633768" y="58990"/>
                    <a:pt x="623888" y="66675"/>
                  </a:cubicBezTo>
                  <a:cubicBezTo>
                    <a:pt x="613982" y="74380"/>
                    <a:pt x="612193" y="75799"/>
                    <a:pt x="602456" y="78581"/>
                  </a:cubicBezTo>
                  <a:cubicBezTo>
                    <a:pt x="599309" y="79480"/>
                    <a:pt x="596066" y="80023"/>
                    <a:pt x="592931" y="80963"/>
                  </a:cubicBezTo>
                  <a:cubicBezTo>
                    <a:pt x="588123" y="82406"/>
                    <a:pt x="583654" y="85412"/>
                    <a:pt x="578644" y="85725"/>
                  </a:cubicBezTo>
                  <a:lnTo>
                    <a:pt x="540544" y="88106"/>
                  </a:lnTo>
                  <a:cubicBezTo>
                    <a:pt x="535781" y="88900"/>
                    <a:pt x="530668" y="88527"/>
                    <a:pt x="526256" y="90488"/>
                  </a:cubicBezTo>
                  <a:cubicBezTo>
                    <a:pt x="512091" y="96784"/>
                    <a:pt x="524505" y="97437"/>
                    <a:pt x="516731" y="107156"/>
                  </a:cubicBezTo>
                  <a:cubicBezTo>
                    <a:pt x="515163" y="109116"/>
                    <a:pt x="511969" y="108744"/>
                    <a:pt x="509588" y="109538"/>
                  </a:cubicBezTo>
                  <a:cubicBezTo>
                    <a:pt x="482604" y="107084"/>
                    <a:pt x="492161" y="107156"/>
                    <a:pt x="481013" y="107156"/>
                  </a:cubicBezTo>
                  <a:lnTo>
                    <a:pt x="407194" y="71438"/>
                  </a:lnTo>
                  <a:lnTo>
                    <a:pt x="316706" y="114300"/>
                  </a:lnTo>
                  <a:lnTo>
                    <a:pt x="266700" y="133350"/>
                  </a:lnTo>
                  <a:lnTo>
                    <a:pt x="197644" y="130969"/>
                  </a:lnTo>
                  <a:lnTo>
                    <a:pt x="126206" y="76200"/>
                  </a:lnTo>
                  <a:lnTo>
                    <a:pt x="80963" y="61913"/>
                  </a:lnTo>
                  <a:lnTo>
                    <a:pt x="57150" y="59531"/>
                  </a:lnTo>
                  <a:lnTo>
                    <a:pt x="16669" y="40481"/>
                  </a:lnTo>
                  <a:lnTo>
                    <a:pt x="11906" y="107156"/>
                  </a:lnTo>
                  <a:lnTo>
                    <a:pt x="28575" y="166688"/>
                  </a:lnTo>
                  <a:lnTo>
                    <a:pt x="26194" y="202406"/>
                  </a:lnTo>
                  <a:lnTo>
                    <a:pt x="0" y="235744"/>
                  </a:lnTo>
                  <a:lnTo>
                    <a:pt x="4763" y="300038"/>
                  </a:lnTo>
                  <a:lnTo>
                    <a:pt x="19050" y="340519"/>
                  </a:lnTo>
                  <a:lnTo>
                    <a:pt x="59531" y="395288"/>
                  </a:lnTo>
                  <a:lnTo>
                    <a:pt x="61913" y="440531"/>
                  </a:lnTo>
                  <a:cubicBezTo>
                    <a:pt x="63500" y="713581"/>
                    <a:pt x="65088" y="986631"/>
                    <a:pt x="64294" y="1259681"/>
                  </a:cubicBez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062" name="Freeform 4"/>
            <p:cNvSpPr>
              <a:spLocks/>
            </p:cNvSpPr>
            <p:nvPr>
              <p:custDataLst>
                <p:tags r:id="rId4"/>
              </p:custDataLst>
            </p:nvPr>
          </p:nvSpPr>
          <p:spPr bwMode="auto">
            <a:xfrm>
              <a:off x="2452688" y="4964113"/>
              <a:ext cx="38100" cy="5080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63" name="Freeform 5"/>
            <p:cNvSpPr>
              <a:spLocks/>
            </p:cNvSpPr>
            <p:nvPr>
              <p:custDataLst>
                <p:tags r:id="rId5"/>
              </p:custDataLst>
            </p:nvPr>
          </p:nvSpPr>
          <p:spPr bwMode="auto">
            <a:xfrm>
              <a:off x="395288" y="1443038"/>
              <a:ext cx="876300" cy="401637"/>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6" name="Freeform 6">
              <a:hlinkClick r:id="rId377"/>
            </p:cNvPr>
            <p:cNvSpPr>
              <a:spLocks/>
            </p:cNvSpPr>
            <p:nvPr>
              <p:custDataLst>
                <p:tags r:id="rId6"/>
              </p:custDataLst>
            </p:nvPr>
          </p:nvSpPr>
          <p:spPr bwMode="auto">
            <a:xfrm>
              <a:off x="909638" y="1998663"/>
              <a:ext cx="1543050" cy="695325"/>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65" name="Freeform 7">
              <a:hlinkClick r:id="rId378"/>
            </p:cNvPr>
            <p:cNvSpPr>
              <a:spLocks/>
            </p:cNvSpPr>
            <p:nvPr>
              <p:custDataLst>
                <p:tags r:id="rId7"/>
              </p:custDataLst>
            </p:nvPr>
          </p:nvSpPr>
          <p:spPr bwMode="auto">
            <a:xfrm>
              <a:off x="1841500" y="3398838"/>
              <a:ext cx="377825" cy="53340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6" name="Freeform 8">
              <a:hlinkClick r:id="rId379"/>
            </p:cNvPr>
            <p:cNvSpPr>
              <a:spLocks/>
            </p:cNvSpPr>
            <p:nvPr>
              <p:custDataLst>
                <p:tags r:id="rId8"/>
              </p:custDataLst>
            </p:nvPr>
          </p:nvSpPr>
          <p:spPr bwMode="auto">
            <a:xfrm>
              <a:off x="2176463" y="3908425"/>
              <a:ext cx="293687" cy="1020763"/>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7" name="Freeform 9"/>
            <p:cNvSpPr>
              <a:spLocks/>
            </p:cNvSpPr>
            <p:nvPr>
              <p:custDataLst>
                <p:tags r:id="rId9"/>
              </p:custDataLst>
            </p:nvPr>
          </p:nvSpPr>
          <p:spPr bwMode="auto">
            <a:xfrm>
              <a:off x="2070100" y="3260725"/>
              <a:ext cx="1079500" cy="1085850"/>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8" name="Freeform 10"/>
            <p:cNvSpPr>
              <a:spLocks/>
            </p:cNvSpPr>
            <p:nvPr>
              <p:custDataLst>
                <p:tags r:id="rId10"/>
              </p:custDataLst>
            </p:nvPr>
          </p:nvSpPr>
          <p:spPr bwMode="auto">
            <a:xfrm>
              <a:off x="4429125" y="2308225"/>
              <a:ext cx="79375" cy="44450"/>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69" name="Freeform 11">
              <a:hlinkClick r:id="rId380"/>
            </p:cNvPr>
            <p:cNvSpPr>
              <a:spLocks/>
            </p:cNvSpPr>
            <p:nvPr>
              <p:custDataLst>
                <p:tags r:id="rId11"/>
              </p:custDataLst>
            </p:nvPr>
          </p:nvSpPr>
          <p:spPr bwMode="auto">
            <a:xfrm>
              <a:off x="3868738" y="2195513"/>
              <a:ext cx="92075" cy="144462"/>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0" name="Freeform 12">
              <a:hlinkClick r:id="rId381"/>
            </p:cNvPr>
            <p:cNvSpPr>
              <a:spLocks/>
            </p:cNvSpPr>
            <p:nvPr>
              <p:custDataLst>
                <p:tags r:id="rId12"/>
              </p:custDataLst>
            </p:nvPr>
          </p:nvSpPr>
          <p:spPr bwMode="auto">
            <a:xfrm>
              <a:off x="3959225" y="1730375"/>
              <a:ext cx="192088" cy="242888"/>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71" name="Freeform 13">
              <a:hlinkClick r:id="rId382"/>
            </p:cNvPr>
            <p:cNvSpPr>
              <a:spLocks/>
            </p:cNvSpPr>
            <p:nvPr>
              <p:custDataLst>
                <p:tags r:id="rId13"/>
              </p:custDataLst>
            </p:nvPr>
          </p:nvSpPr>
          <p:spPr bwMode="auto">
            <a:xfrm>
              <a:off x="4360863" y="2005013"/>
              <a:ext cx="190500" cy="68262"/>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2" name="Freeform 14"/>
            <p:cNvSpPr>
              <a:spLocks/>
            </p:cNvSpPr>
            <p:nvPr>
              <p:custDataLst>
                <p:tags r:id="rId14"/>
              </p:custDataLst>
            </p:nvPr>
          </p:nvSpPr>
          <p:spPr bwMode="auto">
            <a:xfrm>
              <a:off x="6027738" y="1868488"/>
              <a:ext cx="1430337" cy="938212"/>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73" name="Freeform 15">
              <a:hlinkClick r:id="rId383"/>
            </p:cNvPr>
            <p:cNvSpPr>
              <a:spLocks/>
            </p:cNvSpPr>
            <p:nvPr>
              <p:custDataLst>
                <p:tags r:id="rId15"/>
              </p:custDataLst>
            </p:nvPr>
          </p:nvSpPr>
          <p:spPr bwMode="auto">
            <a:xfrm>
              <a:off x="4565650" y="1454150"/>
              <a:ext cx="247650" cy="2476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4" name="Freeform 16">
              <a:hlinkClick r:id="rId384"/>
            </p:cNvPr>
            <p:cNvSpPr>
              <a:spLocks/>
            </p:cNvSpPr>
            <p:nvPr>
              <p:custDataLst>
                <p:tags r:id="rId16"/>
              </p:custDataLst>
            </p:nvPr>
          </p:nvSpPr>
          <p:spPr bwMode="auto">
            <a:xfrm>
              <a:off x="4271963" y="1831975"/>
              <a:ext cx="203200" cy="214313"/>
            </a:xfrm>
            <a:custGeom>
              <a:avLst/>
              <a:gdLst>
                <a:gd name="T0" fmla="*/ 102900125 w 10000"/>
                <a:gd name="T1" fmla="*/ 225704255 h 10000"/>
                <a:gd name="T2" fmla="*/ 98551676 w 10000"/>
                <a:gd name="T3" fmla="*/ 152040333 h 10000"/>
                <a:gd name="T4" fmla="*/ 93484136 w 10000"/>
                <a:gd name="T5" fmla="*/ 100985091 h 10000"/>
                <a:gd name="T6" fmla="*/ 88648880 w 10000"/>
                <a:gd name="T7" fmla="*/ 73662547 h 10000"/>
                <a:gd name="T8" fmla="*/ 85993446 w 10000"/>
                <a:gd name="T9" fmla="*/ 68894682 h 10000"/>
                <a:gd name="T10" fmla="*/ 80915280 w 10000"/>
                <a:gd name="T11" fmla="*/ 53465544 h 10000"/>
                <a:gd name="T12" fmla="*/ 75847256 w 10000"/>
                <a:gd name="T13" fmla="*/ 45161890 h 10000"/>
                <a:gd name="T14" fmla="*/ 70769134 w 10000"/>
                <a:gd name="T15" fmla="*/ 45161890 h 10000"/>
                <a:gd name="T16" fmla="*/ 66664012 w 10000"/>
                <a:gd name="T17" fmla="*/ 49877205 h 10000"/>
                <a:gd name="T18" fmla="*/ 60633570 w 10000"/>
                <a:gd name="T19" fmla="*/ 68894682 h 10000"/>
                <a:gd name="T20" fmla="*/ 56761238 w 10000"/>
                <a:gd name="T21" fmla="*/ 79609919 h 10000"/>
                <a:gd name="T22" fmla="*/ 52412745 w 10000"/>
                <a:gd name="T23" fmla="*/ 78377823 h 10000"/>
                <a:gd name="T24" fmla="*/ 35029873 w 10000"/>
                <a:gd name="T25" fmla="*/ 19018914 h 10000"/>
                <a:gd name="T26" fmla="*/ 25116494 w 10000"/>
                <a:gd name="T27" fmla="*/ 10715261 h 10000"/>
                <a:gd name="T28" fmla="*/ 22704404 w 10000"/>
                <a:gd name="T29" fmla="*/ 33268493 h 10000"/>
                <a:gd name="T30" fmla="*/ 22461033 w 10000"/>
                <a:gd name="T31" fmla="*/ 54645070 h 10000"/>
                <a:gd name="T32" fmla="*/ 24397446 w 10000"/>
                <a:gd name="T33" fmla="*/ 65358931 h 10000"/>
                <a:gd name="T34" fmla="*/ 27052902 w 10000"/>
                <a:gd name="T35" fmla="*/ 81967614 h 10000"/>
                <a:gd name="T36" fmla="*/ 22461033 w 10000"/>
                <a:gd name="T37" fmla="*/ 90271230 h 10000"/>
                <a:gd name="T38" fmla="*/ 15213692 w 10000"/>
                <a:gd name="T39" fmla="*/ 122361620 h 10000"/>
                <a:gd name="T40" fmla="*/ 13531742 w 10000"/>
                <a:gd name="T41" fmla="*/ 148504582 h 10000"/>
                <a:gd name="T42" fmla="*/ 9416036 w 10000"/>
                <a:gd name="T43" fmla="*/ 171059205 h 10000"/>
                <a:gd name="T44" fmla="*/ 8210224 w 10000"/>
                <a:gd name="T45" fmla="*/ 192434301 h 10000"/>
                <a:gd name="T46" fmla="*/ 0 w 10000"/>
                <a:gd name="T47" fmla="*/ 279169818 h 10000"/>
                <a:gd name="T48" fmla="*/ 2655456 w 10000"/>
                <a:gd name="T49" fmla="*/ 285117171 h 10000"/>
                <a:gd name="T50" fmla="*/ 4348494 w 10000"/>
                <a:gd name="T51" fmla="*/ 294598918 h 10000"/>
                <a:gd name="T52" fmla="*/ 9416036 w 10000"/>
                <a:gd name="T53" fmla="*/ 329046928 h 10000"/>
                <a:gd name="T54" fmla="*/ 12801629 w 10000"/>
                <a:gd name="T55" fmla="*/ 412192560 h 10000"/>
                <a:gd name="T56" fmla="*/ 27296273 w 10000"/>
                <a:gd name="T57" fmla="*/ 425264041 h 10000"/>
                <a:gd name="T58" fmla="*/ 24154053 w 10000"/>
                <a:gd name="T59" fmla="*/ 459712277 h 10000"/>
                <a:gd name="T60" fmla="*/ 19086046 w 10000"/>
                <a:gd name="T61" fmla="*/ 535732425 h 10000"/>
                <a:gd name="T62" fmla="*/ 29708358 w 10000"/>
                <a:gd name="T63" fmla="*/ 530964409 h 10000"/>
                <a:gd name="T64" fmla="*/ 40817406 w 10000"/>
                <a:gd name="T65" fmla="*/ 529786429 h 10000"/>
                <a:gd name="T66" fmla="*/ 55068223 w 10000"/>
                <a:gd name="T67" fmla="*/ 528606940 h 10000"/>
                <a:gd name="T68" fmla="*/ 72461666 w 10000"/>
                <a:gd name="T69" fmla="*/ 528606940 h 10000"/>
                <a:gd name="T70" fmla="*/ 87443090 w 10000"/>
                <a:gd name="T71" fmla="*/ 522660944 h 10000"/>
                <a:gd name="T72" fmla="*/ 88162138 w 10000"/>
                <a:gd name="T73" fmla="*/ 504873923 h 10000"/>
                <a:gd name="T74" fmla="*/ 87685977 w 10000"/>
                <a:gd name="T75" fmla="*/ 488212708 h 10000"/>
                <a:gd name="T76" fmla="*/ 89368411 w 10000"/>
                <a:gd name="T77" fmla="*/ 472783758 h 10000"/>
                <a:gd name="T78" fmla="*/ 92997394 w 10000"/>
                <a:gd name="T79" fmla="*/ 450229022 h 10000"/>
                <a:gd name="T80" fmla="*/ 88162138 w 10000"/>
                <a:gd name="T81" fmla="*/ 426442323 h 10000"/>
                <a:gd name="T82" fmla="*/ 81158168 w 10000"/>
                <a:gd name="T83" fmla="*/ 399121079 h 10000"/>
                <a:gd name="T84" fmla="*/ 77783203 w 10000"/>
                <a:gd name="T85" fmla="*/ 376566645 h 10000"/>
                <a:gd name="T86" fmla="*/ 73911353 w 10000"/>
                <a:gd name="T87" fmla="*/ 343297897 h 10000"/>
                <a:gd name="T88" fmla="*/ 68843330 w 10000"/>
                <a:gd name="T89" fmla="*/ 321921444 h 10000"/>
                <a:gd name="T90" fmla="*/ 78746105 w 10000"/>
                <a:gd name="T91" fmla="*/ 326689460 h 10000"/>
                <a:gd name="T92" fmla="*/ 85506660 w 10000"/>
                <a:gd name="T93" fmla="*/ 318331710 h 10000"/>
                <a:gd name="T94" fmla="*/ 92510652 w 10000"/>
                <a:gd name="T95" fmla="*/ 298134669 h 10000"/>
                <a:gd name="T96" fmla="*/ 100488106 w 10000"/>
                <a:gd name="T97" fmla="*/ 281527437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10000" y="5211"/>
                  </a:moveTo>
                  <a:cubicBezTo>
                    <a:pt x="9947" y="5041"/>
                    <a:pt x="9893" y="4871"/>
                    <a:pt x="9840" y="4701"/>
                  </a:cubicBezTo>
                  <a:lnTo>
                    <a:pt x="9726" y="4213"/>
                  </a:lnTo>
                  <a:cubicBezTo>
                    <a:pt x="9680" y="4058"/>
                    <a:pt x="9635" y="3902"/>
                    <a:pt x="9589" y="3747"/>
                  </a:cubicBezTo>
                  <a:lnTo>
                    <a:pt x="9475" y="3282"/>
                  </a:lnTo>
                  <a:cubicBezTo>
                    <a:pt x="9422" y="3134"/>
                    <a:pt x="9368" y="2986"/>
                    <a:pt x="9315" y="2838"/>
                  </a:cubicBezTo>
                  <a:lnTo>
                    <a:pt x="9087" y="2350"/>
                  </a:lnTo>
                  <a:lnTo>
                    <a:pt x="8973" y="2106"/>
                  </a:lnTo>
                  <a:lnTo>
                    <a:pt x="8836" y="1885"/>
                  </a:lnTo>
                  <a:lnTo>
                    <a:pt x="8676" y="1641"/>
                  </a:lnTo>
                  <a:lnTo>
                    <a:pt x="8493" y="1375"/>
                  </a:lnTo>
                  <a:lnTo>
                    <a:pt x="8379" y="1375"/>
                  </a:lnTo>
                  <a:lnTo>
                    <a:pt x="8288" y="1353"/>
                  </a:lnTo>
                  <a:lnTo>
                    <a:pt x="8196" y="1330"/>
                  </a:lnTo>
                  <a:lnTo>
                    <a:pt x="8128" y="1286"/>
                  </a:lnTo>
                  <a:lnTo>
                    <a:pt x="7968" y="1197"/>
                  </a:lnTo>
                  <a:lnTo>
                    <a:pt x="7808" y="1086"/>
                  </a:lnTo>
                  <a:lnTo>
                    <a:pt x="7648" y="998"/>
                  </a:lnTo>
                  <a:lnTo>
                    <a:pt x="7443" y="909"/>
                  </a:lnTo>
                  <a:lnTo>
                    <a:pt x="7306" y="887"/>
                  </a:lnTo>
                  <a:lnTo>
                    <a:pt x="7169" y="843"/>
                  </a:lnTo>
                  <a:lnTo>
                    <a:pt x="7009" y="843"/>
                  </a:lnTo>
                  <a:lnTo>
                    <a:pt x="6804" y="820"/>
                  </a:lnTo>
                  <a:cubicBezTo>
                    <a:pt x="6766" y="828"/>
                    <a:pt x="6727" y="835"/>
                    <a:pt x="6689" y="843"/>
                  </a:cubicBezTo>
                  <a:lnTo>
                    <a:pt x="6553" y="865"/>
                  </a:lnTo>
                  <a:lnTo>
                    <a:pt x="6438" y="887"/>
                  </a:lnTo>
                  <a:lnTo>
                    <a:pt x="6301" y="931"/>
                  </a:lnTo>
                  <a:lnTo>
                    <a:pt x="6119" y="1042"/>
                  </a:lnTo>
                  <a:lnTo>
                    <a:pt x="5936" y="1153"/>
                  </a:lnTo>
                  <a:lnTo>
                    <a:pt x="5731" y="1286"/>
                  </a:lnTo>
                  <a:lnTo>
                    <a:pt x="5571" y="1419"/>
                  </a:lnTo>
                  <a:lnTo>
                    <a:pt x="5457" y="1463"/>
                  </a:lnTo>
                  <a:lnTo>
                    <a:pt x="5365" y="1486"/>
                  </a:lnTo>
                  <a:lnTo>
                    <a:pt x="5251" y="1508"/>
                  </a:lnTo>
                  <a:lnTo>
                    <a:pt x="5160" y="1530"/>
                  </a:lnTo>
                  <a:lnTo>
                    <a:pt x="4954" y="1463"/>
                  </a:lnTo>
                  <a:lnTo>
                    <a:pt x="4680" y="1286"/>
                  </a:lnTo>
                  <a:lnTo>
                    <a:pt x="3549" y="96"/>
                  </a:lnTo>
                  <a:lnTo>
                    <a:pt x="3311" y="355"/>
                  </a:lnTo>
                  <a:lnTo>
                    <a:pt x="3549" y="96"/>
                  </a:lnTo>
                  <a:lnTo>
                    <a:pt x="2580" y="0"/>
                  </a:lnTo>
                  <a:lnTo>
                    <a:pt x="2374" y="200"/>
                  </a:lnTo>
                  <a:cubicBezTo>
                    <a:pt x="2328" y="266"/>
                    <a:pt x="2283" y="333"/>
                    <a:pt x="2237" y="399"/>
                  </a:cubicBezTo>
                  <a:cubicBezTo>
                    <a:pt x="2214" y="436"/>
                    <a:pt x="2192" y="473"/>
                    <a:pt x="2169" y="510"/>
                  </a:cubicBezTo>
                  <a:cubicBezTo>
                    <a:pt x="2161" y="547"/>
                    <a:pt x="2154" y="584"/>
                    <a:pt x="2146" y="621"/>
                  </a:cubicBezTo>
                  <a:cubicBezTo>
                    <a:pt x="2138" y="673"/>
                    <a:pt x="2131" y="724"/>
                    <a:pt x="2123" y="776"/>
                  </a:cubicBezTo>
                  <a:lnTo>
                    <a:pt x="2123" y="953"/>
                  </a:lnTo>
                  <a:lnTo>
                    <a:pt x="2123" y="1020"/>
                  </a:lnTo>
                  <a:cubicBezTo>
                    <a:pt x="2138" y="1042"/>
                    <a:pt x="2154" y="1064"/>
                    <a:pt x="2169" y="1086"/>
                  </a:cubicBezTo>
                  <a:cubicBezTo>
                    <a:pt x="2192" y="1108"/>
                    <a:pt x="2214" y="1131"/>
                    <a:pt x="2237" y="1153"/>
                  </a:cubicBezTo>
                  <a:cubicBezTo>
                    <a:pt x="2260" y="1175"/>
                    <a:pt x="2283" y="1198"/>
                    <a:pt x="2306" y="1220"/>
                  </a:cubicBezTo>
                  <a:lnTo>
                    <a:pt x="2511" y="1397"/>
                  </a:lnTo>
                  <a:lnTo>
                    <a:pt x="2717" y="1530"/>
                  </a:lnTo>
                  <a:lnTo>
                    <a:pt x="2557" y="1530"/>
                  </a:lnTo>
                  <a:lnTo>
                    <a:pt x="2397" y="1574"/>
                  </a:lnTo>
                  <a:lnTo>
                    <a:pt x="2260" y="1619"/>
                  </a:lnTo>
                  <a:lnTo>
                    <a:pt x="2123" y="1685"/>
                  </a:lnTo>
                  <a:lnTo>
                    <a:pt x="1826" y="1863"/>
                  </a:lnTo>
                  <a:lnTo>
                    <a:pt x="1507" y="2062"/>
                  </a:lnTo>
                  <a:lnTo>
                    <a:pt x="1438" y="2284"/>
                  </a:lnTo>
                  <a:cubicBezTo>
                    <a:pt x="1423" y="2350"/>
                    <a:pt x="1408" y="2417"/>
                    <a:pt x="1393" y="2483"/>
                  </a:cubicBezTo>
                  <a:lnTo>
                    <a:pt x="1324" y="2639"/>
                  </a:lnTo>
                  <a:cubicBezTo>
                    <a:pt x="1309" y="2683"/>
                    <a:pt x="1294" y="2728"/>
                    <a:pt x="1279" y="2772"/>
                  </a:cubicBezTo>
                  <a:lnTo>
                    <a:pt x="1119" y="2949"/>
                  </a:lnTo>
                  <a:cubicBezTo>
                    <a:pt x="1088" y="2986"/>
                    <a:pt x="1058" y="3023"/>
                    <a:pt x="1027" y="3060"/>
                  </a:cubicBezTo>
                  <a:cubicBezTo>
                    <a:pt x="981" y="3104"/>
                    <a:pt x="936" y="3149"/>
                    <a:pt x="890" y="3193"/>
                  </a:cubicBezTo>
                  <a:cubicBezTo>
                    <a:pt x="867" y="3245"/>
                    <a:pt x="845" y="3296"/>
                    <a:pt x="822" y="3348"/>
                  </a:cubicBezTo>
                  <a:cubicBezTo>
                    <a:pt x="814" y="3385"/>
                    <a:pt x="807" y="3422"/>
                    <a:pt x="799" y="3459"/>
                  </a:cubicBezTo>
                  <a:cubicBezTo>
                    <a:pt x="791" y="3503"/>
                    <a:pt x="784" y="3548"/>
                    <a:pt x="776" y="3592"/>
                  </a:cubicBezTo>
                  <a:cubicBezTo>
                    <a:pt x="768" y="3644"/>
                    <a:pt x="761" y="3695"/>
                    <a:pt x="753" y="3747"/>
                  </a:cubicBezTo>
                  <a:lnTo>
                    <a:pt x="753" y="3969"/>
                  </a:lnTo>
                  <a:lnTo>
                    <a:pt x="0" y="5211"/>
                  </a:lnTo>
                  <a:lnTo>
                    <a:pt x="91" y="5233"/>
                  </a:lnTo>
                  <a:cubicBezTo>
                    <a:pt x="114" y="5248"/>
                    <a:pt x="137" y="5262"/>
                    <a:pt x="160" y="5277"/>
                  </a:cubicBezTo>
                  <a:lnTo>
                    <a:pt x="251" y="5322"/>
                  </a:lnTo>
                  <a:cubicBezTo>
                    <a:pt x="266" y="5344"/>
                    <a:pt x="282" y="5366"/>
                    <a:pt x="297" y="5388"/>
                  </a:cubicBezTo>
                  <a:cubicBezTo>
                    <a:pt x="312" y="5410"/>
                    <a:pt x="327" y="5433"/>
                    <a:pt x="342" y="5455"/>
                  </a:cubicBezTo>
                  <a:cubicBezTo>
                    <a:pt x="365" y="5470"/>
                    <a:pt x="388" y="5484"/>
                    <a:pt x="411" y="5499"/>
                  </a:cubicBezTo>
                  <a:lnTo>
                    <a:pt x="502" y="5499"/>
                  </a:lnTo>
                  <a:cubicBezTo>
                    <a:pt x="533" y="5492"/>
                    <a:pt x="563" y="5484"/>
                    <a:pt x="594" y="5477"/>
                  </a:cubicBezTo>
                  <a:lnTo>
                    <a:pt x="890" y="6142"/>
                  </a:lnTo>
                  <a:cubicBezTo>
                    <a:pt x="844" y="6371"/>
                    <a:pt x="799" y="6600"/>
                    <a:pt x="753" y="6829"/>
                  </a:cubicBezTo>
                  <a:lnTo>
                    <a:pt x="753" y="7672"/>
                  </a:lnTo>
                  <a:lnTo>
                    <a:pt x="1210" y="7694"/>
                  </a:lnTo>
                  <a:lnTo>
                    <a:pt x="1644" y="7761"/>
                  </a:lnTo>
                  <a:lnTo>
                    <a:pt x="2123" y="7827"/>
                  </a:lnTo>
                  <a:lnTo>
                    <a:pt x="2580" y="7938"/>
                  </a:lnTo>
                  <a:lnTo>
                    <a:pt x="2443" y="8115"/>
                  </a:lnTo>
                  <a:lnTo>
                    <a:pt x="2374" y="8337"/>
                  </a:lnTo>
                  <a:cubicBezTo>
                    <a:pt x="2344" y="8418"/>
                    <a:pt x="2313" y="8500"/>
                    <a:pt x="2283" y="8581"/>
                  </a:cubicBezTo>
                  <a:cubicBezTo>
                    <a:pt x="2253" y="8677"/>
                    <a:pt x="2222" y="8773"/>
                    <a:pt x="2192" y="8869"/>
                  </a:cubicBezTo>
                  <a:cubicBezTo>
                    <a:pt x="2139" y="9054"/>
                    <a:pt x="2085" y="9239"/>
                    <a:pt x="2032" y="9424"/>
                  </a:cubicBezTo>
                  <a:lnTo>
                    <a:pt x="1804" y="10000"/>
                  </a:lnTo>
                  <a:lnTo>
                    <a:pt x="2146" y="9956"/>
                  </a:lnTo>
                  <a:lnTo>
                    <a:pt x="2489" y="9911"/>
                  </a:lnTo>
                  <a:lnTo>
                    <a:pt x="2808" y="9911"/>
                  </a:lnTo>
                  <a:lnTo>
                    <a:pt x="3128" y="9911"/>
                  </a:lnTo>
                  <a:lnTo>
                    <a:pt x="3470" y="9911"/>
                  </a:lnTo>
                  <a:lnTo>
                    <a:pt x="3858" y="9889"/>
                  </a:lnTo>
                  <a:lnTo>
                    <a:pt x="4247" y="9867"/>
                  </a:lnTo>
                  <a:lnTo>
                    <a:pt x="4680" y="9845"/>
                  </a:lnTo>
                  <a:lnTo>
                    <a:pt x="5205" y="9867"/>
                  </a:lnTo>
                  <a:lnTo>
                    <a:pt x="5753" y="9889"/>
                  </a:lnTo>
                  <a:lnTo>
                    <a:pt x="6301" y="9889"/>
                  </a:lnTo>
                  <a:lnTo>
                    <a:pt x="6849" y="9867"/>
                  </a:lnTo>
                  <a:lnTo>
                    <a:pt x="7352" y="9845"/>
                  </a:lnTo>
                  <a:lnTo>
                    <a:pt x="7831" y="9800"/>
                  </a:lnTo>
                  <a:lnTo>
                    <a:pt x="8265" y="9756"/>
                  </a:lnTo>
                  <a:lnTo>
                    <a:pt x="8653" y="9712"/>
                  </a:lnTo>
                  <a:lnTo>
                    <a:pt x="8493" y="9579"/>
                  </a:lnTo>
                  <a:cubicBezTo>
                    <a:pt x="8440" y="9527"/>
                    <a:pt x="8386" y="9476"/>
                    <a:pt x="8333" y="9424"/>
                  </a:cubicBezTo>
                  <a:cubicBezTo>
                    <a:pt x="8303" y="9379"/>
                    <a:pt x="8272" y="9335"/>
                    <a:pt x="8242" y="9290"/>
                  </a:cubicBezTo>
                  <a:cubicBezTo>
                    <a:pt x="8227" y="9246"/>
                    <a:pt x="8211" y="9201"/>
                    <a:pt x="8196" y="9157"/>
                  </a:cubicBezTo>
                  <a:lnTo>
                    <a:pt x="8288" y="9113"/>
                  </a:lnTo>
                  <a:cubicBezTo>
                    <a:pt x="8318" y="9083"/>
                    <a:pt x="8349" y="9054"/>
                    <a:pt x="8379" y="9024"/>
                  </a:cubicBezTo>
                  <a:cubicBezTo>
                    <a:pt x="8394" y="8995"/>
                    <a:pt x="8410" y="8965"/>
                    <a:pt x="8425" y="8936"/>
                  </a:cubicBezTo>
                  <a:cubicBezTo>
                    <a:pt x="8432" y="8899"/>
                    <a:pt x="8440" y="8862"/>
                    <a:pt x="8447" y="8825"/>
                  </a:cubicBezTo>
                  <a:cubicBezTo>
                    <a:pt x="8462" y="8758"/>
                    <a:pt x="8478" y="8692"/>
                    <a:pt x="8493" y="8625"/>
                  </a:cubicBezTo>
                  <a:lnTo>
                    <a:pt x="8493" y="8470"/>
                  </a:lnTo>
                  <a:lnTo>
                    <a:pt x="8790" y="8404"/>
                  </a:lnTo>
                  <a:lnTo>
                    <a:pt x="9087" y="8337"/>
                  </a:lnTo>
                  <a:lnTo>
                    <a:pt x="8676" y="8137"/>
                  </a:lnTo>
                  <a:lnTo>
                    <a:pt x="8333" y="7960"/>
                  </a:lnTo>
                  <a:lnTo>
                    <a:pt x="8059" y="7783"/>
                  </a:lnTo>
                  <a:lnTo>
                    <a:pt x="7831" y="7627"/>
                  </a:lnTo>
                  <a:lnTo>
                    <a:pt x="7671" y="7450"/>
                  </a:lnTo>
                  <a:lnTo>
                    <a:pt x="7534" y="7295"/>
                  </a:lnTo>
                  <a:lnTo>
                    <a:pt x="7420" y="7162"/>
                  </a:lnTo>
                  <a:cubicBezTo>
                    <a:pt x="7397" y="7118"/>
                    <a:pt x="7375" y="7073"/>
                    <a:pt x="7352" y="7029"/>
                  </a:cubicBezTo>
                  <a:lnTo>
                    <a:pt x="7215" y="6763"/>
                  </a:lnTo>
                  <a:lnTo>
                    <a:pt x="7100" y="6519"/>
                  </a:lnTo>
                  <a:lnTo>
                    <a:pt x="6986" y="6408"/>
                  </a:lnTo>
                  <a:lnTo>
                    <a:pt x="6872" y="6275"/>
                  </a:lnTo>
                  <a:lnTo>
                    <a:pt x="6712" y="6142"/>
                  </a:lnTo>
                  <a:lnTo>
                    <a:pt x="6507" y="6009"/>
                  </a:lnTo>
                  <a:lnTo>
                    <a:pt x="6872" y="6075"/>
                  </a:lnTo>
                  <a:lnTo>
                    <a:pt x="7169" y="6098"/>
                  </a:lnTo>
                  <a:lnTo>
                    <a:pt x="7443" y="6098"/>
                  </a:lnTo>
                  <a:lnTo>
                    <a:pt x="7671" y="6053"/>
                  </a:lnTo>
                  <a:lnTo>
                    <a:pt x="7900" y="6009"/>
                  </a:lnTo>
                  <a:lnTo>
                    <a:pt x="8082" y="5942"/>
                  </a:lnTo>
                  <a:lnTo>
                    <a:pt x="8265" y="5854"/>
                  </a:lnTo>
                  <a:lnTo>
                    <a:pt x="8425" y="5765"/>
                  </a:lnTo>
                  <a:lnTo>
                    <a:pt x="8744" y="5565"/>
                  </a:lnTo>
                  <a:lnTo>
                    <a:pt x="9087" y="5388"/>
                  </a:lnTo>
                  <a:lnTo>
                    <a:pt x="9292" y="5322"/>
                  </a:lnTo>
                  <a:lnTo>
                    <a:pt x="9498" y="5255"/>
                  </a:lnTo>
                  <a:lnTo>
                    <a:pt x="9749" y="5233"/>
                  </a:lnTo>
                  <a:lnTo>
                    <a:pt x="10000" y="52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5" name="Freeform 17">
              <a:hlinkClick r:id="rId385"/>
            </p:cNvPr>
            <p:cNvSpPr>
              <a:spLocks/>
            </p:cNvSpPr>
            <p:nvPr>
              <p:custDataLst>
                <p:tags r:id="rId17"/>
              </p:custDataLst>
            </p:nvPr>
          </p:nvSpPr>
          <p:spPr bwMode="auto">
            <a:xfrm>
              <a:off x="4300538" y="2063750"/>
              <a:ext cx="280987" cy="246063"/>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6" name="Freeform 18"/>
            <p:cNvSpPr>
              <a:spLocks/>
            </p:cNvSpPr>
            <p:nvPr>
              <p:custDataLst>
                <p:tags r:id="rId18"/>
              </p:custDataLst>
            </p:nvPr>
          </p:nvSpPr>
          <p:spPr bwMode="auto">
            <a:xfrm>
              <a:off x="4319588" y="2214563"/>
              <a:ext cx="38100" cy="74612"/>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20" name="Group 19"/>
            <p:cNvGrpSpPr>
              <a:grpSpLocks/>
            </p:cNvGrpSpPr>
            <p:nvPr>
              <p:custDataLst>
                <p:tags r:id="rId19"/>
              </p:custDataLst>
            </p:nvPr>
          </p:nvGrpSpPr>
          <p:grpSpPr bwMode="auto">
            <a:xfrm>
              <a:off x="6910506" y="3172923"/>
              <a:ext cx="528406" cy="192091"/>
              <a:chOff x="4488" y="2394"/>
              <a:chExt cx="358" cy="124"/>
            </a:xfrm>
            <a:solidFill>
              <a:srgbClr val="0070C0"/>
            </a:solidFill>
          </p:grpSpPr>
          <p:sp>
            <p:nvSpPr>
              <p:cNvPr id="2"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3"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078" name="Freeform 22"/>
            <p:cNvSpPr>
              <a:spLocks/>
            </p:cNvSpPr>
            <p:nvPr>
              <p:custDataLst>
                <p:tags r:id="rId20"/>
              </p:custDataLst>
            </p:nvPr>
          </p:nvSpPr>
          <p:spPr bwMode="auto">
            <a:xfrm>
              <a:off x="4700588" y="1255713"/>
              <a:ext cx="3425825" cy="968375"/>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9" name="Freeform 23">
              <a:hlinkClick r:id="rId386"/>
            </p:cNvPr>
            <p:cNvSpPr>
              <a:spLocks/>
            </p:cNvSpPr>
            <p:nvPr>
              <p:custDataLst>
                <p:tags r:id="rId21"/>
              </p:custDataLst>
            </p:nvPr>
          </p:nvSpPr>
          <p:spPr bwMode="auto">
            <a:xfrm>
              <a:off x="3878263" y="2146300"/>
              <a:ext cx="314325" cy="223838"/>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80" name="Freeform 24"/>
            <p:cNvSpPr>
              <a:spLocks/>
            </p:cNvSpPr>
            <p:nvPr>
              <p:custDataLst>
                <p:tags r:id="rId22"/>
              </p:custDataLst>
            </p:nvPr>
          </p:nvSpPr>
          <p:spPr bwMode="auto">
            <a:xfrm>
              <a:off x="6818313" y="2813050"/>
              <a:ext cx="231775" cy="41116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1" name="Freeform 25"/>
            <p:cNvSpPr>
              <a:spLocks/>
            </p:cNvSpPr>
            <p:nvPr>
              <p:custDataLst>
                <p:tags r:id="rId23"/>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2" name="Line 26" descr="Horizontal dunkel"/>
            <p:cNvSpPr>
              <a:spLocks noChangeShapeType="1"/>
            </p:cNvSpPr>
            <p:nvPr>
              <p:custDataLst>
                <p:tags r:id="rId24"/>
              </p:custDataLst>
            </p:nvPr>
          </p:nvSpPr>
          <p:spPr bwMode="auto">
            <a:xfrm>
              <a:off x="754063" y="2189163"/>
              <a:ext cx="3175"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083" name="Freeform 27"/>
            <p:cNvSpPr>
              <a:spLocks/>
            </p:cNvSpPr>
            <p:nvPr>
              <p:custDataLst>
                <p:tags r:id="rId25"/>
              </p:custDataLst>
            </p:nvPr>
          </p:nvSpPr>
          <p:spPr bwMode="auto">
            <a:xfrm>
              <a:off x="757238" y="2185988"/>
              <a:ext cx="3175" cy="50800"/>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4" name="Freeform 28"/>
            <p:cNvSpPr>
              <a:spLocks/>
            </p:cNvSpPr>
            <p:nvPr>
              <p:custDataLst>
                <p:tags r:id="rId26"/>
              </p:custDataLst>
            </p:nvPr>
          </p:nvSpPr>
          <p:spPr bwMode="auto">
            <a:xfrm>
              <a:off x="428625" y="2514600"/>
              <a:ext cx="26988" cy="5080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5" name="Freeform 29"/>
            <p:cNvSpPr>
              <a:spLocks/>
            </p:cNvSpPr>
            <p:nvPr>
              <p:custDataLst>
                <p:tags r:id="rId27"/>
              </p:custDataLst>
            </p:nvPr>
          </p:nvSpPr>
          <p:spPr bwMode="auto">
            <a:xfrm>
              <a:off x="2211388" y="2230438"/>
              <a:ext cx="53975" cy="52387"/>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6" name="Freeform 30"/>
            <p:cNvSpPr>
              <a:spLocks/>
            </p:cNvSpPr>
            <p:nvPr>
              <p:custDataLst>
                <p:tags r:id="rId28"/>
              </p:custDataLst>
            </p:nvPr>
          </p:nvSpPr>
          <p:spPr bwMode="auto">
            <a:xfrm>
              <a:off x="5270500" y="1831975"/>
              <a:ext cx="977900" cy="40798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7" name="Freeform 31"/>
            <p:cNvSpPr>
              <a:spLocks/>
            </p:cNvSpPr>
            <p:nvPr>
              <p:custDataLst>
                <p:tags r:id="rId29"/>
              </p:custDataLst>
            </p:nvPr>
          </p:nvSpPr>
          <p:spPr bwMode="auto">
            <a:xfrm>
              <a:off x="5527675" y="2105025"/>
              <a:ext cx="457200" cy="225425"/>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8" name="Freeform 32"/>
            <p:cNvSpPr>
              <a:spLocks/>
            </p:cNvSpPr>
            <p:nvPr>
              <p:custDataLst>
                <p:tags r:id="rId30"/>
              </p:custDataLst>
            </p:nvPr>
          </p:nvSpPr>
          <p:spPr bwMode="auto">
            <a:xfrm>
              <a:off x="4195763" y="3011488"/>
              <a:ext cx="331787" cy="260350"/>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89" name="Freeform 33"/>
            <p:cNvSpPr>
              <a:spLocks/>
            </p:cNvSpPr>
            <p:nvPr>
              <p:custDataLst>
                <p:tags r:id="rId31"/>
              </p:custDataLst>
            </p:nvPr>
          </p:nvSpPr>
          <p:spPr bwMode="auto">
            <a:xfrm>
              <a:off x="5137150" y="2887663"/>
              <a:ext cx="169863" cy="153987"/>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0" name="Freeform 34">
              <a:hlinkClick r:id="rId387"/>
            </p:cNvPr>
            <p:cNvSpPr>
              <a:spLocks/>
            </p:cNvSpPr>
            <p:nvPr>
              <p:custDataLst>
                <p:tags r:id="rId32"/>
              </p:custDataLst>
            </p:nvPr>
          </p:nvSpPr>
          <p:spPr bwMode="auto">
            <a:xfrm>
              <a:off x="4535488" y="1989138"/>
              <a:ext cx="139700" cy="52387"/>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91" name="Freeform 35"/>
            <p:cNvSpPr>
              <a:spLocks/>
            </p:cNvSpPr>
            <p:nvPr>
              <p:custDataLst>
                <p:tags r:id="rId33"/>
              </p:custDataLst>
            </p:nvPr>
          </p:nvSpPr>
          <p:spPr bwMode="auto">
            <a:xfrm>
              <a:off x="5500688" y="2641600"/>
              <a:ext cx="22225" cy="5080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2" name="Freeform 36"/>
            <p:cNvSpPr>
              <a:spLocks/>
            </p:cNvSpPr>
            <p:nvPr>
              <p:custDataLst>
                <p:tags r:id="rId34"/>
              </p:custDataLst>
            </p:nvPr>
          </p:nvSpPr>
          <p:spPr bwMode="auto">
            <a:xfrm>
              <a:off x="5634038" y="2646363"/>
              <a:ext cx="15875" cy="5080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3" name="Freeform 37"/>
            <p:cNvSpPr>
              <a:spLocks/>
            </p:cNvSpPr>
            <p:nvPr>
              <p:custDataLst>
                <p:tags r:id="rId35"/>
              </p:custDataLst>
            </p:nvPr>
          </p:nvSpPr>
          <p:spPr bwMode="auto">
            <a:xfrm>
              <a:off x="7294563" y="3241675"/>
              <a:ext cx="49212" cy="5080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1" name="Group 38"/>
            <p:cNvGrpSpPr>
              <a:grpSpLocks/>
            </p:cNvGrpSpPr>
            <p:nvPr>
              <p:custDataLst>
                <p:tags r:id="rId36"/>
              </p:custDataLst>
            </p:nvPr>
          </p:nvGrpSpPr>
          <p:grpSpPr bwMode="auto">
            <a:xfrm>
              <a:off x="2661976" y="4874509"/>
              <a:ext cx="72700" cy="50174"/>
              <a:chOff x="1654" y="3671"/>
              <a:chExt cx="49" cy="17"/>
            </a:xfrm>
            <a:solidFill>
              <a:srgbClr val="FFC000"/>
            </a:solidFill>
          </p:grpSpPr>
          <p:sp>
            <p:nvSpPr>
              <p:cNvPr id="4" name="Freeform 39"/>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5" name="Freeform 40"/>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2095" name="Freeform 41"/>
            <p:cNvSpPr>
              <a:spLocks/>
            </p:cNvSpPr>
            <p:nvPr>
              <p:custDataLst>
                <p:tags r:id="rId37"/>
              </p:custDataLst>
            </p:nvPr>
          </p:nvSpPr>
          <p:spPr bwMode="auto">
            <a:xfrm>
              <a:off x="2268538" y="2884488"/>
              <a:ext cx="36512" cy="5238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6" name="Freeform 42"/>
            <p:cNvSpPr>
              <a:spLocks/>
            </p:cNvSpPr>
            <p:nvPr>
              <p:custDataLst>
                <p:tags r:id="rId38"/>
              </p:custDataLst>
            </p:nvPr>
          </p:nvSpPr>
          <p:spPr bwMode="auto">
            <a:xfrm>
              <a:off x="2330450" y="2887663"/>
              <a:ext cx="1588" cy="53975"/>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7" name="Freeform 43"/>
            <p:cNvSpPr>
              <a:spLocks/>
            </p:cNvSpPr>
            <p:nvPr>
              <p:custDataLst>
                <p:tags r:id="rId39"/>
              </p:custDataLst>
            </p:nvPr>
          </p:nvSpPr>
          <p:spPr bwMode="auto">
            <a:xfrm>
              <a:off x="2344738" y="2889250"/>
              <a:ext cx="7937" cy="55563"/>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8" name="Freeform 44"/>
            <p:cNvSpPr>
              <a:spLocks/>
            </p:cNvSpPr>
            <p:nvPr>
              <p:custDataLst>
                <p:tags r:id="rId40"/>
              </p:custDataLst>
            </p:nvPr>
          </p:nvSpPr>
          <p:spPr bwMode="auto">
            <a:xfrm>
              <a:off x="2360613" y="2881313"/>
              <a:ext cx="9525" cy="5080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99" name="Freeform 45"/>
            <p:cNvSpPr>
              <a:spLocks/>
            </p:cNvSpPr>
            <p:nvPr>
              <p:custDataLst>
                <p:tags r:id="rId41"/>
              </p:custDataLst>
            </p:nvPr>
          </p:nvSpPr>
          <p:spPr bwMode="auto">
            <a:xfrm>
              <a:off x="2336800" y="2874963"/>
              <a:ext cx="14288" cy="53975"/>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0" name="Freeform 46"/>
            <p:cNvSpPr>
              <a:spLocks/>
            </p:cNvSpPr>
            <p:nvPr>
              <p:custDataLst>
                <p:tags r:id="rId42"/>
              </p:custDataLst>
            </p:nvPr>
          </p:nvSpPr>
          <p:spPr bwMode="auto">
            <a:xfrm>
              <a:off x="2392363" y="2901950"/>
              <a:ext cx="15875" cy="52388"/>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1" name="Line 47"/>
            <p:cNvSpPr>
              <a:spLocks noChangeShapeType="1"/>
            </p:cNvSpPr>
            <p:nvPr>
              <p:custDataLst>
                <p:tags r:id="rId43"/>
              </p:custDataLst>
            </p:nvPr>
          </p:nvSpPr>
          <p:spPr bwMode="auto">
            <a:xfrm flipH="1" flipV="1">
              <a:off x="2401888" y="2897188"/>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02" name="Line 48"/>
            <p:cNvSpPr>
              <a:spLocks noChangeShapeType="1"/>
            </p:cNvSpPr>
            <p:nvPr>
              <p:custDataLst>
                <p:tags r:id="rId44"/>
              </p:custDataLst>
            </p:nvPr>
          </p:nvSpPr>
          <p:spPr bwMode="auto">
            <a:xfrm flipH="1">
              <a:off x="2401888" y="2921000"/>
              <a:ext cx="635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03" name="Freeform 49"/>
            <p:cNvSpPr>
              <a:spLocks/>
            </p:cNvSpPr>
            <p:nvPr>
              <p:custDataLst>
                <p:tags r:id="rId45"/>
              </p:custDataLst>
            </p:nvPr>
          </p:nvSpPr>
          <p:spPr bwMode="auto">
            <a:xfrm>
              <a:off x="2401888" y="2916238"/>
              <a:ext cx="12700" cy="53975"/>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4" name="Freeform 50"/>
            <p:cNvSpPr>
              <a:spLocks/>
            </p:cNvSpPr>
            <p:nvPr>
              <p:custDataLst>
                <p:tags r:id="rId46"/>
              </p:custDataLst>
            </p:nvPr>
          </p:nvSpPr>
          <p:spPr bwMode="auto">
            <a:xfrm>
              <a:off x="2408238" y="2941638"/>
              <a:ext cx="19050" cy="50800"/>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5" name="Freeform 51"/>
            <p:cNvSpPr>
              <a:spLocks/>
            </p:cNvSpPr>
            <p:nvPr>
              <p:custDataLst>
                <p:tags r:id="rId47"/>
              </p:custDataLst>
            </p:nvPr>
          </p:nvSpPr>
          <p:spPr bwMode="auto">
            <a:xfrm>
              <a:off x="2416175" y="2984500"/>
              <a:ext cx="17463" cy="5080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6" name="Freeform 52"/>
            <p:cNvSpPr>
              <a:spLocks/>
            </p:cNvSpPr>
            <p:nvPr>
              <p:custDataLst>
                <p:tags r:id="rId48"/>
              </p:custDataLst>
            </p:nvPr>
          </p:nvSpPr>
          <p:spPr bwMode="auto">
            <a:xfrm>
              <a:off x="2425700" y="3008313"/>
              <a:ext cx="3175" cy="5080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7" name="Freeform 53"/>
            <p:cNvSpPr>
              <a:spLocks/>
            </p:cNvSpPr>
            <p:nvPr>
              <p:custDataLst>
                <p:tags r:id="rId49"/>
              </p:custDataLst>
            </p:nvPr>
          </p:nvSpPr>
          <p:spPr bwMode="auto">
            <a:xfrm>
              <a:off x="2451100" y="3035300"/>
              <a:ext cx="1588" cy="49213"/>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8" name="Freeform 54"/>
            <p:cNvSpPr>
              <a:spLocks/>
            </p:cNvSpPr>
            <p:nvPr>
              <p:custDataLst>
                <p:tags r:id="rId50"/>
              </p:custDataLst>
            </p:nvPr>
          </p:nvSpPr>
          <p:spPr bwMode="auto">
            <a:xfrm>
              <a:off x="2408238" y="3048000"/>
              <a:ext cx="17462" cy="50800"/>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09" name="Freeform 55"/>
            <p:cNvSpPr>
              <a:spLocks/>
            </p:cNvSpPr>
            <p:nvPr>
              <p:custDataLst>
                <p:tags r:id="rId51"/>
              </p:custDataLst>
            </p:nvPr>
          </p:nvSpPr>
          <p:spPr bwMode="auto">
            <a:xfrm>
              <a:off x="2392363" y="3105150"/>
              <a:ext cx="26987" cy="52388"/>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10" name="Freeform 56"/>
            <p:cNvSpPr>
              <a:spLocks/>
            </p:cNvSpPr>
            <p:nvPr>
              <p:custDataLst>
                <p:tags r:id="rId52"/>
              </p:custDataLst>
            </p:nvPr>
          </p:nvSpPr>
          <p:spPr bwMode="auto">
            <a:xfrm>
              <a:off x="2414588" y="3084513"/>
              <a:ext cx="12700" cy="5080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85000"/>
              </a:schemeClr>
            </a:solidFill>
            <a:ln w="9525" cmpd="sng">
              <a:solidFill>
                <a:schemeClr val="bg1">
                  <a:lumMod val="85000"/>
                </a:schemeClr>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11" name="Freeform 57"/>
            <p:cNvSpPr>
              <a:spLocks/>
            </p:cNvSpPr>
            <p:nvPr>
              <p:custDataLst>
                <p:tags r:id="rId53"/>
              </p:custDataLst>
            </p:nvPr>
          </p:nvSpPr>
          <p:spPr bwMode="auto">
            <a:xfrm>
              <a:off x="1835150" y="2786063"/>
              <a:ext cx="17463" cy="52387"/>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2" name="Group 58"/>
            <p:cNvGrpSpPr>
              <a:grpSpLocks/>
            </p:cNvGrpSpPr>
            <p:nvPr>
              <p:custDataLst>
                <p:tags r:id="rId54"/>
              </p:custDataLst>
            </p:nvPr>
          </p:nvGrpSpPr>
          <p:grpSpPr bwMode="auto">
            <a:xfrm>
              <a:off x="1975757" y="2636787"/>
              <a:ext cx="147175" cy="176323"/>
              <a:chOff x="1199" y="2121"/>
              <a:chExt cx="97" cy="123"/>
            </a:xfrm>
            <a:solidFill>
              <a:srgbClr val="0070C0"/>
            </a:solidFill>
          </p:grpSpPr>
          <p:sp>
            <p:nvSpPr>
              <p:cNvPr id="6"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7"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8"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9"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10"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2"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3"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4"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5"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16"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11" name="Freeform 69"/>
            <p:cNvSpPr>
              <a:spLocks/>
            </p:cNvSpPr>
            <p:nvPr>
              <p:custDataLst>
                <p:tags r:id="rId55"/>
              </p:custDataLst>
            </p:nvPr>
          </p:nvSpPr>
          <p:spPr bwMode="auto">
            <a:xfrm>
              <a:off x="8469313" y="3925888"/>
              <a:ext cx="14287" cy="5080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7" name="Freeform 70"/>
            <p:cNvSpPr>
              <a:spLocks/>
            </p:cNvSpPr>
            <p:nvPr>
              <p:custDataLst>
                <p:tags r:id="rId56"/>
              </p:custDataLst>
            </p:nvPr>
          </p:nvSpPr>
          <p:spPr bwMode="auto">
            <a:xfrm>
              <a:off x="8478838" y="4006850"/>
              <a:ext cx="11112" cy="53975"/>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8" name="Freeform 71"/>
            <p:cNvSpPr>
              <a:spLocks/>
            </p:cNvSpPr>
            <p:nvPr>
              <p:custDataLst>
                <p:tags r:id="rId57"/>
              </p:custDataLst>
            </p:nvPr>
          </p:nvSpPr>
          <p:spPr bwMode="auto">
            <a:xfrm>
              <a:off x="8607425" y="3925888"/>
              <a:ext cx="87313" cy="1174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9" name="Freeform 72"/>
            <p:cNvSpPr>
              <a:spLocks/>
            </p:cNvSpPr>
            <p:nvPr>
              <p:custDataLst>
                <p:tags r:id="rId58"/>
              </p:custDataLst>
            </p:nvPr>
          </p:nvSpPr>
          <p:spPr bwMode="auto">
            <a:xfrm>
              <a:off x="8607425" y="3902075"/>
              <a:ext cx="15875" cy="5080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3" name="Group 73"/>
            <p:cNvGrpSpPr>
              <a:grpSpLocks/>
            </p:cNvGrpSpPr>
            <p:nvPr>
              <p:custDataLst>
                <p:tags r:id="rId59"/>
              </p:custDataLst>
            </p:nvPr>
          </p:nvGrpSpPr>
          <p:grpSpPr bwMode="auto">
            <a:xfrm>
              <a:off x="8261666" y="4371345"/>
              <a:ext cx="512447" cy="365547"/>
              <a:chOff x="5372" y="3323"/>
              <a:chExt cx="341" cy="253"/>
            </a:xfrm>
            <a:solidFill>
              <a:srgbClr val="0070C0"/>
            </a:solidFill>
          </p:grpSpPr>
          <p:sp>
            <p:nvSpPr>
              <p:cNvPr id="2122"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123"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124"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118" name="Freeform 77"/>
            <p:cNvSpPr>
              <a:spLocks/>
            </p:cNvSpPr>
            <p:nvPr>
              <p:custDataLst>
                <p:tags r:id="rId60"/>
              </p:custDataLst>
            </p:nvPr>
          </p:nvSpPr>
          <p:spPr bwMode="auto">
            <a:xfrm>
              <a:off x="7862888" y="3157538"/>
              <a:ext cx="11112" cy="52387"/>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19" name="Freeform 78"/>
            <p:cNvSpPr>
              <a:spLocks/>
            </p:cNvSpPr>
            <p:nvPr>
              <p:custDataLst>
                <p:tags r:id="rId61"/>
              </p:custDataLst>
            </p:nvPr>
          </p:nvSpPr>
          <p:spPr bwMode="auto">
            <a:xfrm>
              <a:off x="8674100" y="3973513"/>
              <a:ext cx="15875" cy="5080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0" name="Freeform 79"/>
            <p:cNvSpPr>
              <a:spLocks/>
            </p:cNvSpPr>
            <p:nvPr>
              <p:custDataLst>
                <p:tags r:id="rId62"/>
              </p:custDataLst>
            </p:nvPr>
          </p:nvSpPr>
          <p:spPr bwMode="auto">
            <a:xfrm>
              <a:off x="8699500" y="3981450"/>
              <a:ext cx="19050" cy="53975"/>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1" name="Freeform 80"/>
            <p:cNvSpPr>
              <a:spLocks/>
            </p:cNvSpPr>
            <p:nvPr>
              <p:custDataLst>
                <p:tags r:id="rId63"/>
              </p:custDataLst>
            </p:nvPr>
          </p:nvSpPr>
          <p:spPr bwMode="auto">
            <a:xfrm>
              <a:off x="7934325" y="3148013"/>
              <a:ext cx="1588" cy="50800"/>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30" name="Freeform 81"/>
            <p:cNvSpPr>
              <a:spLocks/>
            </p:cNvSpPr>
            <p:nvPr>
              <p:custDataLst>
                <p:tags r:id="rId64"/>
              </p:custDataLst>
            </p:nvPr>
          </p:nvSpPr>
          <p:spPr bwMode="auto">
            <a:xfrm>
              <a:off x="7999413" y="3098800"/>
              <a:ext cx="7937" cy="5080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31" name="Freeform 82"/>
            <p:cNvSpPr>
              <a:spLocks/>
            </p:cNvSpPr>
            <p:nvPr>
              <p:custDataLst>
                <p:tags r:id="rId65"/>
              </p:custDataLst>
            </p:nvPr>
          </p:nvSpPr>
          <p:spPr bwMode="auto">
            <a:xfrm>
              <a:off x="8126413" y="2997200"/>
              <a:ext cx="3175" cy="52388"/>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4" name="Freeform 83"/>
            <p:cNvSpPr>
              <a:spLocks/>
            </p:cNvSpPr>
            <p:nvPr>
              <p:custDataLst>
                <p:tags r:id="rId66"/>
              </p:custDataLst>
            </p:nvPr>
          </p:nvSpPr>
          <p:spPr bwMode="auto">
            <a:xfrm>
              <a:off x="8294688" y="3629025"/>
              <a:ext cx="30162" cy="52388"/>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5" name="Freeform 84"/>
            <p:cNvSpPr>
              <a:spLocks/>
            </p:cNvSpPr>
            <p:nvPr>
              <p:custDataLst>
                <p:tags r:id="rId67"/>
              </p:custDataLst>
            </p:nvPr>
          </p:nvSpPr>
          <p:spPr bwMode="auto">
            <a:xfrm>
              <a:off x="8366125" y="3640138"/>
              <a:ext cx="14288" cy="52387"/>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6" name="Freeform 85"/>
            <p:cNvSpPr>
              <a:spLocks/>
            </p:cNvSpPr>
            <p:nvPr>
              <p:custDataLst>
                <p:tags r:id="rId68"/>
              </p:custDataLst>
            </p:nvPr>
          </p:nvSpPr>
          <p:spPr bwMode="auto">
            <a:xfrm>
              <a:off x="8205788" y="3440113"/>
              <a:ext cx="30162" cy="4921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7" name="Freeform 86"/>
            <p:cNvSpPr>
              <a:spLocks/>
            </p:cNvSpPr>
            <p:nvPr>
              <p:custDataLst>
                <p:tags r:id="rId69"/>
              </p:custDataLst>
            </p:nvPr>
          </p:nvSpPr>
          <p:spPr bwMode="auto">
            <a:xfrm>
              <a:off x="8142288" y="3416300"/>
              <a:ext cx="12700" cy="5080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8" name="Freeform 87"/>
            <p:cNvSpPr>
              <a:spLocks/>
            </p:cNvSpPr>
            <p:nvPr>
              <p:custDataLst>
                <p:tags r:id="rId70"/>
              </p:custDataLst>
            </p:nvPr>
          </p:nvSpPr>
          <p:spPr bwMode="auto">
            <a:xfrm>
              <a:off x="8366125" y="3716338"/>
              <a:ext cx="36513" cy="5080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29" name="Freeform 88"/>
            <p:cNvSpPr>
              <a:spLocks/>
            </p:cNvSpPr>
            <p:nvPr>
              <p:custDataLst>
                <p:tags r:id="rId71"/>
              </p:custDataLst>
            </p:nvPr>
          </p:nvSpPr>
          <p:spPr bwMode="auto">
            <a:xfrm>
              <a:off x="8315325" y="3706813"/>
              <a:ext cx="25400" cy="5080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0" name="Line 89"/>
            <p:cNvSpPr>
              <a:spLocks noChangeShapeType="1"/>
            </p:cNvSpPr>
            <p:nvPr>
              <p:custDataLst>
                <p:tags r:id="rId72"/>
              </p:custDataLst>
            </p:nvPr>
          </p:nvSpPr>
          <p:spPr bwMode="auto">
            <a:xfrm>
              <a:off x="8353425" y="3692525"/>
              <a:ext cx="2381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31" name="Freeform 90"/>
            <p:cNvSpPr>
              <a:spLocks/>
            </p:cNvSpPr>
            <p:nvPr>
              <p:custDataLst>
                <p:tags r:id="rId73"/>
              </p:custDataLst>
            </p:nvPr>
          </p:nvSpPr>
          <p:spPr bwMode="auto">
            <a:xfrm>
              <a:off x="8377238" y="3698875"/>
              <a:ext cx="1587" cy="5080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2" name="Freeform 91"/>
            <p:cNvSpPr>
              <a:spLocks/>
            </p:cNvSpPr>
            <p:nvPr>
              <p:custDataLst>
                <p:tags r:id="rId74"/>
              </p:custDataLst>
            </p:nvPr>
          </p:nvSpPr>
          <p:spPr bwMode="auto">
            <a:xfrm>
              <a:off x="8324850" y="3692525"/>
              <a:ext cx="15875" cy="53975"/>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3" name="Freeform 92"/>
            <p:cNvSpPr>
              <a:spLocks/>
            </p:cNvSpPr>
            <p:nvPr>
              <p:custDataLst>
                <p:tags r:id="rId75"/>
              </p:custDataLst>
            </p:nvPr>
          </p:nvSpPr>
          <p:spPr bwMode="auto">
            <a:xfrm>
              <a:off x="8318500" y="3676650"/>
              <a:ext cx="6350" cy="5397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4" name="Freeform 93"/>
            <p:cNvSpPr>
              <a:spLocks/>
            </p:cNvSpPr>
            <p:nvPr>
              <p:custDataLst>
                <p:tags r:id="rId76"/>
              </p:custDataLst>
            </p:nvPr>
          </p:nvSpPr>
          <p:spPr bwMode="auto">
            <a:xfrm>
              <a:off x="8407400" y="3429000"/>
              <a:ext cx="3175" cy="52388"/>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4" name="Group 94"/>
            <p:cNvGrpSpPr>
              <a:grpSpLocks/>
            </p:cNvGrpSpPr>
            <p:nvPr>
              <p:custDataLst>
                <p:tags r:id="rId77"/>
              </p:custDataLst>
            </p:nvPr>
          </p:nvGrpSpPr>
          <p:grpSpPr bwMode="auto">
            <a:xfrm>
              <a:off x="8268758" y="3132784"/>
              <a:ext cx="182636" cy="103213"/>
              <a:chOff x="5379" y="2466"/>
              <a:chExt cx="122" cy="71"/>
            </a:xfrm>
            <a:solidFill>
              <a:srgbClr val="0070C0"/>
            </a:solidFill>
          </p:grpSpPr>
          <p:sp>
            <p:nvSpPr>
              <p:cNvPr id="2143" name="Freeform 95"/>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4" name="Freeform 96"/>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5" name="Freeform 97"/>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6" name="Freeform 98"/>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7" name="Freeform 99"/>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48" name="Line 100"/>
              <p:cNvSpPr>
                <a:spLocks noChangeShapeType="1"/>
              </p:cNvSpPr>
              <p:nvPr/>
            </p:nvSpPr>
            <p:spPr bwMode="auto">
              <a:xfrm flipH="1">
                <a:off x="5495" y="249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49" name="Freeform 101"/>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50" name="Line 102"/>
              <p:cNvSpPr>
                <a:spLocks noChangeShapeType="1"/>
              </p:cNvSpPr>
              <p:nvPr/>
            </p:nvSpPr>
            <p:spPr bwMode="auto">
              <a:xfrm>
                <a:off x="5464" y="2530"/>
                <a:ext cx="6"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51" name="Freeform 103"/>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2136" name="Freeform 104"/>
            <p:cNvSpPr>
              <a:spLocks/>
            </p:cNvSpPr>
            <p:nvPr>
              <p:custDataLst>
                <p:tags r:id="rId78"/>
              </p:custDataLst>
            </p:nvPr>
          </p:nvSpPr>
          <p:spPr bwMode="auto">
            <a:xfrm>
              <a:off x="6688138" y="3008313"/>
              <a:ext cx="4762" cy="5080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7" name="Freeform 105"/>
            <p:cNvSpPr>
              <a:spLocks/>
            </p:cNvSpPr>
            <p:nvPr>
              <p:custDataLst>
                <p:tags r:id="rId79"/>
              </p:custDataLst>
            </p:nvPr>
          </p:nvSpPr>
          <p:spPr bwMode="auto">
            <a:xfrm>
              <a:off x="3224213" y="4941888"/>
              <a:ext cx="58737" cy="50800"/>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8" name="Freeform 107"/>
            <p:cNvSpPr>
              <a:spLocks/>
            </p:cNvSpPr>
            <p:nvPr>
              <p:custDataLst>
                <p:tags r:id="rId80"/>
              </p:custDataLst>
            </p:nvPr>
          </p:nvSpPr>
          <p:spPr bwMode="auto">
            <a:xfrm>
              <a:off x="8201025" y="1878013"/>
              <a:ext cx="22225" cy="52387"/>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39" name="Freeform 108"/>
            <p:cNvSpPr>
              <a:spLocks/>
            </p:cNvSpPr>
            <p:nvPr>
              <p:custDataLst>
                <p:tags r:id="rId81"/>
              </p:custDataLst>
            </p:nvPr>
          </p:nvSpPr>
          <p:spPr bwMode="auto">
            <a:xfrm>
              <a:off x="8397875" y="1908175"/>
              <a:ext cx="17463" cy="52388"/>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40" name="Freeform 109"/>
            <p:cNvSpPr>
              <a:spLocks/>
            </p:cNvSpPr>
            <p:nvPr>
              <p:custDataLst>
                <p:tags r:id="rId82"/>
              </p:custDataLst>
            </p:nvPr>
          </p:nvSpPr>
          <p:spPr bwMode="auto">
            <a:xfrm>
              <a:off x="7781925" y="2116138"/>
              <a:ext cx="6350" cy="53975"/>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41" name="Freeform 110"/>
            <p:cNvSpPr>
              <a:spLocks/>
            </p:cNvSpPr>
            <p:nvPr>
              <p:custDataLst>
                <p:tags r:id="rId83"/>
              </p:custDataLst>
            </p:nvPr>
          </p:nvSpPr>
          <p:spPr bwMode="auto">
            <a:xfrm>
              <a:off x="7575550" y="2624138"/>
              <a:ext cx="15875" cy="52387"/>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42" name="Freeform 111"/>
            <p:cNvSpPr>
              <a:spLocks/>
            </p:cNvSpPr>
            <p:nvPr>
              <p:custDataLst>
                <p:tags r:id="rId84"/>
              </p:custDataLst>
            </p:nvPr>
          </p:nvSpPr>
          <p:spPr bwMode="auto">
            <a:xfrm>
              <a:off x="7596188" y="2565400"/>
              <a:ext cx="17462" cy="52388"/>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0" name="Freeform 112"/>
            <p:cNvSpPr>
              <a:spLocks/>
            </p:cNvSpPr>
            <p:nvPr>
              <p:custDataLst>
                <p:tags r:id="rId85"/>
              </p:custDataLst>
            </p:nvPr>
          </p:nvSpPr>
          <p:spPr bwMode="auto">
            <a:xfrm>
              <a:off x="7470775" y="2428875"/>
              <a:ext cx="1588" cy="5397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2" name="Freeform 113"/>
            <p:cNvSpPr>
              <a:spLocks/>
            </p:cNvSpPr>
            <p:nvPr>
              <p:custDataLst>
                <p:tags r:id="rId86"/>
              </p:custDataLst>
            </p:nvPr>
          </p:nvSpPr>
          <p:spPr bwMode="auto">
            <a:xfrm>
              <a:off x="3954463" y="1641475"/>
              <a:ext cx="11112" cy="5080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7" name="Freeform 114"/>
            <p:cNvSpPr>
              <a:spLocks/>
            </p:cNvSpPr>
            <p:nvPr>
              <p:custDataLst>
                <p:tags r:id="rId87"/>
              </p:custDataLst>
            </p:nvPr>
          </p:nvSpPr>
          <p:spPr bwMode="auto">
            <a:xfrm>
              <a:off x="3938588" y="1430338"/>
              <a:ext cx="3175" cy="52387"/>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8" name="Freeform 115"/>
            <p:cNvSpPr>
              <a:spLocks/>
            </p:cNvSpPr>
            <p:nvPr>
              <p:custDataLst>
                <p:tags r:id="rId88"/>
              </p:custDataLst>
            </p:nvPr>
          </p:nvSpPr>
          <p:spPr bwMode="auto">
            <a:xfrm>
              <a:off x="5592763" y="3035300"/>
              <a:ext cx="28575" cy="5080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82" name="Freeform 116"/>
            <p:cNvSpPr>
              <a:spLocks/>
            </p:cNvSpPr>
            <p:nvPr>
              <p:custDataLst>
                <p:tags r:id="rId89"/>
              </p:custDataLst>
            </p:nvPr>
          </p:nvSpPr>
          <p:spPr bwMode="auto">
            <a:xfrm>
              <a:off x="5260975" y="2911475"/>
              <a:ext cx="20638" cy="53975"/>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5" name="Group 117"/>
            <p:cNvGrpSpPr>
              <a:grpSpLocks/>
            </p:cNvGrpSpPr>
            <p:nvPr>
              <p:custDataLst>
                <p:tags r:id="rId90"/>
              </p:custDataLst>
            </p:nvPr>
          </p:nvGrpSpPr>
          <p:grpSpPr bwMode="auto">
            <a:xfrm>
              <a:off x="6123215" y="3081178"/>
              <a:ext cx="51422" cy="338311"/>
              <a:chOff x="3950" y="2430"/>
              <a:chExt cx="36" cy="234"/>
            </a:xfrm>
            <a:solidFill>
              <a:srgbClr val="0070C0"/>
            </a:solidFill>
          </p:grpSpPr>
          <p:sp>
            <p:nvSpPr>
              <p:cNvPr id="2166" name="Freeform 118"/>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67" name="Freeform 119"/>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68" name="Freeform 120"/>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69" name="Rectangle 121"/>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2170" name="Line 122"/>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71" name="Freeform 123"/>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2" name="Freeform 124"/>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3" name="Line 125"/>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74" name="Freeform 126"/>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5" name="Freeform 127"/>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6" name="Line 128"/>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77" name="Freeform 129"/>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8" name="Freeform 130"/>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79" name="Freeform 131"/>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0" name="Freeform 132"/>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1" name="Freeform 133"/>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2" name="Freeform 134"/>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3" name="Freeform 135"/>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4" name="Rectangle 136"/>
              <p:cNvSpPr>
                <a:spLocks noChangeArrowheads="1"/>
              </p:cNvSpPr>
              <p:nvPr/>
            </p:nvSpPr>
            <p:spPr bwMode="auto">
              <a:xfrm>
                <a:off x="3975" y="2632"/>
                <a:ext cx="8" cy="2"/>
              </a:xfrm>
              <a:prstGeom prst="rect">
                <a:avLst/>
              </a:prstGeom>
              <a:grpFill/>
              <a:ln w="9525">
                <a:solidFill>
                  <a:schemeClr val="accent3"/>
                </a:solidFill>
                <a:miter lim="800000"/>
                <a:headEnd/>
                <a:tailEnd/>
              </a:ln>
            </p:spPr>
            <p:txBody>
              <a:bodyPr/>
              <a:lstStyle/>
              <a:p>
                <a:pPr>
                  <a:defRPr/>
                </a:pPr>
                <a:endParaRPr lang="en-US" dirty="0">
                  <a:ea typeface="+mn-ea"/>
                </a:endParaRPr>
              </a:p>
            </p:txBody>
          </p:sp>
          <p:sp>
            <p:nvSpPr>
              <p:cNvPr id="2185" name="Line 137"/>
              <p:cNvSpPr>
                <a:spLocks noChangeShapeType="1"/>
              </p:cNvSpPr>
              <p:nvPr/>
            </p:nvSpPr>
            <p:spPr bwMode="auto">
              <a:xfrm flipV="1">
                <a:off x="3972" y="2595"/>
                <a:ext cx="5"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86" name="Freeform 138"/>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7" name="Freeform 139"/>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88" name="Line 140"/>
              <p:cNvSpPr>
                <a:spLocks noChangeShapeType="1"/>
              </p:cNvSpPr>
              <p:nvPr/>
            </p:nvSpPr>
            <p:spPr bwMode="auto">
              <a:xfrm>
                <a:off x="3981" y="2559"/>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89" name="Freeform 141"/>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0" name="Freeform 142"/>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1" name="Line 143"/>
              <p:cNvSpPr>
                <a:spLocks noChangeShapeType="1"/>
              </p:cNvSpPr>
              <p:nvPr/>
            </p:nvSpPr>
            <p:spPr bwMode="auto">
              <a:xfrm flipV="1">
                <a:off x="3981" y="2599"/>
                <a:ext cx="1" cy="4"/>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192" name="Freeform 144"/>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3" name="Freeform 145"/>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4" name="Freeform 146"/>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5" name="Freeform 147"/>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6" name="Freeform 148"/>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26" name="Group 149"/>
            <p:cNvGrpSpPr>
              <a:grpSpLocks/>
            </p:cNvGrpSpPr>
            <p:nvPr>
              <p:custDataLst>
                <p:tags r:id="rId91"/>
              </p:custDataLst>
            </p:nvPr>
          </p:nvGrpSpPr>
          <p:grpSpPr bwMode="auto">
            <a:xfrm>
              <a:off x="8430117" y="3532736"/>
              <a:ext cx="207462" cy="193526"/>
              <a:chOff x="5486" y="2743"/>
              <a:chExt cx="137" cy="132"/>
            </a:xfrm>
            <a:solidFill>
              <a:srgbClr val="0070C0"/>
            </a:solidFill>
          </p:grpSpPr>
          <p:sp>
            <p:nvSpPr>
              <p:cNvPr id="2198"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199"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0"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201"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2"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3"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4"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205"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206"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grpSp>
        <p:sp>
          <p:nvSpPr>
            <p:cNvPr id="2483" name="Freeform 159"/>
            <p:cNvSpPr>
              <a:spLocks/>
            </p:cNvSpPr>
            <p:nvPr>
              <p:custDataLst>
                <p:tags r:id="rId92"/>
              </p:custDataLst>
            </p:nvPr>
          </p:nvSpPr>
          <p:spPr bwMode="auto">
            <a:xfrm>
              <a:off x="4349750" y="3295650"/>
              <a:ext cx="11113"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84" name="Freeform 160"/>
            <p:cNvSpPr>
              <a:spLocks/>
            </p:cNvSpPr>
            <p:nvPr>
              <p:custDataLst>
                <p:tags r:id="rId93"/>
              </p:custDataLst>
            </p:nvPr>
          </p:nvSpPr>
          <p:spPr bwMode="auto">
            <a:xfrm>
              <a:off x="4262438" y="3421063"/>
              <a:ext cx="17462" cy="52387"/>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2" name="Freeform 161"/>
            <p:cNvSpPr>
              <a:spLocks/>
            </p:cNvSpPr>
            <p:nvPr>
              <p:custDataLst>
                <p:tags r:id="rId94"/>
              </p:custDataLst>
            </p:nvPr>
          </p:nvSpPr>
          <p:spPr bwMode="auto">
            <a:xfrm>
              <a:off x="6272213" y="1911350"/>
              <a:ext cx="812800" cy="300038"/>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3" name="Freeform 162"/>
            <p:cNvSpPr>
              <a:spLocks/>
            </p:cNvSpPr>
            <p:nvPr>
              <p:custDataLst>
                <p:tags r:id="rId95"/>
              </p:custDataLst>
            </p:nvPr>
          </p:nvSpPr>
          <p:spPr bwMode="auto">
            <a:xfrm>
              <a:off x="2168525" y="3687763"/>
              <a:ext cx="368300" cy="376237"/>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154" name="Freeform 163"/>
            <p:cNvSpPr>
              <a:spLocks/>
            </p:cNvSpPr>
            <p:nvPr>
              <p:custDataLst>
                <p:tags r:id="rId96"/>
              </p:custDataLst>
            </p:nvPr>
          </p:nvSpPr>
          <p:spPr bwMode="auto">
            <a:xfrm>
              <a:off x="2408238" y="3171825"/>
              <a:ext cx="131762" cy="19685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grpSp>
          <p:nvGrpSpPr>
            <p:cNvPr id="2393" name="Group 164"/>
            <p:cNvGrpSpPr>
              <a:grpSpLocks/>
            </p:cNvGrpSpPr>
            <p:nvPr>
              <p:custDataLst>
                <p:tags r:id="rId97"/>
              </p:custDataLst>
            </p:nvPr>
          </p:nvGrpSpPr>
          <p:grpSpPr bwMode="auto">
            <a:xfrm>
              <a:off x="2089239" y="3023836"/>
              <a:ext cx="361728" cy="362680"/>
              <a:chOff x="1486" y="2412"/>
              <a:chExt cx="244" cy="256"/>
            </a:xfrm>
            <a:solidFill>
              <a:srgbClr val="0070C0"/>
            </a:solidFill>
          </p:grpSpPr>
          <p:sp>
            <p:nvSpPr>
              <p:cNvPr id="2213" name="Freeform 165"/>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214" name="Freeform 166"/>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215" name="Freeform 167"/>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216" name="Freeform 168"/>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chemeClr val="bg1">
                  <a:lumMod val="85000"/>
                </a:schemeClr>
              </a:solid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156" name="Freeform 169"/>
            <p:cNvSpPr>
              <a:spLocks/>
            </p:cNvSpPr>
            <p:nvPr>
              <p:custDataLst>
                <p:tags r:id="rId98"/>
              </p:custDataLst>
            </p:nvPr>
          </p:nvSpPr>
          <p:spPr bwMode="auto">
            <a:xfrm>
              <a:off x="7697788" y="4414838"/>
              <a:ext cx="36512" cy="9525"/>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7" name="Freeform 170"/>
            <p:cNvSpPr>
              <a:spLocks/>
            </p:cNvSpPr>
            <p:nvPr>
              <p:custDataLst>
                <p:tags r:id="rId99"/>
              </p:custDataLst>
            </p:nvPr>
          </p:nvSpPr>
          <p:spPr bwMode="auto">
            <a:xfrm>
              <a:off x="7827963" y="4533900"/>
              <a:ext cx="0" cy="4763"/>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58" name="Line 171"/>
            <p:cNvSpPr>
              <a:spLocks noChangeShapeType="1"/>
            </p:cNvSpPr>
            <p:nvPr>
              <p:custDataLst>
                <p:tags r:id="rId100"/>
              </p:custDataLst>
            </p:nvPr>
          </p:nvSpPr>
          <p:spPr bwMode="auto">
            <a:xfrm flipV="1">
              <a:off x="7927975" y="4533900"/>
              <a:ext cx="1588" cy="11113"/>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59" name="Freeform 172"/>
            <p:cNvSpPr>
              <a:spLocks/>
            </p:cNvSpPr>
            <p:nvPr>
              <p:custDataLst>
                <p:tags r:id="rId101"/>
              </p:custDataLst>
            </p:nvPr>
          </p:nvSpPr>
          <p:spPr bwMode="auto">
            <a:xfrm>
              <a:off x="7927975" y="4533900"/>
              <a:ext cx="3175" cy="12700"/>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0" name="Freeform 173"/>
            <p:cNvSpPr>
              <a:spLocks/>
            </p:cNvSpPr>
            <p:nvPr>
              <p:custDataLst>
                <p:tags r:id="rId102"/>
              </p:custDataLst>
            </p:nvPr>
          </p:nvSpPr>
          <p:spPr bwMode="auto">
            <a:xfrm>
              <a:off x="8261350" y="4054475"/>
              <a:ext cx="25400" cy="25400"/>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1" name="Freeform 174"/>
            <p:cNvSpPr>
              <a:spLocks/>
            </p:cNvSpPr>
            <p:nvPr>
              <p:custDataLst>
                <p:tags r:id="rId103"/>
              </p:custDataLst>
            </p:nvPr>
          </p:nvSpPr>
          <p:spPr bwMode="auto">
            <a:xfrm>
              <a:off x="8640763" y="3746500"/>
              <a:ext cx="30162" cy="34925"/>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2" name="Freeform 175"/>
            <p:cNvSpPr>
              <a:spLocks/>
            </p:cNvSpPr>
            <p:nvPr>
              <p:custDataLst>
                <p:tags r:id="rId104"/>
              </p:custDataLst>
            </p:nvPr>
          </p:nvSpPr>
          <p:spPr bwMode="auto">
            <a:xfrm>
              <a:off x="8242300" y="3967163"/>
              <a:ext cx="19050" cy="26987"/>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3" name="Freeform 176"/>
            <p:cNvSpPr>
              <a:spLocks/>
            </p:cNvSpPr>
            <p:nvPr>
              <p:custDataLst>
                <p:tags r:id="rId105"/>
              </p:custDataLst>
            </p:nvPr>
          </p:nvSpPr>
          <p:spPr bwMode="auto">
            <a:xfrm>
              <a:off x="8640763" y="3624263"/>
              <a:ext cx="77787" cy="125412"/>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64" name="Line 177"/>
            <p:cNvSpPr>
              <a:spLocks noChangeShapeType="1"/>
            </p:cNvSpPr>
            <p:nvPr>
              <p:custDataLst>
                <p:tags r:id="rId106"/>
              </p:custDataLst>
            </p:nvPr>
          </p:nvSpPr>
          <p:spPr bwMode="auto">
            <a:xfrm flipH="1" flipV="1">
              <a:off x="8145463" y="3827463"/>
              <a:ext cx="6350" cy="285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165" name="Freeform 178"/>
            <p:cNvSpPr>
              <a:spLocks/>
            </p:cNvSpPr>
            <p:nvPr>
              <p:custDataLst>
                <p:tags r:id="rId107"/>
              </p:custDataLst>
            </p:nvPr>
          </p:nvSpPr>
          <p:spPr bwMode="auto">
            <a:xfrm>
              <a:off x="8145463" y="3811588"/>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85" name="Line 179"/>
            <p:cNvSpPr>
              <a:spLocks noChangeShapeType="1"/>
            </p:cNvSpPr>
            <p:nvPr>
              <p:custDataLst>
                <p:tags r:id="rId108"/>
              </p:custDataLst>
            </p:nvPr>
          </p:nvSpPr>
          <p:spPr bwMode="auto">
            <a:xfrm flipV="1">
              <a:off x="8151813" y="3802063"/>
              <a:ext cx="0" cy="952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486" name="Freeform 180"/>
            <p:cNvSpPr>
              <a:spLocks/>
            </p:cNvSpPr>
            <p:nvPr>
              <p:custDataLst>
                <p:tags r:id="rId109"/>
              </p:custDataLst>
            </p:nvPr>
          </p:nvSpPr>
          <p:spPr bwMode="auto">
            <a:xfrm>
              <a:off x="7639050" y="3376613"/>
              <a:ext cx="50800" cy="6032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0" name="Freeform 181"/>
            <p:cNvSpPr>
              <a:spLocks/>
            </p:cNvSpPr>
            <p:nvPr>
              <p:custDataLst>
                <p:tags r:id="rId110"/>
              </p:custDataLst>
            </p:nvPr>
          </p:nvSpPr>
          <p:spPr bwMode="auto">
            <a:xfrm>
              <a:off x="8116888" y="3689350"/>
              <a:ext cx="1587" cy="46038"/>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1" name="Freeform 182"/>
            <p:cNvSpPr>
              <a:spLocks/>
            </p:cNvSpPr>
            <p:nvPr>
              <p:custDataLst>
                <p:tags r:id="rId111"/>
              </p:custDataLst>
            </p:nvPr>
          </p:nvSpPr>
          <p:spPr bwMode="auto">
            <a:xfrm>
              <a:off x="8123238" y="3683000"/>
              <a:ext cx="7937" cy="33338"/>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2" name="Freeform 183"/>
            <p:cNvSpPr>
              <a:spLocks/>
            </p:cNvSpPr>
            <p:nvPr>
              <p:custDataLst>
                <p:tags r:id="rId112"/>
              </p:custDataLst>
            </p:nvPr>
          </p:nvSpPr>
          <p:spPr bwMode="auto">
            <a:xfrm>
              <a:off x="8140700" y="3665538"/>
              <a:ext cx="1588" cy="20637"/>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3" name="Line 184"/>
            <p:cNvSpPr>
              <a:spLocks noChangeShapeType="1"/>
            </p:cNvSpPr>
            <p:nvPr>
              <p:custDataLst>
                <p:tags r:id="rId113"/>
              </p:custDataLst>
            </p:nvPr>
          </p:nvSpPr>
          <p:spPr bwMode="auto">
            <a:xfrm flipV="1">
              <a:off x="8140700" y="3683000"/>
              <a:ext cx="1588" cy="3175"/>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494" name="Freeform 185"/>
            <p:cNvSpPr>
              <a:spLocks/>
            </p:cNvSpPr>
            <p:nvPr>
              <p:custDataLst>
                <p:tags r:id="rId114"/>
              </p:custDataLst>
            </p:nvPr>
          </p:nvSpPr>
          <p:spPr bwMode="auto">
            <a:xfrm>
              <a:off x="8123238" y="3670300"/>
              <a:ext cx="3175" cy="12700"/>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95" name="Freeform 186"/>
            <p:cNvSpPr>
              <a:spLocks/>
            </p:cNvSpPr>
            <p:nvPr>
              <p:custDataLst>
                <p:tags r:id="rId115"/>
              </p:custDataLst>
            </p:nvPr>
          </p:nvSpPr>
          <p:spPr bwMode="auto">
            <a:xfrm>
              <a:off x="7810500" y="4560888"/>
              <a:ext cx="109538" cy="80962"/>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0" name="Freeform 187"/>
            <p:cNvSpPr>
              <a:spLocks/>
            </p:cNvSpPr>
            <p:nvPr>
              <p:custDataLst>
                <p:tags r:id="rId116"/>
              </p:custDataLst>
            </p:nvPr>
          </p:nvSpPr>
          <p:spPr bwMode="auto">
            <a:xfrm>
              <a:off x="7966075" y="3856038"/>
              <a:ext cx="3175" cy="15875"/>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1" name="Freeform 188"/>
            <p:cNvSpPr>
              <a:spLocks/>
            </p:cNvSpPr>
            <p:nvPr>
              <p:custDataLst>
                <p:tags r:id="rId117"/>
              </p:custDataLst>
            </p:nvPr>
          </p:nvSpPr>
          <p:spPr bwMode="auto">
            <a:xfrm>
              <a:off x="7891463" y="3786188"/>
              <a:ext cx="17462"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2" name="Freeform 189"/>
            <p:cNvSpPr>
              <a:spLocks/>
            </p:cNvSpPr>
            <p:nvPr>
              <p:custDataLst>
                <p:tags r:id="rId118"/>
              </p:custDataLst>
            </p:nvPr>
          </p:nvSpPr>
          <p:spPr bwMode="auto">
            <a:xfrm>
              <a:off x="7908925" y="3706813"/>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3" name="Freeform 190"/>
            <p:cNvSpPr>
              <a:spLocks/>
            </p:cNvSpPr>
            <p:nvPr>
              <p:custDataLst>
                <p:tags r:id="rId119"/>
              </p:custDataLst>
            </p:nvPr>
          </p:nvSpPr>
          <p:spPr bwMode="auto">
            <a:xfrm>
              <a:off x="7729538" y="3709988"/>
              <a:ext cx="41275" cy="20637"/>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4" name="Freeform 191"/>
            <p:cNvSpPr>
              <a:spLocks/>
            </p:cNvSpPr>
            <p:nvPr>
              <p:custDataLst>
                <p:tags r:id="rId120"/>
              </p:custDataLst>
            </p:nvPr>
          </p:nvSpPr>
          <p:spPr bwMode="auto">
            <a:xfrm>
              <a:off x="8002588" y="4129088"/>
              <a:ext cx="1587" cy="12700"/>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5" name="Freeform 192">
              <a:hlinkClick r:id="rId388"/>
            </p:cNvPr>
            <p:cNvSpPr>
              <a:spLocks/>
            </p:cNvSpPr>
            <p:nvPr>
              <p:custDataLst>
                <p:tags r:id="rId121"/>
              </p:custDataLst>
            </p:nvPr>
          </p:nvSpPr>
          <p:spPr bwMode="auto">
            <a:xfrm>
              <a:off x="7150100" y="3683000"/>
              <a:ext cx="1138238" cy="820738"/>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66" name="Freeform 193">
              <a:hlinkClick r:id="rId389"/>
            </p:cNvPr>
            <p:cNvSpPr>
              <a:spLocks/>
            </p:cNvSpPr>
            <p:nvPr>
              <p:custDataLst>
                <p:tags r:id="rId122"/>
              </p:custDataLst>
            </p:nvPr>
          </p:nvSpPr>
          <p:spPr bwMode="auto">
            <a:xfrm>
              <a:off x="990600" y="2478088"/>
              <a:ext cx="747713" cy="527050"/>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567" name="Freeform 194"/>
            <p:cNvSpPr>
              <a:spLocks/>
            </p:cNvSpPr>
            <p:nvPr>
              <p:custDataLst>
                <p:tags r:id="rId123"/>
              </p:custDataLst>
            </p:nvPr>
          </p:nvSpPr>
          <p:spPr bwMode="auto">
            <a:xfrm>
              <a:off x="2416175" y="3959225"/>
              <a:ext cx="234950" cy="2397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568" name="Freeform 195"/>
            <p:cNvSpPr>
              <a:spLocks/>
            </p:cNvSpPr>
            <p:nvPr>
              <p:custDataLst>
                <p:tags r:id="rId124"/>
              </p:custDataLst>
            </p:nvPr>
          </p:nvSpPr>
          <p:spPr bwMode="auto">
            <a:xfrm>
              <a:off x="2605088" y="3241675"/>
              <a:ext cx="80962" cy="98425"/>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569" name="Freeform 196"/>
            <p:cNvSpPr>
              <a:spLocks/>
            </p:cNvSpPr>
            <p:nvPr>
              <p:custDataLst>
                <p:tags r:id="rId125"/>
              </p:custDataLst>
            </p:nvPr>
          </p:nvSpPr>
          <p:spPr bwMode="auto">
            <a:xfrm>
              <a:off x="2062163" y="2843213"/>
              <a:ext cx="79375" cy="5238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0" name="Freeform 197"/>
            <p:cNvSpPr>
              <a:spLocks/>
            </p:cNvSpPr>
            <p:nvPr>
              <p:custDataLst>
                <p:tags r:id="rId126"/>
              </p:custDataLst>
            </p:nvPr>
          </p:nvSpPr>
          <p:spPr bwMode="auto">
            <a:xfrm>
              <a:off x="2471738" y="4968875"/>
              <a:ext cx="26987" cy="52388"/>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1" name="Freeform 198"/>
            <p:cNvSpPr>
              <a:spLocks/>
            </p:cNvSpPr>
            <p:nvPr>
              <p:custDataLst>
                <p:tags r:id="rId127"/>
              </p:custDataLst>
            </p:nvPr>
          </p:nvSpPr>
          <p:spPr bwMode="auto">
            <a:xfrm>
              <a:off x="2433638" y="4949825"/>
              <a:ext cx="38100" cy="53975"/>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2" name="Freeform 199"/>
            <p:cNvSpPr>
              <a:spLocks/>
            </p:cNvSpPr>
            <p:nvPr>
              <p:custDataLst>
                <p:tags r:id="rId128"/>
              </p:custDataLst>
            </p:nvPr>
          </p:nvSpPr>
          <p:spPr bwMode="auto">
            <a:xfrm>
              <a:off x="2433638" y="4932363"/>
              <a:ext cx="23812" cy="5397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3" name="Freeform 200"/>
            <p:cNvSpPr>
              <a:spLocks/>
            </p:cNvSpPr>
            <p:nvPr>
              <p:custDataLst>
                <p:tags r:id="rId129"/>
              </p:custDataLst>
            </p:nvPr>
          </p:nvSpPr>
          <p:spPr bwMode="auto">
            <a:xfrm>
              <a:off x="2400300" y="4926013"/>
              <a:ext cx="26988" cy="5556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4" name="Freeform 201"/>
            <p:cNvSpPr>
              <a:spLocks/>
            </p:cNvSpPr>
            <p:nvPr>
              <p:custDataLst>
                <p:tags r:id="rId130"/>
              </p:custDataLst>
            </p:nvPr>
          </p:nvSpPr>
          <p:spPr bwMode="auto">
            <a:xfrm>
              <a:off x="2371725" y="4918075"/>
              <a:ext cx="30163" cy="5238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5" name="Freeform 202"/>
            <p:cNvSpPr>
              <a:spLocks/>
            </p:cNvSpPr>
            <p:nvPr>
              <p:custDataLst>
                <p:tags r:id="rId131"/>
              </p:custDataLst>
            </p:nvPr>
          </p:nvSpPr>
          <p:spPr bwMode="auto">
            <a:xfrm>
              <a:off x="2344738" y="4905375"/>
              <a:ext cx="36512" cy="52388"/>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6" name="Freeform 203"/>
            <p:cNvSpPr>
              <a:spLocks/>
            </p:cNvSpPr>
            <p:nvPr>
              <p:custDataLst>
                <p:tags r:id="rId132"/>
              </p:custDataLst>
            </p:nvPr>
          </p:nvSpPr>
          <p:spPr bwMode="auto">
            <a:xfrm>
              <a:off x="2336800" y="4889500"/>
              <a:ext cx="34925" cy="52388"/>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7" name="Freeform 204"/>
            <p:cNvSpPr>
              <a:spLocks/>
            </p:cNvSpPr>
            <p:nvPr>
              <p:custDataLst>
                <p:tags r:id="rId133"/>
              </p:custDataLst>
            </p:nvPr>
          </p:nvSpPr>
          <p:spPr bwMode="auto">
            <a:xfrm>
              <a:off x="2225675" y="4610100"/>
              <a:ext cx="28575" cy="5397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8" name="Freeform 205"/>
            <p:cNvSpPr>
              <a:spLocks/>
            </p:cNvSpPr>
            <p:nvPr>
              <p:custDataLst>
                <p:tags r:id="rId134"/>
              </p:custDataLst>
            </p:nvPr>
          </p:nvSpPr>
          <p:spPr bwMode="auto">
            <a:xfrm>
              <a:off x="2260600" y="4694238"/>
              <a:ext cx="19050" cy="50800"/>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79" name="Freeform 206"/>
            <p:cNvSpPr>
              <a:spLocks/>
            </p:cNvSpPr>
            <p:nvPr>
              <p:custDataLst>
                <p:tags r:id="rId135"/>
              </p:custDataLst>
            </p:nvPr>
          </p:nvSpPr>
          <p:spPr bwMode="auto">
            <a:xfrm>
              <a:off x="2263775" y="4714875"/>
              <a:ext cx="9525" cy="53975"/>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0" name="Freeform 207"/>
            <p:cNvSpPr>
              <a:spLocks/>
            </p:cNvSpPr>
            <p:nvPr>
              <p:custDataLst>
                <p:tags r:id="rId136"/>
              </p:custDataLst>
            </p:nvPr>
          </p:nvSpPr>
          <p:spPr bwMode="auto">
            <a:xfrm>
              <a:off x="2281238" y="4770438"/>
              <a:ext cx="19050" cy="55562"/>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1" name="Freeform 208"/>
            <p:cNvSpPr>
              <a:spLocks/>
            </p:cNvSpPr>
            <p:nvPr>
              <p:custDataLst>
                <p:tags r:id="rId137"/>
              </p:custDataLst>
            </p:nvPr>
          </p:nvSpPr>
          <p:spPr bwMode="auto">
            <a:xfrm>
              <a:off x="2265363" y="4783138"/>
              <a:ext cx="31750" cy="52387"/>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2" name="Freeform 209"/>
            <p:cNvSpPr>
              <a:spLocks/>
            </p:cNvSpPr>
            <p:nvPr>
              <p:custDataLst>
                <p:tags r:id="rId138"/>
              </p:custDataLst>
            </p:nvPr>
          </p:nvSpPr>
          <p:spPr bwMode="auto">
            <a:xfrm>
              <a:off x="2300288" y="4811713"/>
              <a:ext cx="11112" cy="53975"/>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197" name="Freeform 210"/>
            <p:cNvSpPr>
              <a:spLocks/>
            </p:cNvSpPr>
            <p:nvPr>
              <p:custDataLst>
                <p:tags r:id="rId139"/>
              </p:custDataLst>
            </p:nvPr>
          </p:nvSpPr>
          <p:spPr bwMode="auto">
            <a:xfrm>
              <a:off x="2297113" y="4843463"/>
              <a:ext cx="22225" cy="49212"/>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3" name="Freeform 211"/>
            <p:cNvSpPr>
              <a:spLocks/>
            </p:cNvSpPr>
            <p:nvPr>
              <p:custDataLst>
                <p:tags r:id="rId140"/>
              </p:custDataLst>
            </p:nvPr>
          </p:nvSpPr>
          <p:spPr bwMode="auto">
            <a:xfrm>
              <a:off x="2324100" y="4854575"/>
              <a:ext cx="19050" cy="52388"/>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89" name="Freeform 212"/>
            <p:cNvSpPr>
              <a:spLocks/>
            </p:cNvSpPr>
            <p:nvPr>
              <p:custDataLst>
                <p:tags r:id="rId141"/>
              </p:custDataLst>
            </p:nvPr>
          </p:nvSpPr>
          <p:spPr bwMode="auto">
            <a:xfrm>
              <a:off x="2325688" y="4881563"/>
              <a:ext cx="6350" cy="52387"/>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90" name="Freeform 213"/>
            <p:cNvSpPr>
              <a:spLocks/>
            </p:cNvSpPr>
            <p:nvPr>
              <p:custDataLst>
                <p:tags r:id="rId142"/>
              </p:custDataLst>
            </p:nvPr>
          </p:nvSpPr>
          <p:spPr bwMode="auto">
            <a:xfrm>
              <a:off x="2408238" y="4943475"/>
              <a:ext cx="39687" cy="52388"/>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591" name="Freeform 214"/>
            <p:cNvSpPr>
              <a:spLocks/>
            </p:cNvSpPr>
            <p:nvPr>
              <p:custDataLst>
                <p:tags r:id="rId143"/>
              </p:custDataLst>
            </p:nvPr>
          </p:nvSpPr>
          <p:spPr bwMode="auto">
            <a:xfrm>
              <a:off x="2451100" y="4891088"/>
              <a:ext cx="138113" cy="92075"/>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4" name="Freeform 215"/>
            <p:cNvSpPr>
              <a:spLocks/>
            </p:cNvSpPr>
            <p:nvPr>
              <p:custDataLst>
                <p:tags r:id="rId144"/>
              </p:custDataLst>
            </p:nvPr>
          </p:nvSpPr>
          <p:spPr bwMode="auto">
            <a:xfrm>
              <a:off x="1951038" y="2874963"/>
              <a:ext cx="57150" cy="53975"/>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5" name="Freeform 216"/>
            <p:cNvSpPr>
              <a:spLocks/>
            </p:cNvSpPr>
            <p:nvPr>
              <p:custDataLst>
                <p:tags r:id="rId145"/>
              </p:custDataLst>
            </p:nvPr>
          </p:nvSpPr>
          <p:spPr bwMode="auto">
            <a:xfrm>
              <a:off x="1792288" y="2749550"/>
              <a:ext cx="279400" cy="100013"/>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6" name="Freeform 217"/>
            <p:cNvSpPr>
              <a:spLocks/>
            </p:cNvSpPr>
            <p:nvPr>
              <p:custDataLst>
                <p:tags r:id="rId146"/>
              </p:custDataLst>
            </p:nvPr>
          </p:nvSpPr>
          <p:spPr bwMode="auto">
            <a:xfrm>
              <a:off x="2132013" y="2843213"/>
              <a:ext cx="100012" cy="6350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47" name="Freeform 218">
              <a:hlinkClick r:id="rId390"/>
            </p:cNvPr>
            <p:cNvSpPr>
              <a:spLocks/>
            </p:cNvSpPr>
            <p:nvPr>
              <p:custDataLst>
                <p:tags r:id="rId147"/>
              </p:custDataLst>
            </p:nvPr>
          </p:nvSpPr>
          <p:spPr bwMode="auto">
            <a:xfrm>
              <a:off x="1649413" y="2897188"/>
              <a:ext cx="36512" cy="76200"/>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48" name="Freeform 219">
              <a:hlinkClick r:id="rId391"/>
            </p:cNvPr>
            <p:cNvSpPr>
              <a:spLocks/>
            </p:cNvSpPr>
            <p:nvPr>
              <p:custDataLst>
                <p:tags r:id="rId148"/>
              </p:custDataLst>
            </p:nvPr>
          </p:nvSpPr>
          <p:spPr bwMode="auto">
            <a:xfrm>
              <a:off x="1560513" y="2897188"/>
              <a:ext cx="104775" cy="1333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07" name="Freeform 220"/>
            <p:cNvSpPr>
              <a:spLocks/>
            </p:cNvSpPr>
            <p:nvPr>
              <p:custDataLst>
                <p:tags r:id="rId149"/>
              </p:custDataLst>
            </p:nvPr>
          </p:nvSpPr>
          <p:spPr bwMode="auto">
            <a:xfrm>
              <a:off x="1612900" y="2997200"/>
              <a:ext cx="80963" cy="52388"/>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08" name="Freeform 221">
              <a:hlinkClick r:id="rId392"/>
            </p:cNvPr>
            <p:cNvSpPr>
              <a:spLocks/>
            </p:cNvSpPr>
            <p:nvPr>
              <p:custDataLst>
                <p:tags r:id="rId150"/>
              </p:custDataLst>
            </p:nvPr>
          </p:nvSpPr>
          <p:spPr bwMode="auto">
            <a:xfrm>
              <a:off x="1649413" y="2963863"/>
              <a:ext cx="160337" cy="77787"/>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09" name="Freeform 222"/>
            <p:cNvSpPr>
              <a:spLocks/>
            </p:cNvSpPr>
            <p:nvPr>
              <p:custDataLst>
                <p:tags r:id="rId151"/>
              </p:custDataLst>
            </p:nvPr>
          </p:nvSpPr>
          <p:spPr bwMode="auto">
            <a:xfrm>
              <a:off x="1668463" y="2990850"/>
              <a:ext cx="141287" cy="1095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0" name="Freeform 223"/>
            <p:cNvSpPr>
              <a:spLocks/>
            </p:cNvSpPr>
            <p:nvPr>
              <p:custDataLst>
                <p:tags r:id="rId152"/>
              </p:custDataLst>
            </p:nvPr>
          </p:nvSpPr>
          <p:spPr bwMode="auto">
            <a:xfrm>
              <a:off x="1725613" y="3092450"/>
              <a:ext cx="95250" cy="90488"/>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1" name="Freeform 224"/>
            <p:cNvSpPr>
              <a:spLocks/>
            </p:cNvSpPr>
            <p:nvPr>
              <p:custDataLst>
                <p:tags r:id="rId153"/>
              </p:custDataLst>
            </p:nvPr>
          </p:nvSpPr>
          <p:spPr bwMode="auto">
            <a:xfrm>
              <a:off x="1816100" y="3143250"/>
              <a:ext cx="160338" cy="69850"/>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2" name="Freeform 225"/>
            <p:cNvSpPr>
              <a:spLocks/>
            </p:cNvSpPr>
            <p:nvPr>
              <p:custDataLst>
                <p:tags r:id="rId154"/>
              </p:custDataLst>
            </p:nvPr>
          </p:nvSpPr>
          <p:spPr bwMode="auto">
            <a:xfrm>
              <a:off x="2576513" y="4275138"/>
              <a:ext cx="149225" cy="139700"/>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49" name="Freeform 227">
              <a:hlinkClick r:id="rId393"/>
            </p:cNvPr>
            <p:cNvSpPr>
              <a:spLocks/>
            </p:cNvSpPr>
            <p:nvPr>
              <p:custDataLst>
                <p:tags r:id="rId155"/>
              </p:custDataLst>
            </p:nvPr>
          </p:nvSpPr>
          <p:spPr bwMode="auto">
            <a:xfrm>
              <a:off x="4222750" y="1427163"/>
              <a:ext cx="501650" cy="327025"/>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0" name="Freeform 228"/>
            <p:cNvSpPr>
              <a:spLocks/>
            </p:cNvSpPr>
            <p:nvPr>
              <p:custDataLst>
                <p:tags r:id="rId156"/>
              </p:custDataLst>
            </p:nvPr>
          </p:nvSpPr>
          <p:spPr bwMode="auto">
            <a:xfrm>
              <a:off x="4602163" y="2185988"/>
              <a:ext cx="53975" cy="80962"/>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1" name="Freeform 229">
              <a:hlinkClick r:id="rId394"/>
            </p:cNvPr>
            <p:cNvSpPr>
              <a:spLocks/>
            </p:cNvSpPr>
            <p:nvPr>
              <p:custDataLst>
                <p:tags r:id="rId157"/>
              </p:custDataLst>
            </p:nvPr>
          </p:nvSpPr>
          <p:spPr bwMode="auto">
            <a:xfrm>
              <a:off x="4276725" y="2041525"/>
              <a:ext cx="93663" cy="5238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2" name="Freeform 230">
              <a:hlinkClick r:id="rId395"/>
            </p:cNvPr>
            <p:cNvSpPr>
              <a:spLocks/>
            </p:cNvSpPr>
            <p:nvPr>
              <p:custDataLst>
                <p:tags r:id="rId158"/>
              </p:custDataLst>
            </p:nvPr>
          </p:nvSpPr>
          <p:spPr bwMode="auto">
            <a:xfrm>
              <a:off x="4206875" y="1878013"/>
              <a:ext cx="93663" cy="6667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7" name="Freeform 231">
              <a:hlinkClick r:id="rId396"/>
            </p:cNvPr>
            <p:cNvSpPr>
              <a:spLocks/>
            </p:cNvSpPr>
            <p:nvPr>
              <p:custDataLst>
                <p:tags r:id="rId159"/>
              </p:custDataLst>
            </p:nvPr>
          </p:nvSpPr>
          <p:spPr bwMode="auto">
            <a:xfrm>
              <a:off x="4186238" y="1936750"/>
              <a:ext cx="93662" cy="5080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18" name="Freeform 235"/>
            <p:cNvSpPr>
              <a:spLocks/>
            </p:cNvSpPr>
            <p:nvPr>
              <p:custDataLst>
                <p:tags r:id="rId160"/>
              </p:custDataLst>
            </p:nvPr>
          </p:nvSpPr>
          <p:spPr bwMode="auto">
            <a:xfrm>
              <a:off x="3652838" y="2632075"/>
              <a:ext cx="342900" cy="3524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19" name="Freeform 236"/>
            <p:cNvSpPr>
              <a:spLocks/>
            </p:cNvSpPr>
            <p:nvPr>
              <p:custDataLst>
                <p:tags r:id="rId161"/>
              </p:custDataLst>
            </p:nvPr>
          </p:nvSpPr>
          <p:spPr bwMode="auto">
            <a:xfrm>
              <a:off x="3783013" y="2687638"/>
              <a:ext cx="461962" cy="422275"/>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0" name="Freeform 237"/>
            <p:cNvSpPr>
              <a:spLocks/>
            </p:cNvSpPr>
            <p:nvPr>
              <p:custDataLst>
                <p:tags r:id="rId162"/>
              </p:custDataLst>
            </p:nvPr>
          </p:nvSpPr>
          <p:spPr bwMode="auto">
            <a:xfrm>
              <a:off x="3892550" y="2332038"/>
              <a:ext cx="550863" cy="522287"/>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1" name="Freeform 238"/>
            <p:cNvSpPr>
              <a:spLocks/>
            </p:cNvSpPr>
            <p:nvPr>
              <p:custDataLst>
                <p:tags r:id="rId163"/>
              </p:custDataLst>
            </p:nvPr>
          </p:nvSpPr>
          <p:spPr bwMode="auto">
            <a:xfrm>
              <a:off x="4379913" y="2454275"/>
              <a:ext cx="430212" cy="392113"/>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2" name="Freeform 239"/>
            <p:cNvSpPr>
              <a:spLocks/>
            </p:cNvSpPr>
            <p:nvPr>
              <p:custDataLst>
                <p:tags r:id="rId164"/>
              </p:custDataLst>
            </p:nvPr>
          </p:nvSpPr>
          <p:spPr bwMode="auto">
            <a:xfrm>
              <a:off x="4325938" y="2332038"/>
              <a:ext cx="106362" cy="211137"/>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3" name="Freeform 240"/>
            <p:cNvSpPr>
              <a:spLocks/>
            </p:cNvSpPr>
            <p:nvPr>
              <p:custDataLst>
                <p:tags r:id="rId165"/>
              </p:custDataLst>
            </p:nvPr>
          </p:nvSpPr>
          <p:spPr bwMode="auto">
            <a:xfrm>
              <a:off x="3636963" y="2611438"/>
              <a:ext cx="258762" cy="195262"/>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4" name="Freeform 241"/>
            <p:cNvSpPr>
              <a:spLocks/>
            </p:cNvSpPr>
            <p:nvPr>
              <p:custDataLst>
                <p:tags r:id="rId166"/>
              </p:custDataLst>
            </p:nvPr>
          </p:nvSpPr>
          <p:spPr bwMode="auto">
            <a:xfrm>
              <a:off x="3495675" y="1514475"/>
              <a:ext cx="134938" cy="52388"/>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5" name="Freeform 242"/>
            <p:cNvSpPr>
              <a:spLocks/>
            </p:cNvSpPr>
            <p:nvPr>
              <p:custDataLst>
                <p:tags r:id="rId167"/>
              </p:custDataLst>
            </p:nvPr>
          </p:nvSpPr>
          <p:spPr bwMode="auto">
            <a:xfrm>
              <a:off x="4487863" y="1773238"/>
              <a:ext cx="14287" cy="52387"/>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26" name="Freeform 243">
              <a:hlinkClick r:id="rId397"/>
            </p:cNvPr>
            <p:cNvSpPr>
              <a:spLocks/>
            </p:cNvSpPr>
            <p:nvPr>
              <p:custDataLst>
                <p:tags r:id="rId168"/>
              </p:custDataLst>
            </p:nvPr>
          </p:nvSpPr>
          <p:spPr bwMode="auto">
            <a:xfrm>
              <a:off x="4360863" y="1470025"/>
              <a:ext cx="263525" cy="35718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27" name="Freeform 244"/>
            <p:cNvSpPr>
              <a:spLocks/>
            </p:cNvSpPr>
            <p:nvPr>
              <p:custDataLst>
                <p:tags r:id="rId169"/>
              </p:custDataLst>
            </p:nvPr>
          </p:nvSpPr>
          <p:spPr bwMode="auto">
            <a:xfrm>
              <a:off x="4514850" y="1754188"/>
              <a:ext cx="30163" cy="5080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28" name="Freeform 246">
              <a:hlinkClick r:id="rId398"/>
            </p:cNvPr>
            <p:cNvSpPr>
              <a:spLocks/>
            </p:cNvSpPr>
            <p:nvPr>
              <p:custDataLst>
                <p:tags r:id="rId170"/>
              </p:custDataLst>
            </p:nvPr>
          </p:nvSpPr>
          <p:spPr bwMode="auto">
            <a:xfrm>
              <a:off x="4957763" y="2376488"/>
              <a:ext cx="57150" cy="52387"/>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29" name="Freeform 247"/>
            <p:cNvSpPr>
              <a:spLocks/>
            </p:cNvSpPr>
            <p:nvPr>
              <p:custDataLst>
                <p:tags r:id="rId171"/>
              </p:custDataLst>
            </p:nvPr>
          </p:nvSpPr>
          <p:spPr bwMode="auto">
            <a:xfrm>
              <a:off x="4519613" y="3092450"/>
              <a:ext cx="363537" cy="220663"/>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0" name="Freeform 248"/>
            <p:cNvSpPr>
              <a:spLocks/>
            </p:cNvSpPr>
            <p:nvPr>
              <p:custDataLst>
                <p:tags r:id="rId172"/>
              </p:custDataLst>
            </p:nvPr>
          </p:nvSpPr>
          <p:spPr bwMode="auto">
            <a:xfrm>
              <a:off x="4449763" y="3244850"/>
              <a:ext cx="557212" cy="498475"/>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1" name="Freeform 249"/>
            <p:cNvSpPr>
              <a:spLocks/>
            </p:cNvSpPr>
            <p:nvPr>
              <p:custDataLst>
                <p:tags r:id="rId173"/>
              </p:custDataLst>
            </p:nvPr>
          </p:nvSpPr>
          <p:spPr bwMode="auto">
            <a:xfrm>
              <a:off x="4378325" y="3335338"/>
              <a:ext cx="63500" cy="49212"/>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2" name="Freeform 250"/>
            <p:cNvSpPr>
              <a:spLocks/>
            </p:cNvSpPr>
            <p:nvPr>
              <p:custDataLst>
                <p:tags r:id="rId174"/>
              </p:custDataLst>
            </p:nvPr>
          </p:nvSpPr>
          <p:spPr bwMode="auto">
            <a:xfrm>
              <a:off x="4359275" y="3335338"/>
              <a:ext cx="169863" cy="180975"/>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3" name="Freeform 251"/>
            <p:cNvSpPr>
              <a:spLocks/>
            </p:cNvSpPr>
            <p:nvPr>
              <p:custDataLst>
                <p:tags r:id="rId175"/>
              </p:custDataLst>
            </p:nvPr>
          </p:nvSpPr>
          <p:spPr bwMode="auto">
            <a:xfrm>
              <a:off x="4954588" y="3698875"/>
              <a:ext cx="290512" cy="471488"/>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4" name="Freeform 252"/>
            <p:cNvSpPr>
              <a:spLocks/>
            </p:cNvSpPr>
            <p:nvPr>
              <p:custDataLst>
                <p:tags r:id="rId176"/>
              </p:custDataLst>
            </p:nvPr>
          </p:nvSpPr>
          <p:spPr bwMode="auto">
            <a:xfrm>
              <a:off x="4657725" y="3916363"/>
              <a:ext cx="266700" cy="258762"/>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5" name="Freeform 253"/>
            <p:cNvSpPr>
              <a:spLocks/>
            </p:cNvSpPr>
            <p:nvPr>
              <p:custDataLst>
                <p:tags r:id="rId177"/>
              </p:custDataLst>
            </p:nvPr>
          </p:nvSpPr>
          <p:spPr bwMode="auto">
            <a:xfrm>
              <a:off x="5299075" y="3721100"/>
              <a:ext cx="219075" cy="395288"/>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6" name="Freeform 254"/>
            <p:cNvSpPr>
              <a:spLocks/>
            </p:cNvSpPr>
            <p:nvPr>
              <p:custDataLst>
                <p:tags r:id="rId178"/>
              </p:custDataLst>
            </p:nvPr>
          </p:nvSpPr>
          <p:spPr bwMode="auto">
            <a:xfrm>
              <a:off x="4937125" y="3465513"/>
              <a:ext cx="39688" cy="6032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7" name="Freeform 255"/>
            <p:cNvSpPr>
              <a:spLocks/>
            </p:cNvSpPr>
            <p:nvPr>
              <p:custDataLst>
                <p:tags r:id="rId179"/>
              </p:custDataLst>
            </p:nvPr>
          </p:nvSpPr>
          <p:spPr bwMode="auto">
            <a:xfrm>
              <a:off x="4924425" y="3429000"/>
              <a:ext cx="61913" cy="55563"/>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8" name="Freeform 256"/>
            <p:cNvSpPr>
              <a:spLocks/>
            </p:cNvSpPr>
            <p:nvPr>
              <p:custDataLst>
                <p:tags r:id="rId180"/>
              </p:custDataLst>
            </p:nvPr>
          </p:nvSpPr>
          <p:spPr bwMode="auto">
            <a:xfrm>
              <a:off x="5270500" y="2255838"/>
              <a:ext cx="561975" cy="427037"/>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39" name="Freeform 257"/>
            <p:cNvSpPr>
              <a:spLocks/>
            </p:cNvSpPr>
            <p:nvPr>
              <p:custDataLst>
                <p:tags r:id="rId181"/>
              </p:custDataLst>
            </p:nvPr>
          </p:nvSpPr>
          <p:spPr bwMode="auto">
            <a:xfrm>
              <a:off x="5297488" y="2849563"/>
              <a:ext cx="276225" cy="206375"/>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0" name="Freeform 258"/>
            <p:cNvSpPr>
              <a:spLocks/>
            </p:cNvSpPr>
            <p:nvPr>
              <p:custDataLst>
                <p:tags r:id="rId182"/>
              </p:custDataLst>
            </p:nvPr>
          </p:nvSpPr>
          <p:spPr bwMode="auto">
            <a:xfrm>
              <a:off x="5514975" y="2646363"/>
              <a:ext cx="134938" cy="109537"/>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41" name="Freeform 259"/>
            <p:cNvSpPr>
              <a:spLocks/>
            </p:cNvSpPr>
            <p:nvPr>
              <p:custDataLst>
                <p:tags r:id="rId183"/>
              </p:custDataLst>
            </p:nvPr>
          </p:nvSpPr>
          <p:spPr bwMode="auto">
            <a:xfrm>
              <a:off x="5165725" y="2332038"/>
              <a:ext cx="249238" cy="236537"/>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2" name="Freeform 260"/>
            <p:cNvSpPr>
              <a:spLocks/>
            </p:cNvSpPr>
            <p:nvPr>
              <p:custDataLst>
                <p:tags r:id="rId184"/>
              </p:custDataLst>
            </p:nvPr>
          </p:nvSpPr>
          <p:spPr bwMode="auto">
            <a:xfrm>
              <a:off x="5724525" y="2295525"/>
              <a:ext cx="369888" cy="263525"/>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3" name="Freeform 261"/>
            <p:cNvSpPr>
              <a:spLocks/>
            </p:cNvSpPr>
            <p:nvPr>
              <p:custDataLst>
                <p:tags r:id="rId185"/>
              </p:custDataLst>
            </p:nvPr>
          </p:nvSpPr>
          <p:spPr bwMode="auto">
            <a:xfrm>
              <a:off x="5761038" y="2339975"/>
              <a:ext cx="406400" cy="382588"/>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4" name="Freeform 262"/>
            <p:cNvSpPr>
              <a:spLocks/>
            </p:cNvSpPr>
            <p:nvPr>
              <p:custDataLst>
                <p:tags r:id="rId186"/>
              </p:custDataLst>
            </p:nvPr>
          </p:nvSpPr>
          <p:spPr bwMode="auto">
            <a:xfrm>
              <a:off x="6643688" y="2582863"/>
              <a:ext cx="246062" cy="52863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45" name="Freeform 263"/>
            <p:cNvSpPr>
              <a:spLocks/>
            </p:cNvSpPr>
            <p:nvPr>
              <p:custDataLst>
                <p:tags r:id="rId187"/>
              </p:custDataLst>
            </p:nvPr>
          </p:nvSpPr>
          <p:spPr bwMode="auto">
            <a:xfrm>
              <a:off x="3652838" y="3041650"/>
              <a:ext cx="92075" cy="53975"/>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6" name="Freeform 264"/>
            <p:cNvSpPr>
              <a:spLocks/>
            </p:cNvSpPr>
            <p:nvPr>
              <p:custDataLst>
                <p:tags r:id="rId188"/>
              </p:custDataLst>
            </p:nvPr>
          </p:nvSpPr>
          <p:spPr bwMode="auto">
            <a:xfrm>
              <a:off x="3746500" y="3117850"/>
              <a:ext cx="84138" cy="88900"/>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7" name="Freeform 265"/>
            <p:cNvSpPr>
              <a:spLocks/>
            </p:cNvSpPr>
            <p:nvPr>
              <p:custDataLst>
                <p:tags r:id="rId189"/>
              </p:custDataLst>
            </p:nvPr>
          </p:nvSpPr>
          <p:spPr bwMode="auto">
            <a:xfrm>
              <a:off x="3794125" y="3163888"/>
              <a:ext cx="117475" cy="119062"/>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8" name="Freeform 266"/>
            <p:cNvSpPr>
              <a:spLocks/>
            </p:cNvSpPr>
            <p:nvPr>
              <p:custDataLst>
                <p:tags r:id="rId190"/>
              </p:custDataLst>
            </p:nvPr>
          </p:nvSpPr>
          <p:spPr bwMode="auto">
            <a:xfrm>
              <a:off x="4033838" y="3090863"/>
              <a:ext cx="117475" cy="180975"/>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49" name="Freeform 267"/>
            <p:cNvSpPr>
              <a:spLocks/>
            </p:cNvSpPr>
            <p:nvPr>
              <p:custDataLst>
                <p:tags r:id="rId191"/>
              </p:custDataLst>
            </p:nvPr>
          </p:nvSpPr>
          <p:spPr bwMode="auto">
            <a:xfrm>
              <a:off x="3646488" y="3013075"/>
              <a:ext cx="98425" cy="53975"/>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0" name="Freeform 268"/>
            <p:cNvSpPr>
              <a:spLocks/>
            </p:cNvSpPr>
            <p:nvPr>
              <p:custDataLst>
                <p:tags r:id="rId192"/>
              </p:custDataLst>
            </p:nvPr>
          </p:nvSpPr>
          <p:spPr bwMode="auto">
            <a:xfrm>
              <a:off x="4121150" y="3084513"/>
              <a:ext cx="47625" cy="139700"/>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1" name="Freeform 269"/>
            <p:cNvSpPr>
              <a:spLocks/>
            </p:cNvSpPr>
            <p:nvPr>
              <p:custDataLst>
                <p:tags r:id="rId193"/>
              </p:custDataLst>
            </p:nvPr>
          </p:nvSpPr>
          <p:spPr bwMode="auto">
            <a:xfrm>
              <a:off x="4149725" y="3049588"/>
              <a:ext cx="84138" cy="171450"/>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2" name="Freeform 270"/>
            <p:cNvSpPr>
              <a:spLocks/>
            </p:cNvSpPr>
            <p:nvPr>
              <p:custDataLst>
                <p:tags r:id="rId194"/>
              </p:custDataLst>
            </p:nvPr>
          </p:nvSpPr>
          <p:spPr bwMode="auto">
            <a:xfrm>
              <a:off x="4964113" y="4137025"/>
              <a:ext cx="28575" cy="5397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3" name="Freeform 271"/>
            <p:cNvSpPr>
              <a:spLocks/>
            </p:cNvSpPr>
            <p:nvPr>
              <p:custDataLst>
                <p:tags r:id="rId195"/>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4" name="Freeform 272"/>
            <p:cNvSpPr>
              <a:spLocks/>
            </p:cNvSpPr>
            <p:nvPr>
              <p:custDataLst>
                <p:tags r:id="rId196"/>
              </p:custDataLst>
            </p:nvPr>
          </p:nvSpPr>
          <p:spPr bwMode="auto">
            <a:xfrm>
              <a:off x="7323138" y="2160588"/>
              <a:ext cx="134937" cy="155575"/>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5" name="Freeform 273"/>
            <p:cNvSpPr>
              <a:spLocks/>
            </p:cNvSpPr>
            <p:nvPr>
              <p:custDataLst>
                <p:tags r:id="rId197"/>
              </p:custDataLst>
            </p:nvPr>
          </p:nvSpPr>
          <p:spPr bwMode="auto">
            <a:xfrm>
              <a:off x="6286500" y="2535238"/>
              <a:ext cx="230188" cy="1111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6" name="Freeform 274"/>
            <p:cNvSpPr>
              <a:spLocks/>
            </p:cNvSpPr>
            <p:nvPr>
              <p:custDataLst>
                <p:tags r:id="rId198"/>
              </p:custDataLst>
            </p:nvPr>
          </p:nvSpPr>
          <p:spPr bwMode="auto">
            <a:xfrm>
              <a:off x="6527800" y="2586038"/>
              <a:ext cx="80963" cy="5873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7" name="Freeform 275"/>
            <p:cNvSpPr>
              <a:spLocks/>
            </p:cNvSpPr>
            <p:nvPr>
              <p:custDataLst>
                <p:tags r:id="rId199"/>
              </p:custDataLst>
            </p:nvPr>
          </p:nvSpPr>
          <p:spPr bwMode="auto">
            <a:xfrm>
              <a:off x="6516688" y="2649538"/>
              <a:ext cx="149225" cy="150812"/>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8" name="Freeform 276"/>
            <p:cNvSpPr>
              <a:spLocks/>
            </p:cNvSpPr>
            <p:nvPr>
              <p:custDataLst>
                <p:tags r:id="rId200"/>
              </p:custDataLst>
            </p:nvPr>
          </p:nvSpPr>
          <p:spPr bwMode="auto">
            <a:xfrm>
              <a:off x="6872288" y="2755900"/>
              <a:ext cx="223837" cy="241300"/>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59" name="Freeform 277"/>
            <p:cNvSpPr>
              <a:spLocks/>
            </p:cNvSpPr>
            <p:nvPr>
              <p:custDataLst>
                <p:tags r:id="rId201"/>
              </p:custDataLst>
            </p:nvPr>
          </p:nvSpPr>
          <p:spPr bwMode="auto">
            <a:xfrm>
              <a:off x="6964363" y="2981325"/>
              <a:ext cx="147637" cy="1174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0" name="Freeform 278"/>
            <p:cNvSpPr>
              <a:spLocks/>
            </p:cNvSpPr>
            <p:nvPr>
              <p:custDataLst>
                <p:tags r:id="rId202"/>
              </p:custDataLst>
            </p:nvPr>
          </p:nvSpPr>
          <p:spPr bwMode="auto">
            <a:xfrm>
              <a:off x="7412038" y="2290763"/>
              <a:ext cx="95250" cy="119062"/>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1" name="Freeform 279"/>
            <p:cNvSpPr>
              <a:spLocks/>
            </p:cNvSpPr>
            <p:nvPr>
              <p:custDataLst>
                <p:tags r:id="rId203"/>
              </p:custDataLst>
            </p:nvPr>
          </p:nvSpPr>
          <p:spPr bwMode="auto">
            <a:xfrm>
              <a:off x="8047038" y="3463925"/>
              <a:ext cx="258762" cy="227013"/>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2" name="Freeform 280"/>
            <p:cNvSpPr>
              <a:spLocks/>
            </p:cNvSpPr>
            <p:nvPr>
              <p:custDataLst>
                <p:tags r:id="rId204"/>
              </p:custDataLst>
            </p:nvPr>
          </p:nvSpPr>
          <p:spPr bwMode="auto">
            <a:xfrm>
              <a:off x="8261350" y="3448050"/>
              <a:ext cx="119063" cy="115888"/>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263" name="Freeform 281"/>
            <p:cNvSpPr>
              <a:spLocks/>
            </p:cNvSpPr>
            <p:nvPr>
              <p:custDataLst>
                <p:tags r:id="rId205"/>
              </p:custDataLst>
            </p:nvPr>
          </p:nvSpPr>
          <p:spPr bwMode="auto">
            <a:xfrm>
              <a:off x="6335713" y="3117850"/>
              <a:ext cx="71437" cy="1063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396" name="Group 282"/>
            <p:cNvGrpSpPr>
              <a:grpSpLocks/>
            </p:cNvGrpSpPr>
            <p:nvPr>
              <p:custDataLst>
                <p:tags r:id="rId206"/>
              </p:custDataLst>
            </p:nvPr>
          </p:nvGrpSpPr>
          <p:grpSpPr bwMode="auto">
            <a:xfrm>
              <a:off x="7385717" y="2856114"/>
              <a:ext cx="260657" cy="397085"/>
              <a:chOff x="5062" y="2295"/>
              <a:chExt cx="177" cy="279"/>
            </a:xfrm>
            <a:solidFill>
              <a:srgbClr val="FFC000"/>
            </a:solidFill>
          </p:grpSpPr>
          <p:sp>
            <p:nvSpPr>
              <p:cNvPr id="2331"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2"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3"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4"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5"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6"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7"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8"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39"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0"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1"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2"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3"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4"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5"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6" name="Line 298"/>
              <p:cNvSpPr>
                <a:spLocks noChangeShapeType="1"/>
              </p:cNvSpPr>
              <p:nvPr/>
            </p:nvSpPr>
            <p:spPr bwMode="auto">
              <a:xfrm>
                <a:off x="5180" y="2449"/>
                <a:ext cx="1" cy="10"/>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347"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48" name="Line 300"/>
              <p:cNvSpPr>
                <a:spLocks noChangeShapeType="1"/>
              </p:cNvSpPr>
              <p:nvPr/>
            </p:nvSpPr>
            <p:spPr bwMode="auto">
              <a:xfrm flipH="1" flipV="1">
                <a:off x="5178" y="2447"/>
                <a:ext cx="6" cy="6"/>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349"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0"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1"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2"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3"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354" name="Line 306"/>
              <p:cNvSpPr>
                <a:spLocks noChangeShapeType="1"/>
              </p:cNvSpPr>
              <p:nvPr/>
            </p:nvSpPr>
            <p:spPr bwMode="auto">
              <a:xfrm flipV="1">
                <a:off x="5191" y="2516"/>
                <a:ext cx="6" cy="2"/>
              </a:xfrm>
              <a:prstGeom prst="line">
                <a:avLst/>
              </a:prstGeom>
              <a:grpFill/>
              <a:ln w="9525">
                <a:solidFill>
                  <a:schemeClr val="accent3"/>
                </a:solidFill>
                <a:round/>
                <a:headEnd/>
                <a:tailEnd/>
              </a:ln>
              <a:extLst/>
            </p:spPr>
            <p:txBody>
              <a:bodyPr/>
              <a:lstStyle/>
              <a:p>
                <a:pPr>
                  <a:defRPr/>
                </a:pPr>
                <a:endParaRPr lang="en-US" dirty="0">
                  <a:ea typeface="+mn-ea"/>
                </a:endParaRPr>
              </a:p>
            </p:txBody>
          </p:sp>
        </p:grpSp>
        <p:sp>
          <p:nvSpPr>
            <p:cNvPr id="2265" name="Freeform 307"/>
            <p:cNvSpPr>
              <a:spLocks/>
            </p:cNvSpPr>
            <p:nvPr>
              <p:custDataLst>
                <p:tags r:id="rId207"/>
              </p:custDataLst>
            </p:nvPr>
          </p:nvSpPr>
          <p:spPr bwMode="auto">
            <a:xfrm>
              <a:off x="7770813" y="3595688"/>
              <a:ext cx="15875" cy="50800"/>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6" name="Freeform 308"/>
            <p:cNvSpPr>
              <a:spLocks/>
            </p:cNvSpPr>
            <p:nvPr>
              <p:custDataLst>
                <p:tags r:id="rId208"/>
              </p:custDataLst>
            </p:nvPr>
          </p:nvSpPr>
          <p:spPr bwMode="auto">
            <a:xfrm>
              <a:off x="7854950" y="3541713"/>
              <a:ext cx="25400" cy="52387"/>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7" name="Freeform 309"/>
            <p:cNvSpPr>
              <a:spLocks/>
            </p:cNvSpPr>
            <p:nvPr>
              <p:custDataLst>
                <p:tags r:id="rId209"/>
              </p:custDataLst>
            </p:nvPr>
          </p:nvSpPr>
          <p:spPr bwMode="auto">
            <a:xfrm>
              <a:off x="7908925" y="3432175"/>
              <a:ext cx="26988" cy="52388"/>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8" name="Freeform 310"/>
            <p:cNvSpPr>
              <a:spLocks/>
            </p:cNvSpPr>
            <p:nvPr>
              <p:custDataLst>
                <p:tags r:id="rId210"/>
              </p:custDataLst>
            </p:nvPr>
          </p:nvSpPr>
          <p:spPr bwMode="auto">
            <a:xfrm>
              <a:off x="7891463" y="3405188"/>
              <a:ext cx="28575" cy="52387"/>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69" name="Freeform 311"/>
            <p:cNvSpPr>
              <a:spLocks/>
            </p:cNvSpPr>
            <p:nvPr>
              <p:custDataLst>
                <p:tags r:id="rId211"/>
              </p:custDataLst>
            </p:nvPr>
          </p:nvSpPr>
          <p:spPr bwMode="auto">
            <a:xfrm>
              <a:off x="7696200" y="3311525"/>
              <a:ext cx="9525" cy="5080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0" name="Freeform 312"/>
            <p:cNvSpPr>
              <a:spLocks/>
            </p:cNvSpPr>
            <p:nvPr>
              <p:custDataLst>
                <p:tags r:id="rId212"/>
              </p:custDataLst>
            </p:nvPr>
          </p:nvSpPr>
          <p:spPr bwMode="auto">
            <a:xfrm>
              <a:off x="7615238" y="3433763"/>
              <a:ext cx="33337" cy="53975"/>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1" name="Freeform 313"/>
            <p:cNvSpPr>
              <a:spLocks/>
            </p:cNvSpPr>
            <p:nvPr>
              <p:custDataLst>
                <p:tags r:id="rId213"/>
              </p:custDataLst>
            </p:nvPr>
          </p:nvSpPr>
          <p:spPr bwMode="auto">
            <a:xfrm>
              <a:off x="7623175" y="3602038"/>
              <a:ext cx="20638" cy="50800"/>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2" name="Freeform 314"/>
            <p:cNvSpPr>
              <a:spLocks/>
            </p:cNvSpPr>
            <p:nvPr>
              <p:custDataLst>
                <p:tags r:id="rId214"/>
              </p:custDataLst>
            </p:nvPr>
          </p:nvSpPr>
          <p:spPr bwMode="auto">
            <a:xfrm>
              <a:off x="7750175" y="3438525"/>
              <a:ext cx="11113" cy="5080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3" name="Freeform 315"/>
            <p:cNvSpPr>
              <a:spLocks/>
            </p:cNvSpPr>
            <p:nvPr>
              <p:custDataLst>
                <p:tags r:id="rId215"/>
              </p:custDataLst>
            </p:nvPr>
          </p:nvSpPr>
          <p:spPr bwMode="auto">
            <a:xfrm>
              <a:off x="7594600" y="3433763"/>
              <a:ext cx="20638" cy="53975"/>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4" name="Freeform 316"/>
            <p:cNvSpPr>
              <a:spLocks/>
            </p:cNvSpPr>
            <p:nvPr>
              <p:custDataLst>
                <p:tags r:id="rId216"/>
              </p:custDataLst>
            </p:nvPr>
          </p:nvSpPr>
          <p:spPr bwMode="auto">
            <a:xfrm>
              <a:off x="7642225" y="3476625"/>
              <a:ext cx="34925" cy="5080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5" name="Freeform 317"/>
            <p:cNvSpPr>
              <a:spLocks/>
            </p:cNvSpPr>
            <p:nvPr>
              <p:custDataLst>
                <p:tags r:id="rId217"/>
              </p:custDataLst>
            </p:nvPr>
          </p:nvSpPr>
          <p:spPr bwMode="auto">
            <a:xfrm>
              <a:off x="7421563" y="3660775"/>
              <a:ext cx="50800" cy="52388"/>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6" name="Freeform 318"/>
            <p:cNvSpPr>
              <a:spLocks/>
            </p:cNvSpPr>
            <p:nvPr>
              <p:custDataLst>
                <p:tags r:id="rId218"/>
              </p:custDataLst>
            </p:nvPr>
          </p:nvSpPr>
          <p:spPr bwMode="auto">
            <a:xfrm>
              <a:off x="7531100" y="3695700"/>
              <a:ext cx="15875" cy="52388"/>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7" name="Freeform 319"/>
            <p:cNvSpPr>
              <a:spLocks/>
            </p:cNvSpPr>
            <p:nvPr>
              <p:custDataLst>
                <p:tags r:id="rId219"/>
              </p:custDataLst>
            </p:nvPr>
          </p:nvSpPr>
          <p:spPr bwMode="auto">
            <a:xfrm>
              <a:off x="7343775" y="3633788"/>
              <a:ext cx="42863" cy="49212"/>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8" name="Freeform 320"/>
            <p:cNvSpPr>
              <a:spLocks/>
            </p:cNvSpPr>
            <p:nvPr>
              <p:custDataLst>
                <p:tags r:id="rId220"/>
              </p:custDataLst>
            </p:nvPr>
          </p:nvSpPr>
          <p:spPr bwMode="auto">
            <a:xfrm>
              <a:off x="7394575" y="3619500"/>
              <a:ext cx="44450" cy="50800"/>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79" name="Freeform 321"/>
            <p:cNvSpPr>
              <a:spLocks/>
            </p:cNvSpPr>
            <p:nvPr>
              <p:custDataLst>
                <p:tags r:id="rId221"/>
              </p:custDataLst>
            </p:nvPr>
          </p:nvSpPr>
          <p:spPr bwMode="auto">
            <a:xfrm>
              <a:off x="7453313" y="3629025"/>
              <a:ext cx="41275" cy="52388"/>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0" name="Freeform 322"/>
            <p:cNvSpPr>
              <a:spLocks/>
            </p:cNvSpPr>
            <p:nvPr>
              <p:custDataLst>
                <p:tags r:id="rId222"/>
              </p:custDataLst>
            </p:nvPr>
          </p:nvSpPr>
          <p:spPr bwMode="auto">
            <a:xfrm>
              <a:off x="7512050" y="3633788"/>
              <a:ext cx="28575" cy="49212"/>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1" name="Freeform 323"/>
            <p:cNvSpPr>
              <a:spLocks/>
            </p:cNvSpPr>
            <p:nvPr>
              <p:custDataLst>
                <p:tags r:id="rId223"/>
              </p:custDataLst>
            </p:nvPr>
          </p:nvSpPr>
          <p:spPr bwMode="auto">
            <a:xfrm>
              <a:off x="7594600" y="3625850"/>
              <a:ext cx="1588" cy="50800"/>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2" name="Freeform 324"/>
            <p:cNvSpPr>
              <a:spLocks/>
            </p:cNvSpPr>
            <p:nvPr>
              <p:custDataLst>
                <p:tags r:id="rId224"/>
              </p:custDataLst>
            </p:nvPr>
          </p:nvSpPr>
          <p:spPr bwMode="auto">
            <a:xfrm>
              <a:off x="7118350" y="3457575"/>
              <a:ext cx="22225" cy="5238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3" name="Freeform 325"/>
            <p:cNvSpPr>
              <a:spLocks/>
            </p:cNvSpPr>
            <p:nvPr>
              <p:custDataLst>
                <p:tags r:id="rId225"/>
              </p:custDataLst>
            </p:nvPr>
          </p:nvSpPr>
          <p:spPr bwMode="auto">
            <a:xfrm>
              <a:off x="7058025" y="3433763"/>
              <a:ext cx="33338"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4" name="Freeform 326"/>
            <p:cNvSpPr>
              <a:spLocks/>
            </p:cNvSpPr>
            <p:nvPr>
              <p:custDataLst>
                <p:tags r:id="rId226"/>
              </p:custDataLst>
            </p:nvPr>
          </p:nvSpPr>
          <p:spPr bwMode="auto">
            <a:xfrm>
              <a:off x="6873875" y="3421063"/>
              <a:ext cx="7938" cy="5080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5" name="Line 327" descr="Horizontal dunkel"/>
            <p:cNvSpPr>
              <a:spLocks noChangeShapeType="1"/>
            </p:cNvSpPr>
            <p:nvPr>
              <p:custDataLst>
                <p:tags r:id="rId227"/>
              </p:custDataLst>
            </p:nvPr>
          </p:nvSpPr>
          <p:spPr bwMode="auto">
            <a:xfrm>
              <a:off x="6900863" y="3452813"/>
              <a:ext cx="6350" cy="4762"/>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286" name="Freeform 328"/>
            <p:cNvSpPr>
              <a:spLocks/>
            </p:cNvSpPr>
            <p:nvPr>
              <p:custDataLst>
                <p:tags r:id="rId228"/>
              </p:custDataLst>
            </p:nvPr>
          </p:nvSpPr>
          <p:spPr bwMode="auto">
            <a:xfrm>
              <a:off x="6899275" y="3452813"/>
              <a:ext cx="7938" cy="5238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7" name="Freeform 329"/>
            <p:cNvSpPr>
              <a:spLocks/>
            </p:cNvSpPr>
            <p:nvPr>
              <p:custDataLst>
                <p:tags r:id="rId229"/>
              </p:custDataLst>
            </p:nvPr>
          </p:nvSpPr>
          <p:spPr bwMode="auto">
            <a:xfrm>
              <a:off x="6788150" y="3311525"/>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8" name="Freeform 330"/>
            <p:cNvSpPr>
              <a:spLocks/>
            </p:cNvSpPr>
            <p:nvPr>
              <p:custDataLst>
                <p:tags r:id="rId230"/>
              </p:custDataLst>
            </p:nvPr>
          </p:nvSpPr>
          <p:spPr bwMode="auto">
            <a:xfrm>
              <a:off x="7378700" y="3640138"/>
              <a:ext cx="11113" cy="5080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89" name="Freeform 331"/>
            <p:cNvSpPr>
              <a:spLocks/>
            </p:cNvSpPr>
            <p:nvPr>
              <p:custDataLst>
                <p:tags r:id="rId231"/>
              </p:custDataLst>
            </p:nvPr>
          </p:nvSpPr>
          <p:spPr bwMode="auto">
            <a:xfrm>
              <a:off x="7954963" y="3602038"/>
              <a:ext cx="31750" cy="50800"/>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0" name="Freeform 332"/>
            <p:cNvSpPr>
              <a:spLocks/>
            </p:cNvSpPr>
            <p:nvPr>
              <p:custDataLst>
                <p:tags r:id="rId232"/>
              </p:custDataLst>
            </p:nvPr>
          </p:nvSpPr>
          <p:spPr bwMode="auto">
            <a:xfrm>
              <a:off x="6769100" y="3224213"/>
              <a:ext cx="306388" cy="333375"/>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1" name="Freeform 333"/>
            <p:cNvSpPr>
              <a:spLocks/>
            </p:cNvSpPr>
            <p:nvPr>
              <p:custDataLst>
                <p:tags r:id="rId233"/>
              </p:custDataLst>
            </p:nvPr>
          </p:nvSpPr>
          <p:spPr bwMode="auto">
            <a:xfrm>
              <a:off x="7150100" y="3268663"/>
              <a:ext cx="282575" cy="233362"/>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2" name="Freeform 334"/>
            <p:cNvSpPr>
              <a:spLocks/>
            </p:cNvSpPr>
            <p:nvPr>
              <p:custDataLst>
                <p:tags r:id="rId234"/>
              </p:custDataLst>
            </p:nvPr>
          </p:nvSpPr>
          <p:spPr bwMode="auto">
            <a:xfrm>
              <a:off x="7546975" y="3635375"/>
              <a:ext cx="103188" cy="52388"/>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3" name="Freeform 335"/>
            <p:cNvSpPr>
              <a:spLocks/>
            </p:cNvSpPr>
            <p:nvPr>
              <p:custDataLst>
                <p:tags r:id="rId235"/>
              </p:custDataLst>
            </p:nvPr>
          </p:nvSpPr>
          <p:spPr bwMode="auto">
            <a:xfrm>
              <a:off x="7677150" y="3335338"/>
              <a:ext cx="47625" cy="79375"/>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4" name="Freeform 336"/>
            <p:cNvSpPr>
              <a:spLocks/>
            </p:cNvSpPr>
            <p:nvPr>
              <p:custDataLst>
                <p:tags r:id="rId236"/>
              </p:custDataLst>
            </p:nvPr>
          </p:nvSpPr>
          <p:spPr bwMode="auto">
            <a:xfrm>
              <a:off x="7689850" y="3465513"/>
              <a:ext cx="80963" cy="50800"/>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5" name="Freeform 337"/>
            <p:cNvSpPr>
              <a:spLocks/>
            </p:cNvSpPr>
            <p:nvPr>
              <p:custDataLst>
                <p:tags r:id="rId237"/>
              </p:custDataLst>
            </p:nvPr>
          </p:nvSpPr>
          <p:spPr bwMode="auto">
            <a:xfrm>
              <a:off x="7775575" y="3397250"/>
              <a:ext cx="96838" cy="5715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6" name="Freeform 338"/>
            <p:cNvSpPr>
              <a:spLocks/>
            </p:cNvSpPr>
            <p:nvPr>
              <p:custDataLst>
                <p:tags r:id="rId238"/>
              </p:custDataLst>
            </p:nvPr>
          </p:nvSpPr>
          <p:spPr bwMode="auto">
            <a:xfrm>
              <a:off x="7429500" y="3340100"/>
              <a:ext cx="185738" cy="209550"/>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7" name="Freeform 339"/>
            <p:cNvSpPr>
              <a:spLocks/>
            </p:cNvSpPr>
            <p:nvPr>
              <p:custDataLst>
                <p:tags r:id="rId239"/>
              </p:custDataLst>
            </p:nvPr>
          </p:nvSpPr>
          <p:spPr bwMode="auto">
            <a:xfrm>
              <a:off x="7054850" y="3559175"/>
              <a:ext cx="279400" cy="85725"/>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8" name="Freeform 340"/>
            <p:cNvSpPr>
              <a:spLocks/>
            </p:cNvSpPr>
            <p:nvPr>
              <p:custDataLst>
                <p:tags r:id="rId240"/>
              </p:custDataLst>
            </p:nvPr>
          </p:nvSpPr>
          <p:spPr bwMode="auto">
            <a:xfrm>
              <a:off x="7815263" y="3429000"/>
              <a:ext cx="239712" cy="2270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299" name="Freeform 341"/>
            <p:cNvSpPr>
              <a:spLocks/>
            </p:cNvSpPr>
            <p:nvPr>
              <p:custDataLst>
                <p:tags r:id="rId241"/>
              </p:custDataLst>
            </p:nvPr>
          </p:nvSpPr>
          <p:spPr bwMode="auto">
            <a:xfrm>
              <a:off x="6175375" y="2374900"/>
              <a:ext cx="58738" cy="5397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0" name="Freeform 342">
              <a:hlinkClick r:id="rId399"/>
            </p:cNvPr>
            <p:cNvSpPr>
              <a:spLocks/>
            </p:cNvSpPr>
            <p:nvPr>
              <p:custDataLst>
                <p:tags r:id="rId242"/>
              </p:custDataLst>
            </p:nvPr>
          </p:nvSpPr>
          <p:spPr bwMode="auto">
            <a:xfrm>
              <a:off x="4451350" y="1835150"/>
              <a:ext cx="246063" cy="161925"/>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1" name="Freeform 343">
              <a:hlinkClick r:id="rId400"/>
            </p:cNvPr>
            <p:cNvSpPr>
              <a:spLocks/>
            </p:cNvSpPr>
            <p:nvPr>
              <p:custDataLst>
                <p:tags r:id="rId243"/>
              </p:custDataLst>
            </p:nvPr>
          </p:nvSpPr>
          <p:spPr bwMode="auto">
            <a:xfrm>
              <a:off x="4521200" y="2022475"/>
              <a:ext cx="163513" cy="63500"/>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2" name="Freeform 344">
              <a:hlinkClick r:id="rId401"/>
            </p:cNvPr>
            <p:cNvSpPr>
              <a:spLocks/>
            </p:cNvSpPr>
            <p:nvPr>
              <p:custDataLst>
                <p:tags r:id="rId244"/>
              </p:custDataLst>
            </p:nvPr>
          </p:nvSpPr>
          <p:spPr bwMode="auto">
            <a:xfrm>
              <a:off x="4633913" y="1709738"/>
              <a:ext cx="123825" cy="60325"/>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3" name="Freeform 345">
              <a:hlinkClick r:id="rId402"/>
            </p:cNvPr>
            <p:cNvSpPr>
              <a:spLocks/>
            </p:cNvSpPr>
            <p:nvPr>
              <p:custDataLst>
                <p:tags r:id="rId245"/>
              </p:custDataLst>
            </p:nvPr>
          </p:nvSpPr>
          <p:spPr bwMode="auto">
            <a:xfrm>
              <a:off x="4648200" y="2024063"/>
              <a:ext cx="200025" cy="1301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4" name="Freeform 346"/>
            <p:cNvSpPr>
              <a:spLocks/>
            </p:cNvSpPr>
            <p:nvPr>
              <p:custDataLst>
                <p:tags r:id="rId246"/>
              </p:custDataLst>
            </p:nvPr>
          </p:nvSpPr>
          <p:spPr bwMode="auto">
            <a:xfrm>
              <a:off x="2414588" y="2962275"/>
              <a:ext cx="14287" cy="50800"/>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5" name="Freeform 347"/>
            <p:cNvSpPr>
              <a:spLocks/>
            </p:cNvSpPr>
            <p:nvPr>
              <p:custDataLst>
                <p:tags r:id="rId247"/>
              </p:custDataLst>
            </p:nvPr>
          </p:nvSpPr>
          <p:spPr bwMode="auto">
            <a:xfrm>
              <a:off x="4765675" y="2017713"/>
              <a:ext cx="93663" cy="7302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6" name="Freeform 348"/>
            <p:cNvSpPr>
              <a:spLocks/>
            </p:cNvSpPr>
            <p:nvPr>
              <p:custDataLst>
                <p:tags r:id="rId248"/>
              </p:custDataLst>
            </p:nvPr>
          </p:nvSpPr>
          <p:spPr bwMode="auto">
            <a:xfrm>
              <a:off x="4673600" y="1911350"/>
              <a:ext cx="423863" cy="223838"/>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07" name="Freeform 349"/>
            <p:cNvSpPr>
              <a:spLocks/>
            </p:cNvSpPr>
            <p:nvPr>
              <p:custDataLst>
                <p:tags r:id="rId249"/>
              </p:custDataLst>
            </p:nvPr>
          </p:nvSpPr>
          <p:spPr bwMode="auto">
            <a:xfrm>
              <a:off x="5243513" y="2222500"/>
              <a:ext cx="53975" cy="5715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8" name="Freeform 350"/>
            <p:cNvSpPr>
              <a:spLocks/>
            </p:cNvSpPr>
            <p:nvPr>
              <p:custDataLst>
                <p:tags r:id="rId250"/>
              </p:custDataLst>
            </p:nvPr>
          </p:nvSpPr>
          <p:spPr bwMode="auto">
            <a:xfrm>
              <a:off x="5849938" y="2233613"/>
              <a:ext cx="233362" cy="111125"/>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09" name="Freeform 351"/>
            <p:cNvSpPr>
              <a:spLocks/>
            </p:cNvSpPr>
            <p:nvPr>
              <p:custDataLst>
                <p:tags r:id="rId251"/>
              </p:custDataLst>
            </p:nvPr>
          </p:nvSpPr>
          <p:spPr bwMode="auto">
            <a:xfrm>
              <a:off x="5903913" y="2170113"/>
              <a:ext cx="254000" cy="1127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0" name="Freeform 352"/>
            <p:cNvSpPr>
              <a:spLocks/>
            </p:cNvSpPr>
            <p:nvPr>
              <p:custDataLst>
                <p:tags r:id="rId252"/>
              </p:custDataLst>
            </p:nvPr>
          </p:nvSpPr>
          <p:spPr bwMode="auto">
            <a:xfrm>
              <a:off x="5464175" y="2184400"/>
              <a:ext cx="384175" cy="204788"/>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1" name="Freeform 353">
              <a:hlinkClick r:id="rId403"/>
            </p:cNvPr>
            <p:cNvSpPr>
              <a:spLocks/>
            </p:cNvSpPr>
            <p:nvPr>
              <p:custDataLst>
                <p:tags r:id="rId253"/>
              </p:custDataLst>
            </p:nvPr>
          </p:nvSpPr>
          <p:spPr bwMode="auto">
            <a:xfrm>
              <a:off x="4581525" y="2082800"/>
              <a:ext cx="120650" cy="133350"/>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12" name="Freeform 354"/>
            <p:cNvSpPr>
              <a:spLocks/>
            </p:cNvSpPr>
            <p:nvPr>
              <p:custDataLst>
                <p:tags r:id="rId254"/>
              </p:custDataLst>
            </p:nvPr>
          </p:nvSpPr>
          <p:spPr bwMode="auto">
            <a:xfrm>
              <a:off x="4635500" y="2178050"/>
              <a:ext cx="76200" cy="55563"/>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13" name="Freeform 355"/>
            <p:cNvSpPr>
              <a:spLocks/>
            </p:cNvSpPr>
            <p:nvPr>
              <p:custDataLst>
                <p:tags r:id="rId255"/>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4" name="Freeform 356"/>
            <p:cNvSpPr>
              <a:spLocks/>
            </p:cNvSpPr>
            <p:nvPr>
              <p:custDataLst>
                <p:tags r:id="rId256"/>
              </p:custDataLst>
            </p:nvPr>
          </p:nvSpPr>
          <p:spPr bwMode="auto">
            <a:xfrm>
              <a:off x="5270500" y="3049588"/>
              <a:ext cx="273050" cy="390525"/>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5" name="Freeform 357"/>
            <p:cNvSpPr>
              <a:spLocks/>
            </p:cNvSpPr>
            <p:nvPr>
              <p:custDataLst>
                <p:tags r:id="rId257"/>
              </p:custDataLst>
            </p:nvPr>
          </p:nvSpPr>
          <p:spPr bwMode="auto">
            <a:xfrm>
              <a:off x="5278438" y="3038475"/>
              <a:ext cx="44450" cy="53975"/>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6" name="Freeform 358"/>
            <p:cNvSpPr>
              <a:spLocks/>
            </p:cNvSpPr>
            <p:nvPr>
              <p:custDataLst>
                <p:tags r:id="rId258"/>
              </p:custDataLst>
            </p:nvPr>
          </p:nvSpPr>
          <p:spPr bwMode="auto">
            <a:xfrm>
              <a:off x="5054600" y="2957513"/>
              <a:ext cx="406400" cy="339725"/>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7" name="Line 359"/>
            <p:cNvSpPr>
              <a:spLocks noChangeShapeType="1"/>
            </p:cNvSpPr>
            <p:nvPr>
              <p:custDataLst>
                <p:tags r:id="rId259"/>
              </p:custDataLst>
            </p:nvPr>
          </p:nvSpPr>
          <p:spPr bwMode="auto">
            <a:xfrm flipH="1">
              <a:off x="1546225" y="3427413"/>
              <a:ext cx="4763" cy="6350"/>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318" name="Freeform 360"/>
            <p:cNvSpPr>
              <a:spLocks/>
            </p:cNvSpPr>
            <p:nvPr>
              <p:custDataLst>
                <p:tags r:id="rId260"/>
              </p:custDataLst>
            </p:nvPr>
          </p:nvSpPr>
          <p:spPr bwMode="auto">
            <a:xfrm>
              <a:off x="1546225" y="3433763"/>
              <a:ext cx="14288" cy="53975"/>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19" name="Freeform 361"/>
            <p:cNvSpPr>
              <a:spLocks/>
            </p:cNvSpPr>
            <p:nvPr>
              <p:custDataLst>
                <p:tags r:id="rId261"/>
              </p:custDataLst>
            </p:nvPr>
          </p:nvSpPr>
          <p:spPr bwMode="auto">
            <a:xfrm>
              <a:off x="1555750" y="3421063"/>
              <a:ext cx="4763" cy="52387"/>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398" name="Group 362"/>
            <p:cNvGrpSpPr>
              <a:grpSpLocks/>
            </p:cNvGrpSpPr>
            <p:nvPr>
              <p:custDataLst>
                <p:tags r:id="rId262"/>
              </p:custDataLst>
            </p:nvPr>
          </p:nvGrpSpPr>
          <p:grpSpPr bwMode="auto">
            <a:xfrm>
              <a:off x="1546647" y="3363580"/>
              <a:ext cx="466346" cy="182057"/>
              <a:chOff x="912" y="2626"/>
              <a:chExt cx="311" cy="127"/>
            </a:xfrm>
            <a:solidFill>
              <a:srgbClr val="FFC000"/>
            </a:solidFill>
          </p:grpSpPr>
          <p:sp>
            <p:nvSpPr>
              <p:cNvPr id="2411"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12"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13"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321" name="Freeform 366"/>
            <p:cNvSpPr>
              <a:spLocks/>
            </p:cNvSpPr>
            <p:nvPr>
              <p:custDataLst>
                <p:tags r:id="rId263"/>
              </p:custDataLst>
            </p:nvPr>
          </p:nvSpPr>
          <p:spPr bwMode="auto">
            <a:xfrm>
              <a:off x="5621338" y="4011613"/>
              <a:ext cx="22225" cy="52387"/>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2414" name="Group 368"/>
            <p:cNvGrpSpPr>
              <a:grpSpLocks/>
            </p:cNvGrpSpPr>
            <p:nvPr>
              <p:custDataLst>
                <p:tags r:id="rId264"/>
              </p:custDataLst>
            </p:nvPr>
          </p:nvGrpSpPr>
          <p:grpSpPr bwMode="auto">
            <a:xfrm>
              <a:off x="5874341" y="3184263"/>
              <a:ext cx="187957" cy="93178"/>
              <a:chOff x="3481" y="2773"/>
              <a:chExt cx="125" cy="65"/>
            </a:xfrm>
            <a:solidFill>
              <a:srgbClr val="0070C0"/>
            </a:solidFill>
          </p:grpSpPr>
          <p:sp>
            <p:nvSpPr>
              <p:cNvPr id="2417" name="Freeform 36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18" name="Line 370"/>
              <p:cNvSpPr>
                <a:spLocks noChangeShapeType="1"/>
              </p:cNvSpPr>
              <p:nvPr/>
            </p:nvSpPr>
            <p:spPr bwMode="auto">
              <a:xfrm>
                <a:off x="3583" y="2800"/>
                <a:ext cx="2" cy="1"/>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419" name="Freeform 371"/>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0" name="Freeform 372"/>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1" name="Freeform 373"/>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2" name="Line 374"/>
              <p:cNvSpPr>
                <a:spLocks noChangeShapeType="1"/>
              </p:cNvSpPr>
              <p:nvPr/>
            </p:nvSpPr>
            <p:spPr bwMode="auto">
              <a:xfrm>
                <a:off x="3603" y="2773"/>
                <a:ext cx="1" cy="2"/>
              </a:xfrm>
              <a:prstGeom prst="line">
                <a:avLst/>
              </a:prstGeom>
              <a:grpFill/>
              <a:ln w="9525">
                <a:solidFill>
                  <a:schemeClr val="accent3"/>
                </a:solidFill>
                <a:round/>
                <a:headEnd/>
                <a:tailEnd/>
              </a:ln>
              <a:extLst/>
            </p:spPr>
            <p:txBody>
              <a:bodyPr/>
              <a:lstStyle/>
              <a:p>
                <a:pPr>
                  <a:defRPr/>
                </a:pPr>
                <a:endParaRPr lang="en-US" dirty="0">
                  <a:ea typeface="+mn-ea"/>
                </a:endParaRPr>
              </a:p>
            </p:txBody>
          </p:sp>
          <p:sp>
            <p:nvSpPr>
              <p:cNvPr id="2423" name="Freeform 375"/>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4" name="Freeform 376"/>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5" name="Freeform 377"/>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6" name="Freeform 378"/>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27" name="Freeform 37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sp>
          <p:nvSpPr>
            <p:cNvPr id="2323" name="Freeform 380"/>
            <p:cNvSpPr>
              <a:spLocks/>
            </p:cNvSpPr>
            <p:nvPr>
              <p:custDataLst>
                <p:tags r:id="rId265"/>
              </p:custDataLst>
            </p:nvPr>
          </p:nvSpPr>
          <p:spPr bwMode="auto">
            <a:xfrm>
              <a:off x="4438650" y="3570288"/>
              <a:ext cx="355600" cy="342900"/>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4" name="Freeform 381"/>
            <p:cNvSpPr>
              <a:spLocks/>
            </p:cNvSpPr>
            <p:nvPr>
              <p:custDataLst>
                <p:tags r:id="rId266"/>
              </p:custDataLst>
            </p:nvPr>
          </p:nvSpPr>
          <p:spPr bwMode="auto">
            <a:xfrm>
              <a:off x="4451350" y="3544888"/>
              <a:ext cx="17463" cy="55562"/>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25" name="Freeform 382"/>
            <p:cNvSpPr>
              <a:spLocks/>
            </p:cNvSpPr>
            <p:nvPr>
              <p:custDataLst>
                <p:tags r:id="rId267"/>
              </p:custDataLst>
            </p:nvPr>
          </p:nvSpPr>
          <p:spPr bwMode="auto">
            <a:xfrm>
              <a:off x="4564063" y="4035425"/>
              <a:ext cx="442912" cy="360363"/>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26" name="Freeform 383"/>
            <p:cNvSpPr>
              <a:spLocks/>
            </p:cNvSpPr>
            <p:nvPr>
              <p:custDataLst>
                <p:tags r:id="rId268"/>
              </p:custDataLst>
            </p:nvPr>
          </p:nvSpPr>
          <p:spPr bwMode="auto">
            <a:xfrm>
              <a:off x="4729163" y="2741613"/>
              <a:ext cx="458787" cy="55245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554" name="Group 384"/>
            <p:cNvGrpSpPr>
              <a:grpSpLocks/>
            </p:cNvGrpSpPr>
            <p:nvPr>
              <p:custDataLst>
                <p:tags r:id="rId269"/>
              </p:custDataLst>
            </p:nvPr>
          </p:nvGrpSpPr>
          <p:grpSpPr bwMode="auto">
            <a:xfrm>
              <a:off x="3371246" y="2924924"/>
              <a:ext cx="90431" cy="74543"/>
              <a:chOff x="2352" y="2343"/>
              <a:chExt cx="65" cy="53"/>
            </a:xfrm>
            <a:solidFill>
              <a:srgbClr val="0070C0"/>
            </a:solidFill>
          </p:grpSpPr>
          <p:sp>
            <p:nvSpPr>
              <p:cNvPr id="2433" name="Freeform 385"/>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434" name="Freeform 386"/>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35" name="Freeform 387"/>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sp>
            <p:nvSpPr>
              <p:cNvPr id="2436" name="Freeform 388"/>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437" name="Freeform 389"/>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n-US" dirty="0">
                  <a:ea typeface="+mn-ea"/>
                </a:endParaRPr>
              </a:p>
            </p:txBody>
          </p:sp>
          <p:sp>
            <p:nvSpPr>
              <p:cNvPr id="2438" name="Freeform 390"/>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chemeClr val="accent3"/>
                </a:solidFill>
                <a:prstDash val="solid"/>
                <a:round/>
                <a:headEnd/>
                <a:tailEnd/>
              </a:ln>
            </p:spPr>
            <p:txBody>
              <a:bodyPr/>
              <a:lstStyle/>
              <a:p>
                <a:pPr>
                  <a:defRPr/>
                </a:pPr>
                <a:endParaRPr lang="en-US" dirty="0">
                  <a:ea typeface="+mn-ea"/>
                </a:endParaRPr>
              </a:p>
            </p:txBody>
          </p:sp>
        </p:grpSp>
        <p:grpSp>
          <p:nvGrpSpPr>
            <p:cNvPr id="2050" name="Group 391"/>
            <p:cNvGrpSpPr>
              <a:grpSpLocks/>
            </p:cNvGrpSpPr>
            <p:nvPr>
              <p:custDataLst>
                <p:tags r:id="rId270"/>
              </p:custDataLst>
            </p:nvPr>
          </p:nvGrpSpPr>
          <p:grpSpPr bwMode="auto">
            <a:xfrm>
              <a:off x="965046" y="1173163"/>
              <a:ext cx="2118946" cy="1023532"/>
              <a:chOff x="527" y="1110"/>
              <a:chExt cx="1410" cy="709"/>
            </a:xfrm>
            <a:solidFill>
              <a:srgbClr val="92D050"/>
            </a:solidFill>
          </p:grpSpPr>
          <p:sp>
            <p:nvSpPr>
              <p:cNvPr id="2440"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1"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2"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3"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4"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5"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6"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7"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8"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49"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0"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1"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2"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3"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4"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5"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6"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7"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8"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59"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0"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1"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2"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3"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4"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5"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6"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7"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8"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69"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0"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1"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2"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3"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4"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5"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6"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7"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8"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79"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0"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1" name="Freeform 433">
                <a:hlinkClick r:id="rId404"/>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2329" name="Freeform 434"/>
            <p:cNvSpPr>
              <a:spLocks/>
            </p:cNvSpPr>
            <p:nvPr>
              <p:custDataLst>
                <p:tags r:id="rId271"/>
              </p:custDataLst>
            </p:nvPr>
          </p:nvSpPr>
          <p:spPr bwMode="auto">
            <a:xfrm>
              <a:off x="4951413" y="3290888"/>
              <a:ext cx="142875" cy="142875"/>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30" name="Freeform 435"/>
            <p:cNvSpPr>
              <a:spLocks/>
            </p:cNvSpPr>
            <p:nvPr>
              <p:custDataLst>
                <p:tags r:id="rId272"/>
              </p:custDataLst>
            </p:nvPr>
          </p:nvSpPr>
          <p:spPr bwMode="auto">
            <a:xfrm>
              <a:off x="5070475" y="3427413"/>
              <a:ext cx="7938" cy="52387"/>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0070C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3" name="Freeform 436"/>
            <p:cNvSpPr>
              <a:spLocks/>
            </p:cNvSpPr>
            <p:nvPr>
              <p:custDataLst>
                <p:tags r:id="rId273"/>
              </p:custDataLst>
            </p:nvPr>
          </p:nvSpPr>
          <p:spPr bwMode="auto">
            <a:xfrm>
              <a:off x="4502150" y="2736850"/>
              <a:ext cx="279400" cy="450850"/>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14336" name="Group 438"/>
            <p:cNvGrpSpPr>
              <a:grpSpLocks/>
            </p:cNvGrpSpPr>
            <p:nvPr>
              <p:custDataLst>
                <p:tags r:id="rId274"/>
              </p:custDataLst>
            </p:nvPr>
          </p:nvGrpSpPr>
          <p:grpSpPr bwMode="auto">
            <a:xfrm>
              <a:off x="2241733" y="4040202"/>
              <a:ext cx="429108" cy="931788"/>
              <a:chOff x="1589" y="3126"/>
              <a:chExt cx="290" cy="657"/>
            </a:xfrm>
            <a:solidFill>
              <a:srgbClr val="FFC000"/>
            </a:solidFill>
          </p:grpSpPr>
          <p:sp>
            <p:nvSpPr>
              <p:cNvPr id="2487"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8"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489"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555" name="Freeform 442"/>
            <p:cNvSpPr>
              <a:spLocks/>
            </p:cNvSpPr>
            <p:nvPr>
              <p:custDataLst>
                <p:tags r:id="rId275"/>
              </p:custDataLst>
            </p:nvPr>
          </p:nvSpPr>
          <p:spPr bwMode="auto">
            <a:xfrm>
              <a:off x="5268913" y="2190750"/>
              <a:ext cx="138112" cy="98425"/>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6" name="Freeform 443"/>
            <p:cNvSpPr>
              <a:spLocks/>
            </p:cNvSpPr>
            <p:nvPr>
              <p:custDataLst>
                <p:tags r:id="rId276"/>
              </p:custDataLst>
            </p:nvPr>
          </p:nvSpPr>
          <p:spPr bwMode="auto">
            <a:xfrm>
              <a:off x="4673600" y="1804988"/>
              <a:ext cx="231775" cy="1381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57" name="Freeform 444"/>
            <p:cNvSpPr>
              <a:spLocks/>
            </p:cNvSpPr>
            <p:nvPr>
              <p:custDataLst>
                <p:tags r:id="rId277"/>
              </p:custDataLst>
            </p:nvPr>
          </p:nvSpPr>
          <p:spPr bwMode="auto">
            <a:xfrm>
              <a:off x="4513263" y="2105025"/>
              <a:ext cx="92075" cy="79375"/>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8" name="Freeform 445"/>
            <p:cNvSpPr>
              <a:spLocks/>
            </p:cNvSpPr>
            <p:nvPr>
              <p:custDataLst>
                <p:tags r:id="rId278"/>
              </p:custDataLst>
            </p:nvPr>
          </p:nvSpPr>
          <p:spPr bwMode="auto">
            <a:xfrm>
              <a:off x="2686050" y="3402013"/>
              <a:ext cx="92075" cy="52387"/>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59" name="Freeform 446">
              <a:hlinkClick r:id="rId405"/>
            </p:cNvPr>
            <p:cNvSpPr>
              <a:spLocks/>
            </p:cNvSpPr>
            <p:nvPr>
              <p:custDataLst>
                <p:tags r:id="rId279"/>
              </p:custDataLst>
            </p:nvPr>
          </p:nvSpPr>
          <p:spPr bwMode="auto">
            <a:xfrm>
              <a:off x="4691063" y="2135188"/>
              <a:ext cx="147637" cy="87312"/>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0" name="Freeform 447"/>
            <p:cNvSpPr>
              <a:spLocks/>
            </p:cNvSpPr>
            <p:nvPr>
              <p:custDataLst>
                <p:tags r:id="rId280"/>
              </p:custDataLst>
            </p:nvPr>
          </p:nvSpPr>
          <p:spPr bwMode="auto">
            <a:xfrm>
              <a:off x="3970338" y="2973388"/>
              <a:ext cx="198437" cy="147637"/>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1" name="Freeform 448"/>
            <p:cNvSpPr>
              <a:spLocks/>
            </p:cNvSpPr>
            <p:nvPr>
              <p:custDataLst>
                <p:tags r:id="rId281"/>
              </p:custDataLst>
            </p:nvPr>
          </p:nvSpPr>
          <p:spPr bwMode="auto">
            <a:xfrm>
              <a:off x="4359275" y="3035300"/>
              <a:ext cx="215900" cy="315913"/>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2" name="Freeform 449"/>
            <p:cNvSpPr>
              <a:spLocks/>
            </p:cNvSpPr>
            <p:nvPr>
              <p:custDataLst>
                <p:tags r:id="rId282"/>
              </p:custDataLst>
            </p:nvPr>
          </p:nvSpPr>
          <p:spPr bwMode="auto">
            <a:xfrm>
              <a:off x="7096125" y="2817813"/>
              <a:ext cx="61913" cy="5080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3" name="Freeform 450"/>
            <p:cNvSpPr>
              <a:spLocks/>
            </p:cNvSpPr>
            <p:nvPr>
              <p:custDataLst>
                <p:tags r:id="rId283"/>
              </p:custDataLst>
            </p:nvPr>
          </p:nvSpPr>
          <p:spPr bwMode="auto">
            <a:xfrm>
              <a:off x="1908175" y="3055938"/>
              <a:ext cx="333375" cy="471487"/>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5" name="Freeform 451"/>
            <p:cNvSpPr>
              <a:spLocks/>
            </p:cNvSpPr>
            <p:nvPr>
              <p:custDataLst>
                <p:tags r:id="rId284"/>
              </p:custDataLst>
            </p:nvPr>
          </p:nvSpPr>
          <p:spPr bwMode="auto">
            <a:xfrm>
              <a:off x="4424363" y="3297238"/>
              <a:ext cx="209550" cy="247650"/>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66" name="Freeform 452">
              <a:hlinkClick r:id="rId406"/>
            </p:cNvPr>
            <p:cNvSpPr>
              <a:spLocks/>
            </p:cNvSpPr>
            <p:nvPr>
              <p:custDataLst>
                <p:tags r:id="rId285"/>
              </p:custDataLst>
            </p:nvPr>
          </p:nvSpPr>
          <p:spPr bwMode="auto">
            <a:xfrm>
              <a:off x="4460875" y="2071688"/>
              <a:ext cx="141288" cy="104775"/>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7" name="Freeform 453">
              <a:hlinkClick r:id="rId407"/>
            </p:cNvPr>
            <p:cNvSpPr>
              <a:spLocks/>
            </p:cNvSpPr>
            <p:nvPr>
              <p:custDataLst>
                <p:tags r:id="rId286"/>
              </p:custDataLst>
            </p:nvPr>
          </p:nvSpPr>
          <p:spPr bwMode="auto">
            <a:xfrm>
              <a:off x="4405313" y="1944688"/>
              <a:ext cx="187325" cy="69850"/>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8" name="Freeform 456"/>
            <p:cNvSpPr>
              <a:spLocks/>
            </p:cNvSpPr>
            <p:nvPr>
              <p:custDataLst>
                <p:tags r:id="rId287"/>
              </p:custDataLst>
            </p:nvPr>
          </p:nvSpPr>
          <p:spPr bwMode="auto">
            <a:xfrm>
              <a:off x="4295775" y="1776413"/>
              <a:ext cx="58738" cy="69850"/>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9" name="Freeform 458"/>
            <p:cNvSpPr>
              <a:spLocks/>
            </p:cNvSpPr>
            <p:nvPr>
              <p:custDataLst>
                <p:tags r:id="rId288"/>
              </p:custDataLst>
            </p:nvPr>
          </p:nvSpPr>
          <p:spPr bwMode="auto">
            <a:xfrm>
              <a:off x="4327525" y="2166938"/>
              <a:ext cx="22225" cy="52387"/>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1" name="Freeform 460">
              <a:hlinkClick r:id="rId408"/>
            </p:cNvPr>
            <p:cNvSpPr>
              <a:spLocks/>
            </p:cNvSpPr>
            <p:nvPr>
              <p:custDataLst>
                <p:tags r:id="rId289"/>
              </p:custDataLst>
            </p:nvPr>
          </p:nvSpPr>
          <p:spPr bwMode="auto">
            <a:xfrm>
              <a:off x="5133975" y="2154238"/>
              <a:ext cx="168275" cy="74612"/>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FFC00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2" name="Freeform 461">
              <a:hlinkClick r:id="rId409"/>
            </p:cNvPr>
            <p:cNvSpPr>
              <a:spLocks/>
            </p:cNvSpPr>
            <p:nvPr>
              <p:custDataLst>
                <p:tags r:id="rId290"/>
              </p:custDataLst>
            </p:nvPr>
          </p:nvSpPr>
          <p:spPr bwMode="auto">
            <a:xfrm>
              <a:off x="4629150" y="2208213"/>
              <a:ext cx="165100" cy="157162"/>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92D05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3" name="Freeform 462"/>
            <p:cNvSpPr>
              <a:spLocks/>
            </p:cNvSpPr>
            <p:nvPr>
              <p:custDataLst>
                <p:tags r:id="rId291"/>
              </p:custDataLst>
            </p:nvPr>
          </p:nvSpPr>
          <p:spPr bwMode="auto">
            <a:xfrm>
              <a:off x="4724400" y="2382838"/>
              <a:ext cx="77788" cy="5080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4" name="Freeform 463"/>
            <p:cNvSpPr>
              <a:spLocks/>
            </p:cNvSpPr>
            <p:nvPr>
              <p:custDataLst>
                <p:tags r:id="rId292"/>
              </p:custDataLst>
            </p:nvPr>
          </p:nvSpPr>
          <p:spPr bwMode="auto">
            <a:xfrm>
              <a:off x="3695700" y="3041650"/>
              <a:ext cx="209550" cy="144463"/>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5" name="Freeform 464"/>
            <p:cNvSpPr>
              <a:spLocks/>
            </p:cNvSpPr>
            <p:nvPr>
              <p:custDataLst>
                <p:tags r:id="rId293"/>
              </p:custDataLst>
            </p:nvPr>
          </p:nvSpPr>
          <p:spPr bwMode="auto">
            <a:xfrm>
              <a:off x="5978525" y="2376488"/>
              <a:ext cx="774700" cy="788987"/>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048" name="Freeform 465"/>
            <p:cNvSpPr>
              <a:spLocks/>
            </p:cNvSpPr>
            <p:nvPr>
              <p:custDataLst>
                <p:tags r:id="rId294"/>
              </p:custDataLst>
            </p:nvPr>
          </p:nvSpPr>
          <p:spPr bwMode="auto">
            <a:xfrm>
              <a:off x="3883025" y="3095625"/>
              <a:ext cx="176213" cy="18732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5" name="Freeform 466"/>
            <p:cNvSpPr>
              <a:spLocks/>
            </p:cNvSpPr>
            <p:nvPr>
              <p:custDataLst>
                <p:tags r:id="rId295"/>
              </p:custDataLst>
            </p:nvPr>
          </p:nvSpPr>
          <p:spPr bwMode="auto">
            <a:xfrm>
              <a:off x="5075238" y="3271838"/>
              <a:ext cx="214312" cy="244475"/>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6" name="Freeform 467"/>
            <p:cNvSpPr>
              <a:spLocks/>
            </p:cNvSpPr>
            <p:nvPr>
              <p:custDataLst>
                <p:tags r:id="rId296"/>
              </p:custDataLst>
            </p:nvPr>
          </p:nvSpPr>
          <p:spPr bwMode="auto">
            <a:xfrm>
              <a:off x="5056188" y="2446338"/>
              <a:ext cx="112712" cy="119062"/>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7" name="Freeform 468"/>
            <p:cNvSpPr>
              <a:spLocks/>
            </p:cNvSpPr>
            <p:nvPr>
              <p:custDataLst>
                <p:tags r:id="rId297"/>
              </p:custDataLst>
            </p:nvPr>
          </p:nvSpPr>
          <p:spPr bwMode="auto">
            <a:xfrm>
              <a:off x="5389563" y="2540000"/>
              <a:ext cx="25400" cy="49213"/>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58" name="Freeform 469">
              <a:hlinkClick r:id="rId410"/>
            </p:cNvPr>
            <p:cNvSpPr>
              <a:spLocks/>
            </p:cNvSpPr>
            <p:nvPr>
              <p:custDataLst>
                <p:tags r:id="rId298"/>
              </p:custDataLst>
            </p:nvPr>
          </p:nvSpPr>
          <p:spPr bwMode="auto">
            <a:xfrm>
              <a:off x="4592638" y="1757363"/>
              <a:ext cx="180975" cy="6032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59" name="Freeform 471"/>
            <p:cNvSpPr>
              <a:spLocks/>
            </p:cNvSpPr>
            <p:nvPr>
              <p:custDataLst>
                <p:tags r:id="rId299"/>
              </p:custDataLst>
            </p:nvPr>
          </p:nvSpPr>
          <p:spPr bwMode="auto">
            <a:xfrm>
              <a:off x="4846638" y="4225925"/>
              <a:ext cx="68262" cy="5080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0" name="Freeform 472">
              <a:hlinkClick r:id="rId411"/>
            </p:cNvPr>
            <p:cNvSpPr>
              <a:spLocks/>
            </p:cNvSpPr>
            <p:nvPr>
              <p:custDataLst>
                <p:tags r:id="rId300"/>
              </p:custDataLst>
            </p:nvPr>
          </p:nvSpPr>
          <p:spPr bwMode="auto">
            <a:xfrm>
              <a:off x="4592638" y="1800225"/>
              <a:ext cx="146050" cy="777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1206461638 h 10000"/>
                <a:gd name="T32" fmla="*/ 2147483647 w 10000"/>
                <a:gd name="T33" fmla="*/ 1069196549 h 10000"/>
                <a:gd name="T34" fmla="*/ 2147483647 w 10000"/>
                <a:gd name="T35" fmla="*/ 959549961 h 10000"/>
                <a:gd name="T36" fmla="*/ 2147483647 w 10000"/>
                <a:gd name="T37" fmla="*/ 877553715 h 10000"/>
                <a:gd name="T38" fmla="*/ 2147483647 w 10000"/>
                <a:gd name="T39" fmla="*/ 822285086 h 10000"/>
                <a:gd name="T40" fmla="*/ 2147483647 w 10000"/>
                <a:gd name="T41" fmla="*/ 767492991 h 10000"/>
                <a:gd name="T42" fmla="*/ 2147483647 w 10000"/>
                <a:gd name="T43" fmla="*/ 740288626 h 10000"/>
                <a:gd name="T44" fmla="*/ 2147483647 w 10000"/>
                <a:gd name="T45" fmla="*/ 740288626 h 10000"/>
                <a:gd name="T46" fmla="*/ 2147483647 w 10000"/>
                <a:gd name="T47" fmla="*/ 740288626 h 10000"/>
                <a:gd name="T48" fmla="*/ 2147483647 w 10000"/>
                <a:gd name="T49" fmla="*/ 712669697 h 10000"/>
                <a:gd name="T50" fmla="*/ 2147483647 w 10000"/>
                <a:gd name="T51" fmla="*/ 685465332 h 10000"/>
                <a:gd name="T52" fmla="*/ 2147483647 w 10000"/>
                <a:gd name="T53" fmla="*/ 630642466 h 10000"/>
                <a:gd name="T54" fmla="*/ 2147483647 w 10000"/>
                <a:gd name="T55" fmla="*/ 548200243 h 10000"/>
                <a:gd name="T56" fmla="*/ 2147483647 w 10000"/>
                <a:gd name="T57" fmla="*/ 520996306 h 10000"/>
                <a:gd name="T58" fmla="*/ 2147483647 w 10000"/>
                <a:gd name="T59" fmla="*/ 466173012 h 10000"/>
                <a:gd name="T60" fmla="*/ 2147483647 w 10000"/>
                <a:gd name="T61" fmla="*/ 356557730 h 10000"/>
                <a:gd name="T62" fmla="*/ 2147483647 w 10000"/>
                <a:gd name="T63" fmla="*/ 246911356 h 10000"/>
                <a:gd name="T64" fmla="*/ 2147483647 w 10000"/>
                <a:gd name="T65" fmla="*/ 164469401 h 10000"/>
                <a:gd name="T66" fmla="*/ 2147483647 w 10000"/>
                <a:gd name="T67" fmla="*/ 82441929 h 10000"/>
                <a:gd name="T68" fmla="*/ 2147483647 w 10000"/>
                <a:gd name="T69" fmla="*/ 27618882 h 10000"/>
                <a:gd name="T70" fmla="*/ 2147483647 w 10000"/>
                <a:gd name="T71" fmla="*/ 0 h 10000"/>
                <a:gd name="T72" fmla="*/ 2147483647 w 10000"/>
                <a:gd name="T73" fmla="*/ 27618882 h 10000"/>
                <a:gd name="T74" fmla="*/ 2141203234 w 10000"/>
                <a:gd name="T75" fmla="*/ 109646240 h 10000"/>
                <a:gd name="T76" fmla="*/ 1498728405 w 10000"/>
                <a:gd name="T77" fmla="*/ 164469401 h 10000"/>
                <a:gd name="T78" fmla="*/ 917545521 w 10000"/>
                <a:gd name="T79" fmla="*/ 219292588 h 10000"/>
                <a:gd name="T80" fmla="*/ 428637075 w 10000"/>
                <a:gd name="T81" fmla="*/ 274084736 h 10000"/>
                <a:gd name="T82" fmla="*/ 91371160 w 10000"/>
                <a:gd name="T83" fmla="*/ 328907816 h 10000"/>
                <a:gd name="T84" fmla="*/ 152602875 w 10000"/>
                <a:gd name="T85" fmla="*/ 466173012 h 10000"/>
                <a:gd name="T86" fmla="*/ 214798632 w 10000"/>
                <a:gd name="T87" fmla="*/ 520996306 h 10000"/>
                <a:gd name="T88" fmla="*/ 276034263 w 10000"/>
                <a:gd name="T89" fmla="*/ 520996306 h 10000"/>
                <a:gd name="T90" fmla="*/ 337269580 w 10000"/>
                <a:gd name="T91" fmla="*/ 548200243 h 10000"/>
                <a:gd name="T92" fmla="*/ 428637075 w 10000"/>
                <a:gd name="T93" fmla="*/ 548200243 h 10000"/>
                <a:gd name="T94" fmla="*/ 458773011 w 10000"/>
                <a:gd name="T95" fmla="*/ 548200243 h 10000"/>
                <a:gd name="T96" fmla="*/ 489872644 w 10000"/>
                <a:gd name="T97" fmla="*/ 603023537 h 10000"/>
                <a:gd name="T98" fmla="*/ 489872644 w 10000"/>
                <a:gd name="T99" fmla="*/ 712669697 h 10000"/>
                <a:gd name="T100" fmla="*/ 489872644 w 10000"/>
                <a:gd name="T101" fmla="*/ 822285086 h 10000"/>
                <a:gd name="T102" fmla="*/ 458773011 w 10000"/>
                <a:gd name="T103" fmla="*/ 959549961 h 10000"/>
                <a:gd name="T104" fmla="*/ 428637075 w 10000"/>
                <a:gd name="T105" fmla="*/ 1069196549 h 10000"/>
                <a:gd name="T106" fmla="*/ 337269580 w 10000"/>
                <a:gd name="T107" fmla="*/ 1151638344 h 10000"/>
                <a:gd name="T108" fmla="*/ 244934443 w 10000"/>
                <a:gd name="T109" fmla="*/ 1233665575 h 10000"/>
                <a:gd name="T110" fmla="*/ 152602875 w 10000"/>
                <a:gd name="T111" fmla="*/ 1316108225 h 10000"/>
                <a:gd name="T112" fmla="*/ 0 w 10000"/>
                <a:gd name="T113" fmla="*/ 1343312163 h 10000"/>
                <a:gd name="T114" fmla="*/ 327824804 w 10000"/>
                <a:gd name="T115" fmla="*/ 1677756650 h 10000"/>
                <a:gd name="T116" fmla="*/ 2141203234 w 10000"/>
                <a:gd name="T117" fmla="*/ 1864309110 h 10000"/>
                <a:gd name="T118" fmla="*/ 2147483647 w 10000"/>
                <a:gd name="T119" fmla="*/ 2147483647 h 10000"/>
                <a:gd name="T120" fmla="*/ 2147483647 w 10000"/>
                <a:gd name="T121" fmla="*/ 2147483647 h 10000"/>
                <a:gd name="T122" fmla="*/ 2147483647 w 10000"/>
                <a:gd name="T123" fmla="*/ 2147483647 h 1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00"/>
                <a:gd name="T187" fmla="*/ 0 h 10000"/>
                <a:gd name="T188" fmla="*/ 10000 w 10000"/>
                <a:gd name="T189" fmla="*/ 10000 h 1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00" h="10000">
                  <a:moveTo>
                    <a:pt x="6104" y="10000"/>
                  </a:moveTo>
                  <a:cubicBezTo>
                    <a:pt x="6125" y="9914"/>
                    <a:pt x="6148" y="9828"/>
                    <a:pt x="6169" y="9742"/>
                  </a:cubicBezTo>
                  <a:cubicBezTo>
                    <a:pt x="6201" y="9677"/>
                    <a:pt x="6234" y="9613"/>
                    <a:pt x="6266" y="9548"/>
                  </a:cubicBezTo>
                  <a:cubicBezTo>
                    <a:pt x="6299" y="9484"/>
                    <a:pt x="6331" y="9419"/>
                    <a:pt x="6363" y="9355"/>
                  </a:cubicBezTo>
                  <a:lnTo>
                    <a:pt x="6461" y="9161"/>
                  </a:lnTo>
                  <a:lnTo>
                    <a:pt x="6721" y="8839"/>
                  </a:lnTo>
                  <a:lnTo>
                    <a:pt x="7013" y="8516"/>
                  </a:lnTo>
                  <a:lnTo>
                    <a:pt x="7597" y="7935"/>
                  </a:lnTo>
                  <a:lnTo>
                    <a:pt x="8084" y="7548"/>
                  </a:lnTo>
                  <a:cubicBezTo>
                    <a:pt x="8106" y="7376"/>
                    <a:pt x="8128" y="7204"/>
                    <a:pt x="8149" y="7032"/>
                  </a:cubicBezTo>
                  <a:cubicBezTo>
                    <a:pt x="8203" y="6774"/>
                    <a:pt x="8258" y="6516"/>
                    <a:pt x="8311" y="6258"/>
                  </a:cubicBezTo>
                  <a:cubicBezTo>
                    <a:pt x="8355" y="6129"/>
                    <a:pt x="8398" y="6000"/>
                    <a:pt x="8442" y="5871"/>
                  </a:cubicBezTo>
                  <a:cubicBezTo>
                    <a:pt x="8474" y="5763"/>
                    <a:pt x="8507" y="5656"/>
                    <a:pt x="8539" y="5548"/>
                  </a:cubicBezTo>
                  <a:cubicBezTo>
                    <a:pt x="8561" y="5462"/>
                    <a:pt x="8583" y="5376"/>
                    <a:pt x="8604" y="5290"/>
                  </a:cubicBezTo>
                  <a:cubicBezTo>
                    <a:pt x="8637" y="5269"/>
                    <a:pt x="8669" y="5247"/>
                    <a:pt x="8701" y="5226"/>
                  </a:cubicBezTo>
                  <a:lnTo>
                    <a:pt x="10000" y="2839"/>
                  </a:lnTo>
                  <a:lnTo>
                    <a:pt x="10000" y="2516"/>
                  </a:lnTo>
                  <a:cubicBezTo>
                    <a:pt x="9979" y="2430"/>
                    <a:pt x="9956" y="2344"/>
                    <a:pt x="9935" y="2258"/>
                  </a:cubicBezTo>
                  <a:lnTo>
                    <a:pt x="9806" y="2065"/>
                  </a:lnTo>
                  <a:cubicBezTo>
                    <a:pt x="9762" y="2022"/>
                    <a:pt x="9719" y="1978"/>
                    <a:pt x="9675" y="1935"/>
                  </a:cubicBezTo>
                  <a:lnTo>
                    <a:pt x="9318" y="1806"/>
                  </a:lnTo>
                  <a:lnTo>
                    <a:pt x="8961" y="1742"/>
                  </a:lnTo>
                  <a:lnTo>
                    <a:pt x="8572" y="1742"/>
                  </a:lnTo>
                  <a:lnTo>
                    <a:pt x="8279" y="1742"/>
                  </a:lnTo>
                  <a:cubicBezTo>
                    <a:pt x="8247" y="1720"/>
                    <a:pt x="8214" y="1699"/>
                    <a:pt x="8182" y="1677"/>
                  </a:cubicBezTo>
                  <a:cubicBezTo>
                    <a:pt x="8149" y="1656"/>
                    <a:pt x="8117" y="1634"/>
                    <a:pt x="8084" y="1613"/>
                  </a:cubicBezTo>
                  <a:cubicBezTo>
                    <a:pt x="8073" y="1570"/>
                    <a:pt x="8063" y="1527"/>
                    <a:pt x="8052" y="1484"/>
                  </a:cubicBezTo>
                  <a:cubicBezTo>
                    <a:pt x="8063" y="1419"/>
                    <a:pt x="8073" y="1355"/>
                    <a:pt x="8084" y="1290"/>
                  </a:cubicBezTo>
                  <a:lnTo>
                    <a:pt x="7403" y="1226"/>
                  </a:lnTo>
                  <a:lnTo>
                    <a:pt x="6883" y="1097"/>
                  </a:lnTo>
                  <a:lnTo>
                    <a:pt x="6428" y="839"/>
                  </a:lnTo>
                  <a:lnTo>
                    <a:pt x="6007" y="581"/>
                  </a:lnTo>
                  <a:lnTo>
                    <a:pt x="5617" y="387"/>
                  </a:lnTo>
                  <a:lnTo>
                    <a:pt x="5162" y="194"/>
                  </a:lnTo>
                  <a:lnTo>
                    <a:pt x="4610" y="65"/>
                  </a:lnTo>
                  <a:lnTo>
                    <a:pt x="3961" y="0"/>
                  </a:lnTo>
                  <a:lnTo>
                    <a:pt x="3442" y="65"/>
                  </a:lnTo>
                  <a:lnTo>
                    <a:pt x="2273" y="258"/>
                  </a:lnTo>
                  <a:lnTo>
                    <a:pt x="1591" y="387"/>
                  </a:lnTo>
                  <a:lnTo>
                    <a:pt x="974" y="516"/>
                  </a:lnTo>
                  <a:lnTo>
                    <a:pt x="455" y="645"/>
                  </a:lnTo>
                  <a:lnTo>
                    <a:pt x="97" y="774"/>
                  </a:lnTo>
                  <a:cubicBezTo>
                    <a:pt x="119" y="882"/>
                    <a:pt x="141" y="989"/>
                    <a:pt x="162" y="1097"/>
                  </a:cubicBezTo>
                  <a:lnTo>
                    <a:pt x="228" y="1226"/>
                  </a:lnTo>
                  <a:lnTo>
                    <a:pt x="293" y="1226"/>
                  </a:lnTo>
                  <a:cubicBezTo>
                    <a:pt x="315" y="1247"/>
                    <a:pt x="336" y="1269"/>
                    <a:pt x="358" y="1290"/>
                  </a:cubicBezTo>
                  <a:lnTo>
                    <a:pt x="455" y="1290"/>
                  </a:lnTo>
                  <a:lnTo>
                    <a:pt x="487" y="1290"/>
                  </a:lnTo>
                  <a:lnTo>
                    <a:pt x="520" y="1419"/>
                  </a:lnTo>
                  <a:lnTo>
                    <a:pt x="520" y="1677"/>
                  </a:lnTo>
                  <a:lnTo>
                    <a:pt x="520" y="1935"/>
                  </a:lnTo>
                  <a:cubicBezTo>
                    <a:pt x="509" y="2043"/>
                    <a:pt x="498" y="2150"/>
                    <a:pt x="487" y="2258"/>
                  </a:cubicBezTo>
                  <a:cubicBezTo>
                    <a:pt x="476" y="2344"/>
                    <a:pt x="466" y="2430"/>
                    <a:pt x="455" y="2516"/>
                  </a:cubicBezTo>
                  <a:cubicBezTo>
                    <a:pt x="422" y="2581"/>
                    <a:pt x="390" y="2645"/>
                    <a:pt x="358" y="2710"/>
                  </a:cubicBezTo>
                  <a:cubicBezTo>
                    <a:pt x="325" y="2774"/>
                    <a:pt x="293" y="2839"/>
                    <a:pt x="260" y="2903"/>
                  </a:cubicBezTo>
                  <a:cubicBezTo>
                    <a:pt x="228" y="2968"/>
                    <a:pt x="194" y="3032"/>
                    <a:pt x="162" y="3097"/>
                  </a:cubicBezTo>
                  <a:lnTo>
                    <a:pt x="0" y="3161"/>
                  </a:lnTo>
                  <a:lnTo>
                    <a:pt x="348" y="3948"/>
                  </a:lnTo>
                  <a:cubicBezTo>
                    <a:pt x="990" y="4094"/>
                    <a:pt x="1511" y="4951"/>
                    <a:pt x="2273" y="4387"/>
                  </a:cubicBezTo>
                  <a:cubicBezTo>
                    <a:pt x="2414" y="5312"/>
                    <a:pt x="2554" y="6236"/>
                    <a:pt x="2694" y="7161"/>
                  </a:cubicBezTo>
                  <a:lnTo>
                    <a:pt x="5260" y="7935"/>
                  </a:lnTo>
                  <a:lnTo>
                    <a:pt x="6104" y="1000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62" name="Freeform 474"/>
            <p:cNvSpPr>
              <a:spLocks/>
            </p:cNvSpPr>
            <p:nvPr>
              <p:custDataLst>
                <p:tags r:id="rId301"/>
              </p:custDataLst>
            </p:nvPr>
          </p:nvSpPr>
          <p:spPr bwMode="auto">
            <a:xfrm>
              <a:off x="5041900" y="3670300"/>
              <a:ext cx="77788" cy="219075"/>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3" name="Freeform 475"/>
            <p:cNvSpPr>
              <a:spLocks/>
            </p:cNvSpPr>
            <p:nvPr>
              <p:custDataLst>
                <p:tags r:id="rId302"/>
              </p:custDataLst>
            </p:nvPr>
          </p:nvSpPr>
          <p:spPr bwMode="auto">
            <a:xfrm>
              <a:off x="4500563" y="2390775"/>
              <a:ext cx="17462" cy="5080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4" name="Freeform 476"/>
            <p:cNvSpPr>
              <a:spLocks/>
            </p:cNvSpPr>
            <p:nvPr>
              <p:custDataLst>
                <p:tags r:id="rId303"/>
              </p:custDataLst>
            </p:nvPr>
          </p:nvSpPr>
          <p:spPr bwMode="auto">
            <a:xfrm>
              <a:off x="4830763" y="3844925"/>
              <a:ext cx="211137" cy="196850"/>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5" name="Freeform 477"/>
            <p:cNvSpPr>
              <a:spLocks/>
            </p:cNvSpPr>
            <p:nvPr>
              <p:custDataLst>
                <p:tags r:id="rId304"/>
              </p:custDataLst>
            </p:nvPr>
          </p:nvSpPr>
          <p:spPr bwMode="auto">
            <a:xfrm>
              <a:off x="4733925" y="3640138"/>
              <a:ext cx="327025" cy="273050"/>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6" name="Freeform 478"/>
            <p:cNvSpPr>
              <a:spLocks/>
            </p:cNvSpPr>
            <p:nvPr>
              <p:custDataLst>
                <p:tags r:id="rId305"/>
              </p:custDataLst>
            </p:nvPr>
          </p:nvSpPr>
          <p:spPr bwMode="auto">
            <a:xfrm>
              <a:off x="4438650" y="3889375"/>
              <a:ext cx="392113" cy="3429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7" name="Freeform 479"/>
            <p:cNvSpPr>
              <a:spLocks/>
            </p:cNvSpPr>
            <p:nvPr>
              <p:custDataLst>
                <p:tags r:id="rId306"/>
              </p:custDataLst>
            </p:nvPr>
          </p:nvSpPr>
          <p:spPr bwMode="auto">
            <a:xfrm>
              <a:off x="3633788" y="2922588"/>
              <a:ext cx="180975" cy="127000"/>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8" name="Freeform 480"/>
            <p:cNvSpPr>
              <a:spLocks/>
            </p:cNvSpPr>
            <p:nvPr>
              <p:custDataLst>
                <p:tags r:id="rId307"/>
              </p:custDataLst>
            </p:nvPr>
          </p:nvSpPr>
          <p:spPr bwMode="auto">
            <a:xfrm>
              <a:off x="4945063" y="3429000"/>
              <a:ext cx="300037" cy="30321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369" name="Freeform 481"/>
            <p:cNvSpPr>
              <a:spLocks/>
            </p:cNvSpPr>
            <p:nvPr>
              <p:custDataLst>
                <p:tags r:id="rId308"/>
              </p:custDataLst>
            </p:nvPr>
          </p:nvSpPr>
          <p:spPr bwMode="auto">
            <a:xfrm>
              <a:off x="7807325" y="2087563"/>
              <a:ext cx="20638" cy="5080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0" name="Freeform 482"/>
            <p:cNvSpPr>
              <a:spLocks/>
            </p:cNvSpPr>
            <p:nvPr>
              <p:custDataLst>
                <p:tags r:id="rId309"/>
              </p:custDataLst>
            </p:nvPr>
          </p:nvSpPr>
          <p:spPr bwMode="auto">
            <a:xfrm>
              <a:off x="7650163" y="2090738"/>
              <a:ext cx="157162" cy="111125"/>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1" name="Freeform 483"/>
            <p:cNvSpPr>
              <a:spLocks/>
            </p:cNvSpPr>
            <p:nvPr>
              <p:custDataLst>
                <p:tags r:id="rId310"/>
              </p:custDataLst>
            </p:nvPr>
          </p:nvSpPr>
          <p:spPr bwMode="auto">
            <a:xfrm>
              <a:off x="7616825" y="2409825"/>
              <a:ext cx="57150" cy="5080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2" name="Freeform 484"/>
            <p:cNvSpPr>
              <a:spLocks/>
            </p:cNvSpPr>
            <p:nvPr>
              <p:custDataLst>
                <p:tags r:id="rId311"/>
              </p:custDataLst>
            </p:nvPr>
          </p:nvSpPr>
          <p:spPr bwMode="auto">
            <a:xfrm>
              <a:off x="7554913" y="2420938"/>
              <a:ext cx="68262" cy="7778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3" name="Freeform 485">
              <a:hlinkClick r:id="rId412"/>
            </p:cNvPr>
            <p:cNvSpPr>
              <a:spLocks/>
            </p:cNvSpPr>
            <p:nvPr>
              <p:custDataLst>
                <p:tags r:id="rId312"/>
              </p:custDataLst>
            </p:nvPr>
          </p:nvSpPr>
          <p:spPr bwMode="auto">
            <a:xfrm>
              <a:off x="7572375" y="2206625"/>
              <a:ext cx="234950" cy="220663"/>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4" name="Freeform 486"/>
            <p:cNvSpPr>
              <a:spLocks/>
            </p:cNvSpPr>
            <p:nvPr>
              <p:custDataLst>
                <p:tags r:id="rId313"/>
              </p:custDataLst>
            </p:nvPr>
          </p:nvSpPr>
          <p:spPr bwMode="auto">
            <a:xfrm>
              <a:off x="4498975" y="1235075"/>
              <a:ext cx="120650" cy="52388"/>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5" name="Freeform 487"/>
            <p:cNvSpPr>
              <a:spLocks/>
            </p:cNvSpPr>
            <p:nvPr>
              <p:custDataLst>
                <p:tags r:id="rId314"/>
              </p:custDataLst>
            </p:nvPr>
          </p:nvSpPr>
          <p:spPr bwMode="auto">
            <a:xfrm>
              <a:off x="4572000" y="1231900"/>
              <a:ext cx="71438"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6" name="Freeform 488"/>
            <p:cNvSpPr>
              <a:spLocks/>
            </p:cNvSpPr>
            <p:nvPr>
              <p:custDataLst>
                <p:tags r:id="rId315"/>
              </p:custDataLst>
            </p:nvPr>
          </p:nvSpPr>
          <p:spPr bwMode="auto">
            <a:xfrm>
              <a:off x="4498975" y="1231900"/>
              <a:ext cx="146050" cy="52388"/>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7" name="Freeform 489"/>
            <p:cNvSpPr>
              <a:spLocks/>
            </p:cNvSpPr>
            <p:nvPr>
              <p:custDataLst>
                <p:tags r:id="rId316"/>
              </p:custDataLst>
            </p:nvPr>
          </p:nvSpPr>
          <p:spPr bwMode="auto">
            <a:xfrm>
              <a:off x="5075238" y="1235075"/>
              <a:ext cx="46037" cy="5080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8" name="Freeform 490"/>
            <p:cNvSpPr>
              <a:spLocks/>
            </p:cNvSpPr>
            <p:nvPr>
              <p:custDataLst>
                <p:tags r:id="rId317"/>
              </p:custDataLst>
            </p:nvPr>
          </p:nvSpPr>
          <p:spPr bwMode="auto">
            <a:xfrm>
              <a:off x="5146675" y="1176338"/>
              <a:ext cx="17463" cy="52387"/>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79" name="Freeform 491"/>
            <p:cNvSpPr>
              <a:spLocks/>
            </p:cNvSpPr>
            <p:nvPr>
              <p:custDataLst>
                <p:tags r:id="rId318"/>
              </p:custDataLst>
            </p:nvPr>
          </p:nvSpPr>
          <p:spPr bwMode="auto">
            <a:xfrm>
              <a:off x="5291138" y="1176338"/>
              <a:ext cx="14287" cy="5397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0" name="Freeform 492"/>
            <p:cNvSpPr>
              <a:spLocks/>
            </p:cNvSpPr>
            <p:nvPr>
              <p:custDataLst>
                <p:tags r:id="rId319"/>
              </p:custDataLst>
            </p:nvPr>
          </p:nvSpPr>
          <p:spPr bwMode="auto">
            <a:xfrm>
              <a:off x="4572000" y="1231900"/>
              <a:ext cx="19050" cy="52388"/>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1" name="Freeform 493"/>
            <p:cNvSpPr>
              <a:spLocks/>
            </p:cNvSpPr>
            <p:nvPr>
              <p:custDataLst>
                <p:tags r:id="rId320"/>
              </p:custDataLst>
            </p:nvPr>
          </p:nvSpPr>
          <p:spPr bwMode="auto">
            <a:xfrm>
              <a:off x="5816600" y="1198563"/>
              <a:ext cx="104775" cy="55562"/>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2" name="Freeform 494"/>
            <p:cNvSpPr>
              <a:spLocks/>
            </p:cNvSpPr>
            <p:nvPr>
              <p:custDataLst>
                <p:tags r:id="rId321"/>
              </p:custDataLst>
            </p:nvPr>
          </p:nvSpPr>
          <p:spPr bwMode="auto">
            <a:xfrm>
              <a:off x="5883275" y="1220788"/>
              <a:ext cx="115888" cy="55562"/>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3" name="Freeform 495"/>
            <p:cNvSpPr>
              <a:spLocks/>
            </p:cNvSpPr>
            <p:nvPr>
              <p:custDataLst>
                <p:tags r:id="rId322"/>
              </p:custDataLst>
            </p:nvPr>
          </p:nvSpPr>
          <p:spPr bwMode="auto">
            <a:xfrm>
              <a:off x="6015038" y="1235075"/>
              <a:ext cx="92075" cy="5080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4" name="Freeform 496"/>
            <p:cNvSpPr>
              <a:spLocks/>
            </p:cNvSpPr>
            <p:nvPr>
              <p:custDataLst>
                <p:tags r:id="rId323"/>
              </p:custDataLst>
            </p:nvPr>
          </p:nvSpPr>
          <p:spPr bwMode="auto">
            <a:xfrm>
              <a:off x="6604000" y="1347788"/>
              <a:ext cx="87313" cy="53975"/>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5" name="Freeform 497"/>
            <p:cNvSpPr>
              <a:spLocks/>
            </p:cNvSpPr>
            <p:nvPr>
              <p:custDataLst>
                <p:tags r:id="rId324"/>
              </p:custDataLst>
            </p:nvPr>
          </p:nvSpPr>
          <p:spPr bwMode="auto">
            <a:xfrm>
              <a:off x="6678613" y="1365250"/>
              <a:ext cx="36512" cy="5080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6" name="Freeform 498"/>
            <p:cNvSpPr>
              <a:spLocks/>
            </p:cNvSpPr>
            <p:nvPr>
              <p:custDataLst>
                <p:tags r:id="rId325"/>
              </p:custDataLst>
            </p:nvPr>
          </p:nvSpPr>
          <p:spPr bwMode="auto">
            <a:xfrm>
              <a:off x="6711950" y="1374775"/>
              <a:ext cx="58738" cy="5238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7" name="Freeform 499"/>
            <p:cNvSpPr>
              <a:spLocks/>
            </p:cNvSpPr>
            <p:nvPr>
              <p:custDataLst>
                <p:tags r:id="rId326"/>
              </p:custDataLst>
            </p:nvPr>
          </p:nvSpPr>
          <p:spPr bwMode="auto">
            <a:xfrm>
              <a:off x="6457950" y="1349375"/>
              <a:ext cx="68263" cy="53975"/>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8" name="Freeform 500"/>
            <p:cNvSpPr>
              <a:spLocks/>
            </p:cNvSpPr>
            <p:nvPr>
              <p:custDataLst>
                <p:tags r:id="rId327"/>
              </p:custDataLst>
            </p:nvPr>
          </p:nvSpPr>
          <p:spPr bwMode="auto">
            <a:xfrm>
              <a:off x="6791325" y="1296988"/>
              <a:ext cx="155575" cy="5080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89" name="Freeform 501"/>
            <p:cNvSpPr>
              <a:spLocks/>
            </p:cNvSpPr>
            <p:nvPr>
              <p:custDataLst>
                <p:tags r:id="rId328"/>
              </p:custDataLst>
            </p:nvPr>
          </p:nvSpPr>
          <p:spPr bwMode="auto">
            <a:xfrm>
              <a:off x="6970713" y="1303338"/>
              <a:ext cx="106362" cy="52387"/>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0" name="Freeform 502"/>
            <p:cNvSpPr>
              <a:spLocks/>
            </p:cNvSpPr>
            <p:nvPr>
              <p:custDataLst>
                <p:tags r:id="rId329"/>
              </p:custDataLst>
            </p:nvPr>
          </p:nvSpPr>
          <p:spPr bwMode="auto">
            <a:xfrm>
              <a:off x="6926263" y="1346200"/>
              <a:ext cx="71437" cy="53975"/>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1" name="Freeform 503"/>
            <p:cNvSpPr>
              <a:spLocks/>
            </p:cNvSpPr>
            <p:nvPr>
              <p:custDataLst>
                <p:tags r:id="rId330"/>
              </p:custDataLst>
            </p:nvPr>
          </p:nvSpPr>
          <p:spPr bwMode="auto">
            <a:xfrm>
              <a:off x="6902450" y="1344613"/>
              <a:ext cx="23813" cy="50800"/>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2" name="Line 504"/>
            <p:cNvSpPr>
              <a:spLocks noChangeShapeType="1"/>
            </p:cNvSpPr>
            <p:nvPr>
              <p:custDataLst>
                <p:tags r:id="rId331"/>
              </p:custDataLst>
            </p:nvPr>
          </p:nvSpPr>
          <p:spPr bwMode="auto">
            <a:xfrm flipV="1">
              <a:off x="6904038" y="1343025"/>
              <a:ext cx="0" cy="1588"/>
            </a:xfrm>
            <a:prstGeom prst="line">
              <a:avLst/>
            </a:prstGeom>
            <a:no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2394" name="Freeform 506"/>
            <p:cNvSpPr>
              <a:spLocks/>
            </p:cNvSpPr>
            <p:nvPr>
              <p:custDataLst>
                <p:tags r:id="rId332"/>
              </p:custDataLst>
            </p:nvPr>
          </p:nvSpPr>
          <p:spPr bwMode="auto">
            <a:xfrm>
              <a:off x="6815138" y="1343025"/>
              <a:ext cx="11112" cy="5080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5" name="Freeform 507"/>
            <p:cNvSpPr>
              <a:spLocks/>
            </p:cNvSpPr>
            <p:nvPr>
              <p:custDataLst>
                <p:tags r:id="rId333"/>
              </p:custDataLst>
            </p:nvPr>
          </p:nvSpPr>
          <p:spPr bwMode="auto">
            <a:xfrm>
              <a:off x="6762750" y="1308100"/>
              <a:ext cx="11113" cy="52388"/>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7" name="Freeform 509"/>
            <p:cNvSpPr>
              <a:spLocks/>
            </p:cNvSpPr>
            <p:nvPr>
              <p:custDataLst>
                <p:tags r:id="rId334"/>
              </p:custDataLst>
            </p:nvPr>
          </p:nvSpPr>
          <p:spPr bwMode="auto">
            <a:xfrm>
              <a:off x="7650163" y="1392238"/>
              <a:ext cx="61912" cy="53975"/>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399" name="Freeform 511"/>
            <p:cNvSpPr>
              <a:spLocks/>
            </p:cNvSpPr>
            <p:nvPr>
              <p:custDataLst>
                <p:tags r:id="rId335"/>
              </p:custDataLst>
            </p:nvPr>
          </p:nvSpPr>
          <p:spPr bwMode="auto">
            <a:xfrm>
              <a:off x="7969250" y="1812925"/>
              <a:ext cx="47625" cy="5397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0" name="Freeform 512"/>
            <p:cNvSpPr>
              <a:spLocks/>
            </p:cNvSpPr>
            <p:nvPr>
              <p:custDataLst>
                <p:tags r:id="rId336"/>
              </p:custDataLst>
            </p:nvPr>
          </p:nvSpPr>
          <p:spPr bwMode="auto">
            <a:xfrm>
              <a:off x="8026400" y="1827213"/>
              <a:ext cx="20638" cy="50800"/>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1" name="Freeform 513"/>
            <p:cNvSpPr>
              <a:spLocks/>
            </p:cNvSpPr>
            <p:nvPr>
              <p:custDataLst>
                <p:tags r:id="rId337"/>
              </p:custDataLst>
            </p:nvPr>
          </p:nvSpPr>
          <p:spPr bwMode="auto">
            <a:xfrm>
              <a:off x="7874000" y="1943100"/>
              <a:ext cx="17463" cy="5080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2" name="Freeform 514"/>
            <p:cNvSpPr>
              <a:spLocks/>
            </p:cNvSpPr>
            <p:nvPr>
              <p:custDataLst>
                <p:tags r:id="rId338"/>
              </p:custDataLst>
            </p:nvPr>
          </p:nvSpPr>
          <p:spPr bwMode="auto">
            <a:xfrm>
              <a:off x="7888288" y="1966913"/>
              <a:ext cx="3175" cy="55562"/>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3" name="Freeform 515"/>
            <p:cNvSpPr>
              <a:spLocks/>
            </p:cNvSpPr>
            <p:nvPr>
              <p:custDataLst>
                <p:tags r:id="rId339"/>
              </p:custDataLst>
            </p:nvPr>
          </p:nvSpPr>
          <p:spPr bwMode="auto">
            <a:xfrm>
              <a:off x="7874000" y="2041525"/>
              <a:ext cx="9525" cy="50800"/>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4" name="Freeform 516"/>
            <p:cNvSpPr>
              <a:spLocks/>
            </p:cNvSpPr>
            <p:nvPr>
              <p:custDataLst>
                <p:tags r:id="rId340"/>
              </p:custDataLst>
            </p:nvPr>
          </p:nvSpPr>
          <p:spPr bwMode="auto">
            <a:xfrm>
              <a:off x="7848600" y="2073275"/>
              <a:ext cx="0" cy="53975"/>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5" name="Freeform 517"/>
            <p:cNvSpPr>
              <a:spLocks/>
            </p:cNvSpPr>
            <p:nvPr>
              <p:custDataLst>
                <p:tags r:id="rId341"/>
              </p:custDataLst>
            </p:nvPr>
          </p:nvSpPr>
          <p:spPr bwMode="auto">
            <a:xfrm>
              <a:off x="7848600" y="2073275"/>
              <a:ext cx="7938" cy="53975"/>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6" name="Freeform 518"/>
            <p:cNvSpPr>
              <a:spLocks/>
            </p:cNvSpPr>
            <p:nvPr>
              <p:custDataLst>
                <p:tags r:id="rId342"/>
              </p:custDataLst>
            </p:nvPr>
          </p:nvSpPr>
          <p:spPr bwMode="auto">
            <a:xfrm>
              <a:off x="7572375" y="1701800"/>
              <a:ext cx="22225" cy="52388"/>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0070C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7" name="Freeform 519"/>
            <p:cNvSpPr>
              <a:spLocks/>
            </p:cNvSpPr>
            <p:nvPr>
              <p:custDataLst>
                <p:tags r:id="rId343"/>
              </p:custDataLst>
            </p:nvPr>
          </p:nvSpPr>
          <p:spPr bwMode="auto">
            <a:xfrm>
              <a:off x="4575175" y="1830388"/>
              <a:ext cx="52388" cy="33337"/>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8" name="Freeform 520"/>
            <p:cNvSpPr>
              <a:spLocks/>
            </p:cNvSpPr>
            <p:nvPr>
              <p:custDataLst>
                <p:tags r:id="rId344"/>
              </p:custDataLst>
            </p:nvPr>
          </p:nvSpPr>
          <p:spPr bwMode="auto">
            <a:xfrm>
              <a:off x="5076825" y="1458913"/>
              <a:ext cx="47625" cy="53975"/>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09" name="Freeform 521"/>
            <p:cNvSpPr>
              <a:spLocks/>
            </p:cNvSpPr>
            <p:nvPr>
              <p:custDataLst>
                <p:tags r:id="rId345"/>
              </p:custDataLst>
            </p:nvPr>
          </p:nvSpPr>
          <p:spPr bwMode="auto">
            <a:xfrm>
              <a:off x="5114925" y="1289050"/>
              <a:ext cx="255588" cy="147638"/>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10" name="Freeform 523"/>
            <p:cNvSpPr>
              <a:spLocks/>
            </p:cNvSpPr>
            <p:nvPr>
              <p:custDataLst>
                <p:tags r:id="rId346"/>
              </p:custDataLst>
            </p:nvPr>
          </p:nvSpPr>
          <p:spPr bwMode="auto">
            <a:xfrm>
              <a:off x="7458075" y="1838325"/>
              <a:ext cx="220663" cy="2428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49" name="Freeform 527"/>
            <p:cNvSpPr>
              <a:spLocks/>
            </p:cNvSpPr>
            <p:nvPr>
              <p:custDataLst>
                <p:tags r:id="rId347"/>
              </p:custDataLst>
            </p:nvPr>
          </p:nvSpPr>
          <p:spPr bwMode="auto">
            <a:xfrm>
              <a:off x="5054600" y="2474913"/>
              <a:ext cx="592138" cy="461962"/>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52" name="Freeform 528">
              <a:hlinkClick r:id="rId413"/>
            </p:cNvPr>
            <p:cNvSpPr>
              <a:spLocks/>
            </p:cNvSpPr>
            <p:nvPr>
              <p:custDataLst>
                <p:tags r:id="rId348"/>
              </p:custDataLst>
            </p:nvPr>
          </p:nvSpPr>
          <p:spPr bwMode="auto">
            <a:xfrm>
              <a:off x="4465638" y="2063750"/>
              <a:ext cx="65087" cy="5080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2" name="Freeform 529"/>
            <p:cNvSpPr>
              <a:spLocks/>
            </p:cNvSpPr>
            <p:nvPr>
              <p:custDataLst>
                <p:tags r:id="rId349"/>
              </p:custDataLst>
            </p:nvPr>
          </p:nvSpPr>
          <p:spPr bwMode="auto">
            <a:xfrm>
              <a:off x="4176713" y="2255838"/>
              <a:ext cx="17462" cy="52387"/>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15" name="Freeform 533"/>
            <p:cNvSpPr>
              <a:spLocks/>
            </p:cNvSpPr>
            <p:nvPr>
              <p:custDataLst>
                <p:tags r:id="rId350"/>
              </p:custDataLst>
            </p:nvPr>
          </p:nvSpPr>
          <p:spPr bwMode="auto">
            <a:xfrm>
              <a:off x="5046663" y="2332038"/>
              <a:ext cx="195262" cy="142875"/>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16" name="Freeform 534"/>
            <p:cNvSpPr>
              <a:spLocks/>
            </p:cNvSpPr>
            <p:nvPr>
              <p:custDataLst>
                <p:tags r:id="rId351"/>
              </p:custDataLst>
            </p:nvPr>
          </p:nvSpPr>
          <p:spPr bwMode="auto">
            <a:xfrm>
              <a:off x="7386638" y="2674938"/>
              <a:ext cx="46037" cy="7302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grpSp>
          <p:nvGrpSpPr>
            <p:cNvPr id="17" name="Group 535"/>
            <p:cNvGrpSpPr>
              <a:grpSpLocks/>
            </p:cNvGrpSpPr>
            <p:nvPr>
              <p:custDataLst>
                <p:tags r:id="rId352"/>
              </p:custDataLst>
            </p:nvPr>
          </p:nvGrpSpPr>
          <p:grpSpPr bwMode="auto">
            <a:xfrm>
              <a:off x="4757870" y="2195263"/>
              <a:ext cx="539045" cy="182057"/>
              <a:chOff x="3289" y="1830"/>
              <a:chExt cx="363" cy="128"/>
            </a:xfrm>
            <a:solidFill>
              <a:srgbClr val="FFC000"/>
            </a:solidFill>
          </p:grpSpPr>
          <p:sp>
            <p:nvSpPr>
              <p:cNvPr id="2584"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5"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6"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7"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sp>
            <p:nvSpPr>
              <p:cNvPr id="2588"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chemeClr val="accent3"/>
                </a:solidFill>
                <a:prstDash val="solid"/>
                <a:round/>
                <a:headEnd type="none" w="med" len="med"/>
                <a:tailEnd type="none" w="med" len="med"/>
              </a:ln>
              <a:effectLst/>
              <a:extLst/>
            </p:spPr>
            <p:txBody>
              <a:bodyPr/>
              <a:lstStyle/>
              <a:p>
                <a:pPr>
                  <a:defRPr/>
                </a:pPr>
                <a:endParaRPr lang="en-US" dirty="0">
                  <a:ea typeface="+mn-ea"/>
                </a:endParaRPr>
              </a:p>
            </p:txBody>
          </p:sp>
        </p:grpSp>
        <p:sp>
          <p:nvSpPr>
            <p:cNvPr id="14" name="Freeform 541"/>
            <p:cNvSpPr>
              <a:spLocks/>
            </p:cNvSpPr>
            <p:nvPr>
              <p:custDataLst>
                <p:tags r:id="rId353"/>
              </p:custDataLst>
            </p:nvPr>
          </p:nvSpPr>
          <p:spPr bwMode="auto">
            <a:xfrm>
              <a:off x="2511425" y="3235325"/>
              <a:ext cx="111125" cy="111125"/>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55" name="Freeform 542"/>
            <p:cNvSpPr>
              <a:spLocks/>
            </p:cNvSpPr>
            <p:nvPr>
              <p:custDataLst>
                <p:tags r:id="rId354"/>
              </p:custDataLst>
            </p:nvPr>
          </p:nvSpPr>
          <p:spPr bwMode="auto">
            <a:xfrm>
              <a:off x="6918325" y="2727325"/>
              <a:ext cx="231775" cy="415925"/>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7030A0"/>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8" name="Freeform 543"/>
            <p:cNvSpPr>
              <a:spLocks/>
            </p:cNvSpPr>
            <p:nvPr>
              <p:custDataLst>
                <p:tags r:id="rId355"/>
              </p:custDataLst>
            </p:nvPr>
          </p:nvSpPr>
          <p:spPr bwMode="auto">
            <a:xfrm>
              <a:off x="7015163" y="3346450"/>
              <a:ext cx="28575" cy="52388"/>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9" name="Freeform 544"/>
            <p:cNvSpPr>
              <a:spLocks/>
            </p:cNvSpPr>
            <p:nvPr>
              <p:custDataLst>
                <p:tags r:id="rId356"/>
              </p:custDataLst>
            </p:nvPr>
          </p:nvSpPr>
          <p:spPr bwMode="auto">
            <a:xfrm>
              <a:off x="5554663" y="2676525"/>
              <a:ext cx="193675" cy="246063"/>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58" name="Freeform 545"/>
            <p:cNvSpPr>
              <a:spLocks/>
            </p:cNvSpPr>
            <p:nvPr>
              <p:custDataLst>
                <p:tags r:id="rId357"/>
              </p:custDataLst>
            </p:nvPr>
          </p:nvSpPr>
          <p:spPr bwMode="auto">
            <a:xfrm>
              <a:off x="4132263" y="2725738"/>
              <a:ext cx="420687" cy="349250"/>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13" name="Freeform 546"/>
            <p:cNvSpPr>
              <a:spLocks/>
            </p:cNvSpPr>
            <p:nvPr>
              <p:custDataLst>
                <p:tags r:id="rId358"/>
              </p:custDataLst>
            </p:nvPr>
          </p:nvSpPr>
          <p:spPr bwMode="auto">
            <a:xfrm>
              <a:off x="3763963" y="2379663"/>
              <a:ext cx="333375" cy="236537"/>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C00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15" name="Freeform 548"/>
            <p:cNvSpPr>
              <a:spLocks/>
            </p:cNvSpPr>
            <p:nvPr>
              <p:custDataLst>
                <p:tags r:id="rId359"/>
              </p:custDataLst>
            </p:nvPr>
          </p:nvSpPr>
          <p:spPr bwMode="auto">
            <a:xfrm>
              <a:off x="5114925" y="1400175"/>
              <a:ext cx="120650" cy="5397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077" name="Freeform 549"/>
            <p:cNvSpPr>
              <a:spLocks/>
            </p:cNvSpPr>
            <p:nvPr>
              <p:custDataLst>
                <p:tags r:id="rId360"/>
              </p:custDataLst>
            </p:nvPr>
          </p:nvSpPr>
          <p:spPr bwMode="auto">
            <a:xfrm>
              <a:off x="5276850" y="1384300"/>
              <a:ext cx="69850" cy="5080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6" name="Freeform 550"/>
            <p:cNvSpPr>
              <a:spLocks/>
            </p:cNvSpPr>
            <p:nvPr>
              <p:custDataLst>
                <p:tags r:id="rId361"/>
              </p:custDataLst>
            </p:nvPr>
          </p:nvSpPr>
          <p:spPr bwMode="auto">
            <a:xfrm>
              <a:off x="5146675" y="1176338"/>
              <a:ext cx="146050" cy="52387"/>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7030A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7" name="Freeform 62"/>
            <p:cNvSpPr>
              <a:spLocks/>
            </p:cNvSpPr>
            <p:nvPr/>
          </p:nvSpPr>
          <p:spPr bwMode="auto">
            <a:xfrm>
              <a:off x="2401888" y="2962275"/>
              <a:ext cx="23812" cy="39688"/>
            </a:xfrm>
            <a:custGeom>
              <a:avLst/>
              <a:gdLst>
                <a:gd name="T0" fmla="*/ 2147483647 w 49"/>
                <a:gd name="T1" fmla="*/ 2147483647 h 86"/>
                <a:gd name="T2" fmla="*/ 2147483647 w 49"/>
                <a:gd name="T3" fmla="*/ 2147483647 h 86"/>
                <a:gd name="T4" fmla="*/ 2147483647 w 49"/>
                <a:gd name="T5" fmla="*/ 0 h 86"/>
                <a:gd name="T6" fmla="*/ 2147483647 w 49"/>
                <a:gd name="T7" fmla="*/ 2147483647 h 86"/>
                <a:gd name="T8" fmla="*/ 2147483647 w 49"/>
                <a:gd name="T9" fmla="*/ 2147483647 h 86"/>
                <a:gd name="T10" fmla="*/ 2147483647 w 49"/>
                <a:gd name="T11" fmla="*/ 2147483647 h 86"/>
                <a:gd name="T12" fmla="*/ 0 w 49"/>
                <a:gd name="T13" fmla="*/ 2147483647 h 86"/>
                <a:gd name="T14" fmla="*/ 0 w 49"/>
                <a:gd name="T15" fmla="*/ 2147483647 h 86"/>
                <a:gd name="T16" fmla="*/ 2147483647 w 49"/>
                <a:gd name="T17" fmla="*/ 2147483647 h 86"/>
                <a:gd name="T18" fmla="*/ 2147483647 w 49"/>
                <a:gd name="T19" fmla="*/ 2147483647 h 86"/>
                <a:gd name="T20" fmla="*/ 2147483647 w 49"/>
                <a:gd name="T21" fmla="*/ 2147483647 h 86"/>
                <a:gd name="T22" fmla="*/ 2147483647 w 49"/>
                <a:gd name="T23" fmla="*/ 2147483647 h 86"/>
                <a:gd name="T24" fmla="*/ 2147483647 w 49"/>
                <a:gd name="T25" fmla="*/ 2147483647 h 86"/>
                <a:gd name="T26" fmla="*/ 2147483647 w 49"/>
                <a:gd name="T27" fmla="*/ 2147483647 h 86"/>
                <a:gd name="T28" fmla="*/ 2147483647 w 49"/>
                <a:gd name="T29" fmla="*/ 2147483647 h 86"/>
                <a:gd name="T30" fmla="*/ 2147483647 w 49"/>
                <a:gd name="T31" fmla="*/ 2147483647 h 86"/>
                <a:gd name="T32" fmla="*/ 2147483647 w 49"/>
                <a:gd name="T33" fmla="*/ 2147483647 h 86"/>
                <a:gd name="T34" fmla="*/ 2147483647 w 49"/>
                <a:gd name="T35" fmla="*/ 2147483647 h 86"/>
                <a:gd name="T36" fmla="*/ 2147483647 w 49"/>
                <a:gd name="T37" fmla="*/ 2147483647 h 86"/>
                <a:gd name="T38" fmla="*/ 2147483647 w 49"/>
                <a:gd name="T39" fmla="*/ 2147483647 h 86"/>
                <a:gd name="T40" fmla="*/ 2147483647 w 49"/>
                <a:gd name="T41" fmla="*/ 2147483647 h 86"/>
                <a:gd name="T42" fmla="*/ 2147483647 w 49"/>
                <a:gd name="T43" fmla="*/ 2147483647 h 86"/>
                <a:gd name="T44" fmla="*/ 2147483647 w 49"/>
                <a:gd name="T45" fmla="*/ 2147483647 h 86"/>
                <a:gd name="T46" fmla="*/ 2147483647 w 49"/>
                <a:gd name="T47" fmla="*/ 2147483647 h 86"/>
                <a:gd name="T48" fmla="*/ 2147483647 w 49"/>
                <a:gd name="T49" fmla="*/ 2147483647 h 86"/>
                <a:gd name="T50" fmla="*/ 2147483647 w 49"/>
                <a:gd name="T51" fmla="*/ 2147483647 h 86"/>
                <a:gd name="T52" fmla="*/ 2147483647 w 49"/>
                <a:gd name="T53" fmla="*/ 2147483647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28" name="Freeform 325"/>
            <p:cNvSpPr>
              <a:spLocks/>
            </p:cNvSpPr>
            <p:nvPr>
              <p:custDataLst>
                <p:tags r:id="rId362"/>
              </p:custDataLst>
            </p:nvPr>
          </p:nvSpPr>
          <p:spPr bwMode="auto">
            <a:xfrm>
              <a:off x="5418138" y="3721100"/>
              <a:ext cx="34925" cy="539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29" name="Freeform 325"/>
            <p:cNvSpPr>
              <a:spLocks/>
            </p:cNvSpPr>
            <p:nvPr>
              <p:custDataLst>
                <p:tags r:id="rId363"/>
              </p:custDataLst>
            </p:nvPr>
          </p:nvSpPr>
          <p:spPr bwMode="auto">
            <a:xfrm>
              <a:off x="5391150" y="3706813"/>
              <a:ext cx="33338" cy="5238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30" name="Freeform 155"/>
            <p:cNvSpPr>
              <a:spLocks/>
            </p:cNvSpPr>
            <p:nvPr/>
          </p:nvSpPr>
          <p:spPr bwMode="auto">
            <a:xfrm>
              <a:off x="8705850" y="3371850"/>
              <a:ext cx="38100" cy="15875"/>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31" name="Freeform 155"/>
            <p:cNvSpPr>
              <a:spLocks/>
            </p:cNvSpPr>
            <p:nvPr/>
          </p:nvSpPr>
          <p:spPr bwMode="auto">
            <a:xfrm>
              <a:off x="8393113" y="3163888"/>
              <a:ext cx="36512" cy="14287"/>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2432" name="Freeform 155"/>
            <p:cNvSpPr>
              <a:spLocks/>
            </p:cNvSpPr>
            <p:nvPr/>
          </p:nvSpPr>
          <p:spPr bwMode="auto">
            <a:xfrm>
              <a:off x="8312150" y="3033713"/>
              <a:ext cx="38100" cy="17462"/>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chemeClr val="bg1">
                <a:lumMod val="85000"/>
              </a:schemeClr>
            </a:solidFill>
            <a:ln w="9525" cmpd="sng">
              <a:solidFill>
                <a:schemeClr val="accent3"/>
              </a:solidFill>
              <a:prstDash val="solid"/>
              <a:round/>
              <a:headEnd/>
              <a:tailEnd/>
            </a:ln>
          </p:spPr>
          <p:txBody>
            <a:bodyPr/>
            <a:lstStyle/>
            <a:p>
              <a:pPr>
                <a:defRPr/>
              </a:pPr>
              <a:endParaRPr lang="es-ES" dirty="0">
                <a:latin typeface="Arial" pitchFamily="34" charset="0"/>
                <a:ea typeface="ＭＳ Ｐゴシック" charset="-128"/>
              </a:endParaRPr>
            </a:p>
          </p:txBody>
        </p:sp>
        <p:sp>
          <p:nvSpPr>
            <p:cNvPr id="578" name="Freeform 329"/>
            <p:cNvSpPr>
              <a:spLocks/>
            </p:cNvSpPr>
            <p:nvPr>
              <p:custDataLst>
                <p:tags r:id="rId364"/>
              </p:custDataLst>
            </p:nvPr>
          </p:nvSpPr>
          <p:spPr bwMode="auto">
            <a:xfrm>
              <a:off x="6094413" y="3263900"/>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79" name="Freeform 329"/>
            <p:cNvSpPr>
              <a:spLocks/>
            </p:cNvSpPr>
            <p:nvPr>
              <p:custDataLst>
                <p:tags r:id="rId365"/>
              </p:custDataLst>
            </p:nvPr>
          </p:nvSpPr>
          <p:spPr bwMode="auto">
            <a:xfrm>
              <a:off x="6083300" y="3224213"/>
              <a:ext cx="23813"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1" name="Freeform 329"/>
            <p:cNvSpPr>
              <a:spLocks/>
            </p:cNvSpPr>
            <p:nvPr>
              <p:custDataLst>
                <p:tags r:id="rId366"/>
              </p:custDataLst>
            </p:nvPr>
          </p:nvSpPr>
          <p:spPr bwMode="auto">
            <a:xfrm>
              <a:off x="6072188" y="3244850"/>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2" name="Freeform 329"/>
            <p:cNvSpPr>
              <a:spLocks/>
            </p:cNvSpPr>
            <p:nvPr>
              <p:custDataLst>
                <p:tags r:id="rId367"/>
              </p:custDataLst>
            </p:nvPr>
          </p:nvSpPr>
          <p:spPr bwMode="auto">
            <a:xfrm>
              <a:off x="6072188" y="3186113"/>
              <a:ext cx="23812" cy="52387"/>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3" name="Freeform 329"/>
            <p:cNvSpPr>
              <a:spLocks/>
            </p:cNvSpPr>
            <p:nvPr>
              <p:custDataLst>
                <p:tags r:id="rId368"/>
              </p:custDataLst>
            </p:nvPr>
          </p:nvSpPr>
          <p:spPr bwMode="auto">
            <a:xfrm>
              <a:off x="5634038" y="3567113"/>
              <a:ext cx="23812"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84" name="Freeform 329"/>
            <p:cNvSpPr>
              <a:spLocks/>
            </p:cNvSpPr>
            <p:nvPr>
              <p:custDataLst>
                <p:tags r:id="rId369"/>
              </p:custDataLst>
            </p:nvPr>
          </p:nvSpPr>
          <p:spPr bwMode="auto">
            <a:xfrm>
              <a:off x="6111875" y="3182938"/>
              <a:ext cx="25400" cy="5080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85000"/>
              </a:schemeClr>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2439" name="Freeform 575"/>
            <p:cNvSpPr>
              <a:spLocks/>
            </p:cNvSpPr>
            <p:nvPr/>
          </p:nvSpPr>
          <p:spPr bwMode="auto">
            <a:xfrm rot="20747712">
              <a:off x="2760663" y="1231900"/>
              <a:ext cx="633412" cy="384175"/>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lumMod val="85000"/>
              </a:schemeClr>
            </a:solidFill>
            <a:ln w="9525">
              <a:solidFill>
                <a:schemeClr val="accent3"/>
              </a:solidFill>
              <a:round/>
              <a:headEnd/>
              <a:tailEnd/>
            </a:ln>
          </p:spPr>
          <p:txBody>
            <a:bodyPr/>
            <a:lstStyle/>
            <a:p>
              <a:pPr>
                <a:defRPr/>
              </a:pPr>
              <a:endParaRPr lang="es-ES" dirty="0">
                <a:latin typeface="Arial" pitchFamily="34" charset="0"/>
                <a:ea typeface="ＭＳ Ｐゴシック" charset="-128"/>
              </a:endParaRPr>
            </a:p>
          </p:txBody>
        </p:sp>
        <p:sp>
          <p:nvSpPr>
            <p:cNvPr id="585" name="584 Forma libre"/>
            <p:cNvSpPr/>
            <p:nvPr/>
          </p:nvSpPr>
          <p:spPr bwMode="auto">
            <a:xfrm>
              <a:off x="5053013" y="2409825"/>
              <a:ext cx="34925" cy="49213"/>
            </a:xfrm>
            <a:custGeom>
              <a:avLst/>
              <a:gdLst>
                <a:gd name="connsiteX0" fmla="*/ 0 w 97631"/>
                <a:gd name="connsiteY0" fmla="*/ 133350 h 142875"/>
                <a:gd name="connsiteX1" fmla="*/ 28575 w 97631"/>
                <a:gd name="connsiteY1" fmla="*/ 0 h 142875"/>
                <a:gd name="connsiteX2" fmla="*/ 80962 w 97631"/>
                <a:gd name="connsiteY2" fmla="*/ 14288 h 142875"/>
                <a:gd name="connsiteX3" fmla="*/ 97631 w 97631"/>
                <a:gd name="connsiteY3" fmla="*/ 30956 h 142875"/>
                <a:gd name="connsiteX4" fmla="*/ 83344 w 97631"/>
                <a:gd name="connsiteY4" fmla="*/ 111919 h 142875"/>
                <a:gd name="connsiteX5" fmla="*/ 66675 w 97631"/>
                <a:gd name="connsiteY5" fmla="*/ 142875 h 142875"/>
                <a:gd name="connsiteX6" fmla="*/ 0 w 97631"/>
                <a:gd name="connsiteY6" fmla="*/ 133350 h 142875"/>
                <a:gd name="connsiteX0" fmla="*/ 0 w 97631"/>
                <a:gd name="connsiteY0" fmla="*/ 133350 h 133350"/>
                <a:gd name="connsiteX1" fmla="*/ 28575 w 97631"/>
                <a:gd name="connsiteY1" fmla="*/ 0 h 133350"/>
                <a:gd name="connsiteX2" fmla="*/ 80962 w 97631"/>
                <a:gd name="connsiteY2" fmla="*/ 14288 h 133350"/>
                <a:gd name="connsiteX3" fmla="*/ 97631 w 97631"/>
                <a:gd name="connsiteY3" fmla="*/ 30956 h 133350"/>
                <a:gd name="connsiteX4" fmla="*/ 83344 w 97631"/>
                <a:gd name="connsiteY4" fmla="*/ 111919 h 133350"/>
                <a:gd name="connsiteX5" fmla="*/ 1909 w 97631"/>
                <a:gd name="connsiteY5" fmla="*/ 128364 h 133350"/>
                <a:gd name="connsiteX6" fmla="*/ 0 w 97631"/>
                <a:gd name="connsiteY6" fmla="*/ 133350 h 133350"/>
                <a:gd name="connsiteX0" fmla="*/ 0 w 97631"/>
                <a:gd name="connsiteY0" fmla="*/ 133350 h 213593"/>
                <a:gd name="connsiteX1" fmla="*/ 28575 w 97631"/>
                <a:gd name="connsiteY1" fmla="*/ 0 h 213593"/>
                <a:gd name="connsiteX2" fmla="*/ 80962 w 97631"/>
                <a:gd name="connsiteY2" fmla="*/ 14288 h 213593"/>
                <a:gd name="connsiteX3" fmla="*/ 97631 w 97631"/>
                <a:gd name="connsiteY3" fmla="*/ 30956 h 213593"/>
                <a:gd name="connsiteX4" fmla="*/ 83344 w 97631"/>
                <a:gd name="connsiteY4" fmla="*/ 111919 h 213593"/>
                <a:gd name="connsiteX5" fmla="*/ 1909 w 97631"/>
                <a:gd name="connsiteY5" fmla="*/ 128364 h 213593"/>
                <a:gd name="connsiteX6" fmla="*/ 0 w 97631"/>
                <a:gd name="connsiteY6" fmla="*/ 133350 h 2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1" h="213593">
                  <a:moveTo>
                    <a:pt x="0" y="133350"/>
                  </a:moveTo>
                  <a:lnTo>
                    <a:pt x="28575" y="0"/>
                  </a:lnTo>
                  <a:lnTo>
                    <a:pt x="80962" y="14288"/>
                  </a:lnTo>
                  <a:lnTo>
                    <a:pt x="97631" y="30956"/>
                  </a:lnTo>
                  <a:lnTo>
                    <a:pt x="83344" y="111919"/>
                  </a:lnTo>
                  <a:cubicBezTo>
                    <a:pt x="56199" y="117401"/>
                    <a:pt x="20001" y="213593"/>
                    <a:pt x="1909" y="128364"/>
                  </a:cubicBezTo>
                  <a:lnTo>
                    <a:pt x="0" y="133350"/>
                  </a:ln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9" name="588 Forma libre"/>
            <p:cNvSpPr/>
            <p:nvPr/>
          </p:nvSpPr>
          <p:spPr bwMode="auto">
            <a:xfrm>
              <a:off x="5043488" y="2462213"/>
              <a:ext cx="25400" cy="20637"/>
            </a:xfrm>
            <a:custGeom>
              <a:avLst/>
              <a:gdLst>
                <a:gd name="connsiteX0" fmla="*/ 64224 w 64224"/>
                <a:gd name="connsiteY0" fmla="*/ 13034 h 92224"/>
                <a:gd name="connsiteX1" fmla="*/ 59462 w 64224"/>
                <a:gd name="connsiteY1" fmla="*/ 10653 h 92224"/>
                <a:gd name="connsiteX2" fmla="*/ 61843 w 64224"/>
                <a:gd name="connsiteY2" fmla="*/ 10653 h 92224"/>
                <a:gd name="connsiteX3" fmla="*/ 30887 w 64224"/>
                <a:gd name="connsiteY3" fmla="*/ 5890 h 92224"/>
                <a:gd name="connsiteX4" fmla="*/ 16599 w 64224"/>
                <a:gd name="connsiteY4" fmla="*/ 15415 h 92224"/>
                <a:gd name="connsiteX5" fmla="*/ 11837 w 64224"/>
                <a:gd name="connsiteY5" fmla="*/ 22559 h 92224"/>
                <a:gd name="connsiteX6" fmla="*/ 14218 w 64224"/>
                <a:gd name="connsiteY6" fmla="*/ 32084 h 92224"/>
                <a:gd name="connsiteX7" fmla="*/ 21362 w 64224"/>
                <a:gd name="connsiteY7" fmla="*/ 58278 h 92224"/>
                <a:gd name="connsiteX8" fmla="*/ 18981 w 64224"/>
                <a:gd name="connsiteY8" fmla="*/ 55897 h 92224"/>
                <a:gd name="connsiteX9" fmla="*/ 2312 w 64224"/>
                <a:gd name="connsiteY9" fmla="*/ 67803 h 92224"/>
                <a:gd name="connsiteX10" fmla="*/ 4693 w 64224"/>
                <a:gd name="connsiteY10" fmla="*/ 82090 h 92224"/>
                <a:gd name="connsiteX11" fmla="*/ 7074 w 64224"/>
                <a:gd name="connsiteY11" fmla="*/ 89234 h 92224"/>
                <a:gd name="connsiteX12" fmla="*/ 14218 w 64224"/>
                <a:gd name="connsiteY12" fmla="*/ 91615 h 92224"/>
                <a:gd name="connsiteX13" fmla="*/ 38031 w 64224"/>
                <a:gd name="connsiteY13" fmla="*/ 91615 h 92224"/>
                <a:gd name="connsiteX14" fmla="*/ 64224 w 64224"/>
                <a:gd name="connsiteY14" fmla="*/ 13034 h 9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24" h="92224">
                  <a:moveTo>
                    <a:pt x="64224" y="13034"/>
                  </a:moveTo>
                  <a:lnTo>
                    <a:pt x="59462" y="10653"/>
                  </a:lnTo>
                  <a:lnTo>
                    <a:pt x="61843" y="10653"/>
                  </a:lnTo>
                  <a:cubicBezTo>
                    <a:pt x="48925" y="6347"/>
                    <a:pt x="42668" y="0"/>
                    <a:pt x="30887" y="5890"/>
                  </a:cubicBezTo>
                  <a:cubicBezTo>
                    <a:pt x="25767" y="8450"/>
                    <a:pt x="16599" y="15415"/>
                    <a:pt x="16599" y="15415"/>
                  </a:cubicBezTo>
                  <a:cubicBezTo>
                    <a:pt x="15012" y="17796"/>
                    <a:pt x="12242" y="19726"/>
                    <a:pt x="11837" y="22559"/>
                  </a:cubicBezTo>
                  <a:cubicBezTo>
                    <a:pt x="11374" y="25799"/>
                    <a:pt x="13720" y="28849"/>
                    <a:pt x="14218" y="32084"/>
                  </a:cubicBezTo>
                  <a:cubicBezTo>
                    <a:pt x="18042" y="56942"/>
                    <a:pt x="11143" y="48059"/>
                    <a:pt x="21362" y="58278"/>
                  </a:cubicBezTo>
                  <a:lnTo>
                    <a:pt x="18981" y="55897"/>
                  </a:lnTo>
                  <a:cubicBezTo>
                    <a:pt x="13425" y="59866"/>
                    <a:pt x="5582" y="61809"/>
                    <a:pt x="2312" y="67803"/>
                  </a:cubicBezTo>
                  <a:cubicBezTo>
                    <a:pt x="0" y="72041"/>
                    <a:pt x="3646" y="77377"/>
                    <a:pt x="4693" y="82090"/>
                  </a:cubicBezTo>
                  <a:cubicBezTo>
                    <a:pt x="5237" y="84540"/>
                    <a:pt x="5299" y="87459"/>
                    <a:pt x="7074" y="89234"/>
                  </a:cubicBezTo>
                  <a:cubicBezTo>
                    <a:pt x="8849" y="91009"/>
                    <a:pt x="11715" y="91423"/>
                    <a:pt x="14218" y="91615"/>
                  </a:cubicBezTo>
                  <a:cubicBezTo>
                    <a:pt x="22132" y="92224"/>
                    <a:pt x="30093" y="91615"/>
                    <a:pt x="38031" y="91615"/>
                  </a:cubicBezTo>
                  <a:lnTo>
                    <a:pt x="64224" y="13034"/>
                  </a:ln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90" name="589 Forma libre"/>
            <p:cNvSpPr/>
            <p:nvPr/>
          </p:nvSpPr>
          <p:spPr bwMode="auto">
            <a:xfrm>
              <a:off x="5029200" y="2481263"/>
              <a:ext cx="9525" cy="11112"/>
            </a:xfrm>
            <a:custGeom>
              <a:avLst/>
              <a:gdLst>
                <a:gd name="connsiteX0" fmla="*/ 1587 w 23776"/>
                <a:gd name="connsiteY0" fmla="*/ 26194 h 50006"/>
                <a:gd name="connsiteX1" fmla="*/ 11112 w 23776"/>
                <a:gd name="connsiteY1" fmla="*/ 50006 h 50006"/>
                <a:gd name="connsiteX2" fmla="*/ 18256 w 23776"/>
                <a:gd name="connsiteY2" fmla="*/ 30956 h 50006"/>
                <a:gd name="connsiteX3" fmla="*/ 23019 w 23776"/>
                <a:gd name="connsiteY3" fmla="*/ 23812 h 50006"/>
                <a:gd name="connsiteX4" fmla="*/ 15875 w 23776"/>
                <a:gd name="connsiteY4" fmla="*/ 4762 h 50006"/>
                <a:gd name="connsiteX5" fmla="*/ 8731 w 23776"/>
                <a:gd name="connsiteY5" fmla="*/ 0 h 50006"/>
                <a:gd name="connsiteX6" fmla="*/ 1587 w 23776"/>
                <a:gd name="connsiteY6" fmla="*/ 14287 h 50006"/>
                <a:gd name="connsiteX7" fmla="*/ 1587 w 23776"/>
                <a:gd name="connsiteY7" fmla="*/ 26194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76" h="50006">
                  <a:moveTo>
                    <a:pt x="1587" y="26194"/>
                  </a:moveTo>
                  <a:cubicBezTo>
                    <a:pt x="3175" y="32147"/>
                    <a:pt x="7937" y="42069"/>
                    <a:pt x="11112" y="50006"/>
                  </a:cubicBezTo>
                  <a:cubicBezTo>
                    <a:pt x="13493" y="43656"/>
                    <a:pt x="15450" y="37130"/>
                    <a:pt x="18256" y="30956"/>
                  </a:cubicBezTo>
                  <a:cubicBezTo>
                    <a:pt x="19440" y="28350"/>
                    <a:pt x="22664" y="26652"/>
                    <a:pt x="23019" y="23812"/>
                  </a:cubicBezTo>
                  <a:cubicBezTo>
                    <a:pt x="23776" y="17757"/>
                    <a:pt x="20265" y="9152"/>
                    <a:pt x="15875" y="4762"/>
                  </a:cubicBezTo>
                  <a:cubicBezTo>
                    <a:pt x="13851" y="2738"/>
                    <a:pt x="11112" y="1587"/>
                    <a:pt x="8731" y="0"/>
                  </a:cubicBezTo>
                  <a:cubicBezTo>
                    <a:pt x="4077" y="6982"/>
                    <a:pt x="3559" y="6403"/>
                    <a:pt x="1587" y="14287"/>
                  </a:cubicBezTo>
                  <a:cubicBezTo>
                    <a:pt x="1394" y="15057"/>
                    <a:pt x="0" y="20241"/>
                    <a:pt x="1587" y="26194"/>
                  </a:cubicBezTo>
                  <a:close/>
                </a:path>
              </a:pathLst>
            </a:custGeom>
            <a:solidFill>
              <a:srgbClr val="FFC00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99" name="598 Forma libre">
              <a:hlinkClick r:id="rId414"/>
            </p:cNvPr>
            <p:cNvSpPr/>
            <p:nvPr/>
          </p:nvSpPr>
          <p:spPr bwMode="auto">
            <a:xfrm>
              <a:off x="4297363" y="1776413"/>
              <a:ext cx="60325" cy="66675"/>
            </a:xfrm>
            <a:custGeom>
              <a:avLst/>
              <a:gdLst>
                <a:gd name="connsiteX0" fmla="*/ 66675 w 89300"/>
                <a:gd name="connsiteY0" fmla="*/ 152400 h 165212"/>
                <a:gd name="connsiteX1" fmla="*/ 66675 w 89300"/>
                <a:gd name="connsiteY1" fmla="*/ 142875 h 165212"/>
                <a:gd name="connsiteX2" fmla="*/ 66675 w 89300"/>
                <a:gd name="connsiteY2" fmla="*/ 111919 h 165212"/>
                <a:gd name="connsiteX3" fmla="*/ 73819 w 89300"/>
                <a:gd name="connsiteY3" fmla="*/ 97631 h 165212"/>
                <a:gd name="connsiteX4" fmla="*/ 85725 w 89300"/>
                <a:gd name="connsiteY4" fmla="*/ 95250 h 165212"/>
                <a:gd name="connsiteX5" fmla="*/ 61913 w 89300"/>
                <a:gd name="connsiteY5" fmla="*/ 47625 h 165212"/>
                <a:gd name="connsiteX6" fmla="*/ 73819 w 89300"/>
                <a:gd name="connsiteY6" fmla="*/ 23812 h 165212"/>
                <a:gd name="connsiteX7" fmla="*/ 57150 w 89300"/>
                <a:gd name="connsiteY7" fmla="*/ 0 h 165212"/>
                <a:gd name="connsiteX8" fmla="*/ 54769 w 89300"/>
                <a:gd name="connsiteY8" fmla="*/ 14287 h 165212"/>
                <a:gd name="connsiteX9" fmla="*/ 23813 w 89300"/>
                <a:gd name="connsiteY9" fmla="*/ 23812 h 165212"/>
                <a:gd name="connsiteX10" fmla="*/ 9525 w 89300"/>
                <a:gd name="connsiteY10" fmla="*/ 23812 h 165212"/>
                <a:gd name="connsiteX11" fmla="*/ 0 w 89300"/>
                <a:gd name="connsiteY11" fmla="*/ 104775 h 165212"/>
                <a:gd name="connsiteX12" fmla="*/ 4763 w 89300"/>
                <a:gd name="connsiteY12" fmla="*/ 111919 h 165212"/>
                <a:gd name="connsiteX13" fmla="*/ 16669 w 89300"/>
                <a:gd name="connsiteY13" fmla="*/ 128587 h 165212"/>
                <a:gd name="connsiteX14" fmla="*/ 19050 w 89300"/>
                <a:gd name="connsiteY14" fmla="*/ 135731 h 165212"/>
                <a:gd name="connsiteX15" fmla="*/ 23813 w 89300"/>
                <a:gd name="connsiteY15" fmla="*/ 142875 h 165212"/>
                <a:gd name="connsiteX16" fmla="*/ 64294 w 89300"/>
                <a:gd name="connsiteY16" fmla="*/ 154781 h 165212"/>
                <a:gd name="connsiteX17" fmla="*/ 66675 w 89300"/>
                <a:gd name="connsiteY17" fmla="*/ 152400 h 1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300" h="165212">
                  <a:moveTo>
                    <a:pt x="66675" y="152400"/>
                  </a:moveTo>
                  <a:cubicBezTo>
                    <a:pt x="67072" y="150416"/>
                    <a:pt x="66675" y="146050"/>
                    <a:pt x="66675" y="142875"/>
                  </a:cubicBezTo>
                  <a:cubicBezTo>
                    <a:pt x="64295" y="121452"/>
                    <a:pt x="62386" y="126932"/>
                    <a:pt x="66675" y="111919"/>
                  </a:cubicBezTo>
                  <a:cubicBezTo>
                    <a:pt x="67953" y="107444"/>
                    <a:pt x="69953" y="100724"/>
                    <a:pt x="73819" y="97631"/>
                  </a:cubicBezTo>
                  <a:cubicBezTo>
                    <a:pt x="77423" y="94748"/>
                    <a:pt x="81644" y="95250"/>
                    <a:pt x="85725" y="95250"/>
                  </a:cubicBezTo>
                  <a:lnTo>
                    <a:pt x="61913" y="47625"/>
                  </a:lnTo>
                  <a:lnTo>
                    <a:pt x="73819" y="23812"/>
                  </a:lnTo>
                  <a:lnTo>
                    <a:pt x="57150" y="0"/>
                  </a:lnTo>
                  <a:lnTo>
                    <a:pt x="54769" y="14287"/>
                  </a:lnTo>
                  <a:cubicBezTo>
                    <a:pt x="43868" y="18375"/>
                    <a:pt x="35245" y="22773"/>
                    <a:pt x="23813" y="23812"/>
                  </a:cubicBezTo>
                  <a:cubicBezTo>
                    <a:pt x="19070" y="24243"/>
                    <a:pt x="14288" y="23812"/>
                    <a:pt x="9525" y="23812"/>
                  </a:cubicBezTo>
                  <a:lnTo>
                    <a:pt x="0" y="104775"/>
                  </a:lnTo>
                  <a:lnTo>
                    <a:pt x="4763" y="111919"/>
                  </a:lnTo>
                  <a:cubicBezTo>
                    <a:pt x="8732" y="117475"/>
                    <a:pt x="13156" y="122732"/>
                    <a:pt x="16669" y="128587"/>
                  </a:cubicBezTo>
                  <a:cubicBezTo>
                    <a:pt x="17960" y="130739"/>
                    <a:pt x="17927" y="133486"/>
                    <a:pt x="19050" y="135731"/>
                  </a:cubicBezTo>
                  <a:cubicBezTo>
                    <a:pt x="20330" y="138291"/>
                    <a:pt x="22225" y="140494"/>
                    <a:pt x="23813" y="142875"/>
                  </a:cubicBezTo>
                  <a:cubicBezTo>
                    <a:pt x="29397" y="165212"/>
                    <a:pt x="22474" y="150379"/>
                    <a:pt x="64294" y="154781"/>
                  </a:cubicBezTo>
                  <a:cubicBezTo>
                    <a:pt x="89300" y="157413"/>
                    <a:pt x="66278" y="154384"/>
                    <a:pt x="66675" y="152400"/>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2" name="601 Forma libre">
              <a:hlinkClick r:id="rId385"/>
            </p:cNvPr>
            <p:cNvSpPr/>
            <p:nvPr/>
          </p:nvSpPr>
          <p:spPr bwMode="auto">
            <a:xfrm>
              <a:off x="3833813" y="1814513"/>
              <a:ext cx="134937" cy="119062"/>
            </a:xfrm>
            <a:custGeom>
              <a:avLst/>
              <a:gdLst>
                <a:gd name="connsiteX0" fmla="*/ 4315 w 147190"/>
                <a:gd name="connsiteY0" fmla="*/ 192881 h 207169"/>
                <a:gd name="connsiteX1" fmla="*/ 4315 w 147190"/>
                <a:gd name="connsiteY1" fmla="*/ 192881 h 207169"/>
                <a:gd name="connsiteX2" fmla="*/ 20984 w 147190"/>
                <a:gd name="connsiteY2" fmla="*/ 207169 h 207169"/>
                <a:gd name="connsiteX3" fmla="*/ 35271 w 147190"/>
                <a:gd name="connsiteY3" fmla="*/ 200025 h 207169"/>
                <a:gd name="connsiteX4" fmla="*/ 44796 w 147190"/>
                <a:gd name="connsiteY4" fmla="*/ 197644 h 207169"/>
                <a:gd name="connsiteX5" fmla="*/ 61465 w 147190"/>
                <a:gd name="connsiteY5" fmla="*/ 192881 h 207169"/>
                <a:gd name="connsiteX6" fmla="*/ 75752 w 147190"/>
                <a:gd name="connsiteY6" fmla="*/ 190500 h 207169"/>
                <a:gd name="connsiteX7" fmla="*/ 92421 w 147190"/>
                <a:gd name="connsiteY7" fmla="*/ 176212 h 207169"/>
                <a:gd name="connsiteX8" fmla="*/ 101946 w 147190"/>
                <a:gd name="connsiteY8" fmla="*/ 164306 h 207169"/>
                <a:gd name="connsiteX9" fmla="*/ 111471 w 147190"/>
                <a:gd name="connsiteY9" fmla="*/ 150019 h 207169"/>
                <a:gd name="connsiteX10" fmla="*/ 120996 w 147190"/>
                <a:gd name="connsiteY10" fmla="*/ 147637 h 207169"/>
                <a:gd name="connsiteX11" fmla="*/ 128140 w 147190"/>
                <a:gd name="connsiteY11" fmla="*/ 142875 h 207169"/>
                <a:gd name="connsiteX12" fmla="*/ 132902 w 147190"/>
                <a:gd name="connsiteY12" fmla="*/ 128587 h 207169"/>
                <a:gd name="connsiteX13" fmla="*/ 137665 w 147190"/>
                <a:gd name="connsiteY13" fmla="*/ 109537 h 207169"/>
                <a:gd name="connsiteX14" fmla="*/ 142427 w 147190"/>
                <a:gd name="connsiteY14" fmla="*/ 102394 h 207169"/>
                <a:gd name="connsiteX15" fmla="*/ 147190 w 147190"/>
                <a:gd name="connsiteY15" fmla="*/ 88106 h 207169"/>
                <a:gd name="connsiteX16" fmla="*/ 144809 w 147190"/>
                <a:gd name="connsiteY16" fmla="*/ 66675 h 207169"/>
                <a:gd name="connsiteX17" fmla="*/ 142427 w 147190"/>
                <a:gd name="connsiteY17" fmla="*/ 26194 h 207169"/>
                <a:gd name="connsiteX18" fmla="*/ 135284 w 147190"/>
                <a:gd name="connsiteY18" fmla="*/ 21431 h 207169"/>
                <a:gd name="connsiteX19" fmla="*/ 123377 w 147190"/>
                <a:gd name="connsiteY19" fmla="*/ 19050 h 207169"/>
                <a:gd name="connsiteX20" fmla="*/ 116234 w 147190"/>
                <a:gd name="connsiteY20" fmla="*/ 16669 h 207169"/>
                <a:gd name="connsiteX21" fmla="*/ 111471 w 147190"/>
                <a:gd name="connsiteY21" fmla="*/ 9525 h 207169"/>
                <a:gd name="connsiteX22" fmla="*/ 97184 w 147190"/>
                <a:gd name="connsiteY22" fmla="*/ 0 h 207169"/>
                <a:gd name="connsiteX23" fmla="*/ 85277 w 147190"/>
                <a:gd name="connsiteY23" fmla="*/ 2381 h 207169"/>
                <a:gd name="connsiteX24" fmla="*/ 70990 w 147190"/>
                <a:gd name="connsiteY24" fmla="*/ 4762 h 207169"/>
                <a:gd name="connsiteX25" fmla="*/ 59084 w 147190"/>
                <a:gd name="connsiteY25" fmla="*/ 14287 h 207169"/>
                <a:gd name="connsiteX26" fmla="*/ 28127 w 147190"/>
                <a:gd name="connsiteY26" fmla="*/ 16669 h 207169"/>
                <a:gd name="connsiteX27" fmla="*/ 11459 w 147190"/>
                <a:gd name="connsiteY27" fmla="*/ 35719 h 207169"/>
                <a:gd name="connsiteX28" fmla="*/ 9077 w 147190"/>
                <a:gd name="connsiteY28" fmla="*/ 42862 h 207169"/>
                <a:gd name="connsiteX29" fmla="*/ 1934 w 147190"/>
                <a:gd name="connsiteY29" fmla="*/ 45244 h 207169"/>
                <a:gd name="connsiteX30" fmla="*/ 16221 w 147190"/>
                <a:gd name="connsiteY30" fmla="*/ 54769 h 207169"/>
                <a:gd name="connsiteX31" fmla="*/ 20984 w 147190"/>
                <a:gd name="connsiteY31" fmla="*/ 61912 h 207169"/>
                <a:gd name="connsiteX32" fmla="*/ 23365 w 147190"/>
                <a:gd name="connsiteY32" fmla="*/ 69056 h 207169"/>
                <a:gd name="connsiteX33" fmla="*/ 30509 w 147190"/>
                <a:gd name="connsiteY33" fmla="*/ 71437 h 207169"/>
                <a:gd name="connsiteX34" fmla="*/ 37652 w 147190"/>
                <a:gd name="connsiteY34" fmla="*/ 85725 h 207169"/>
                <a:gd name="connsiteX35" fmla="*/ 35271 w 147190"/>
                <a:gd name="connsiteY35" fmla="*/ 92869 h 207169"/>
                <a:gd name="connsiteX36" fmla="*/ 37652 w 147190"/>
                <a:gd name="connsiteY36" fmla="*/ 123825 h 207169"/>
                <a:gd name="connsiteX37" fmla="*/ 51940 w 147190"/>
                <a:gd name="connsiteY37" fmla="*/ 119062 h 207169"/>
                <a:gd name="connsiteX38" fmla="*/ 47177 w 147190"/>
                <a:gd name="connsiteY38" fmla="*/ 130969 h 207169"/>
                <a:gd name="connsiteX39" fmla="*/ 40034 w 147190"/>
                <a:gd name="connsiteY39" fmla="*/ 133350 h 207169"/>
                <a:gd name="connsiteX40" fmla="*/ 30509 w 147190"/>
                <a:gd name="connsiteY40" fmla="*/ 135731 h 207169"/>
                <a:gd name="connsiteX41" fmla="*/ 23365 w 147190"/>
                <a:gd name="connsiteY41" fmla="*/ 138112 h 207169"/>
                <a:gd name="connsiteX42" fmla="*/ 11459 w 147190"/>
                <a:gd name="connsiteY42" fmla="*/ 140494 h 207169"/>
                <a:gd name="connsiteX43" fmla="*/ 6696 w 147190"/>
                <a:gd name="connsiteY43" fmla="*/ 159544 h 207169"/>
                <a:gd name="connsiteX44" fmla="*/ 4315 w 147190"/>
                <a:gd name="connsiteY44" fmla="*/ 192881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190" h="207169">
                  <a:moveTo>
                    <a:pt x="4315" y="192881"/>
                  </a:moveTo>
                  <a:lnTo>
                    <a:pt x="4315" y="192881"/>
                  </a:lnTo>
                  <a:cubicBezTo>
                    <a:pt x="9871" y="197644"/>
                    <a:pt x="14438" y="203896"/>
                    <a:pt x="20984" y="207169"/>
                  </a:cubicBezTo>
                  <a:lnTo>
                    <a:pt x="35271" y="200025"/>
                  </a:lnTo>
                  <a:cubicBezTo>
                    <a:pt x="38279" y="198736"/>
                    <a:pt x="41649" y="198543"/>
                    <a:pt x="44796" y="197644"/>
                  </a:cubicBezTo>
                  <a:cubicBezTo>
                    <a:pt x="55396" y="194615"/>
                    <a:pt x="49047" y="195364"/>
                    <a:pt x="61465" y="192881"/>
                  </a:cubicBezTo>
                  <a:cubicBezTo>
                    <a:pt x="66199" y="191934"/>
                    <a:pt x="70990" y="191294"/>
                    <a:pt x="75752" y="190500"/>
                  </a:cubicBezTo>
                  <a:cubicBezTo>
                    <a:pt x="80154" y="187199"/>
                    <a:pt x="89104" y="181187"/>
                    <a:pt x="92421" y="176212"/>
                  </a:cubicBezTo>
                  <a:cubicBezTo>
                    <a:pt x="101623" y="162410"/>
                    <a:pt x="85968" y="174959"/>
                    <a:pt x="101946" y="164306"/>
                  </a:cubicBezTo>
                  <a:cubicBezTo>
                    <a:pt x="104219" y="157486"/>
                    <a:pt x="104125" y="154217"/>
                    <a:pt x="111471" y="150019"/>
                  </a:cubicBezTo>
                  <a:cubicBezTo>
                    <a:pt x="114313" y="148395"/>
                    <a:pt x="117821" y="148431"/>
                    <a:pt x="120996" y="147637"/>
                  </a:cubicBezTo>
                  <a:cubicBezTo>
                    <a:pt x="123377" y="146050"/>
                    <a:pt x="126623" y="145302"/>
                    <a:pt x="128140" y="142875"/>
                  </a:cubicBezTo>
                  <a:cubicBezTo>
                    <a:pt x="130801" y="138618"/>
                    <a:pt x="131684" y="133457"/>
                    <a:pt x="132902" y="128587"/>
                  </a:cubicBezTo>
                  <a:cubicBezTo>
                    <a:pt x="134490" y="122237"/>
                    <a:pt x="134034" y="114983"/>
                    <a:pt x="137665" y="109537"/>
                  </a:cubicBezTo>
                  <a:cubicBezTo>
                    <a:pt x="139252" y="107156"/>
                    <a:pt x="141265" y="105009"/>
                    <a:pt x="142427" y="102394"/>
                  </a:cubicBezTo>
                  <a:cubicBezTo>
                    <a:pt x="144466" y="97806"/>
                    <a:pt x="147190" y="88106"/>
                    <a:pt x="147190" y="88106"/>
                  </a:cubicBezTo>
                  <a:cubicBezTo>
                    <a:pt x="146396" y="80962"/>
                    <a:pt x="145360" y="73841"/>
                    <a:pt x="144809" y="66675"/>
                  </a:cubicBezTo>
                  <a:cubicBezTo>
                    <a:pt x="143772" y="53198"/>
                    <a:pt x="145212" y="39421"/>
                    <a:pt x="142427" y="26194"/>
                  </a:cubicBezTo>
                  <a:cubicBezTo>
                    <a:pt x="141837" y="23394"/>
                    <a:pt x="137964" y="22436"/>
                    <a:pt x="135284" y="21431"/>
                  </a:cubicBezTo>
                  <a:cubicBezTo>
                    <a:pt x="131494" y="20010"/>
                    <a:pt x="127304" y="20032"/>
                    <a:pt x="123377" y="19050"/>
                  </a:cubicBezTo>
                  <a:cubicBezTo>
                    <a:pt x="120942" y="18441"/>
                    <a:pt x="118615" y="17463"/>
                    <a:pt x="116234" y="16669"/>
                  </a:cubicBezTo>
                  <a:cubicBezTo>
                    <a:pt x="114646" y="14288"/>
                    <a:pt x="113625" y="11410"/>
                    <a:pt x="111471" y="9525"/>
                  </a:cubicBezTo>
                  <a:cubicBezTo>
                    <a:pt x="107164" y="5756"/>
                    <a:pt x="97184" y="0"/>
                    <a:pt x="97184" y="0"/>
                  </a:cubicBezTo>
                  <a:lnTo>
                    <a:pt x="85277" y="2381"/>
                  </a:lnTo>
                  <a:cubicBezTo>
                    <a:pt x="80527" y="3245"/>
                    <a:pt x="75308" y="2603"/>
                    <a:pt x="70990" y="4762"/>
                  </a:cubicBezTo>
                  <a:cubicBezTo>
                    <a:pt x="54667" y="12923"/>
                    <a:pt x="77858" y="11940"/>
                    <a:pt x="59084" y="14287"/>
                  </a:cubicBezTo>
                  <a:cubicBezTo>
                    <a:pt x="48814" y="15571"/>
                    <a:pt x="38446" y="15875"/>
                    <a:pt x="28127" y="16669"/>
                  </a:cubicBezTo>
                  <a:cubicBezTo>
                    <a:pt x="17015" y="33337"/>
                    <a:pt x="23364" y="27781"/>
                    <a:pt x="11459" y="35719"/>
                  </a:cubicBezTo>
                  <a:cubicBezTo>
                    <a:pt x="10665" y="38100"/>
                    <a:pt x="10852" y="41087"/>
                    <a:pt x="9077" y="42862"/>
                  </a:cubicBezTo>
                  <a:cubicBezTo>
                    <a:pt x="7302" y="44637"/>
                    <a:pt x="2543" y="42809"/>
                    <a:pt x="1934" y="45244"/>
                  </a:cubicBezTo>
                  <a:cubicBezTo>
                    <a:pt x="0" y="52982"/>
                    <a:pt x="13654" y="54127"/>
                    <a:pt x="16221" y="54769"/>
                  </a:cubicBezTo>
                  <a:cubicBezTo>
                    <a:pt x="17809" y="57150"/>
                    <a:pt x="19704" y="59352"/>
                    <a:pt x="20984" y="61912"/>
                  </a:cubicBezTo>
                  <a:cubicBezTo>
                    <a:pt x="22107" y="64157"/>
                    <a:pt x="21590" y="67281"/>
                    <a:pt x="23365" y="69056"/>
                  </a:cubicBezTo>
                  <a:cubicBezTo>
                    <a:pt x="25140" y="70831"/>
                    <a:pt x="28128" y="70643"/>
                    <a:pt x="30509" y="71437"/>
                  </a:cubicBezTo>
                  <a:cubicBezTo>
                    <a:pt x="32917" y="75049"/>
                    <a:pt x="37652" y="80795"/>
                    <a:pt x="37652" y="85725"/>
                  </a:cubicBezTo>
                  <a:cubicBezTo>
                    <a:pt x="37652" y="88235"/>
                    <a:pt x="36065" y="90488"/>
                    <a:pt x="35271" y="92869"/>
                  </a:cubicBezTo>
                  <a:cubicBezTo>
                    <a:pt x="36065" y="103188"/>
                    <a:pt x="32096" y="115094"/>
                    <a:pt x="37652" y="123825"/>
                  </a:cubicBezTo>
                  <a:cubicBezTo>
                    <a:pt x="40347" y="128060"/>
                    <a:pt x="51940" y="119062"/>
                    <a:pt x="51940" y="119062"/>
                  </a:cubicBezTo>
                  <a:cubicBezTo>
                    <a:pt x="50352" y="123031"/>
                    <a:pt x="49914" y="127685"/>
                    <a:pt x="47177" y="130969"/>
                  </a:cubicBezTo>
                  <a:cubicBezTo>
                    <a:pt x="45570" y="132897"/>
                    <a:pt x="42447" y="132661"/>
                    <a:pt x="40034" y="133350"/>
                  </a:cubicBezTo>
                  <a:cubicBezTo>
                    <a:pt x="36887" y="134249"/>
                    <a:pt x="33656" y="134832"/>
                    <a:pt x="30509" y="135731"/>
                  </a:cubicBezTo>
                  <a:cubicBezTo>
                    <a:pt x="28095" y="136421"/>
                    <a:pt x="25800" y="137503"/>
                    <a:pt x="23365" y="138112"/>
                  </a:cubicBezTo>
                  <a:cubicBezTo>
                    <a:pt x="19439" y="139094"/>
                    <a:pt x="15428" y="139700"/>
                    <a:pt x="11459" y="140494"/>
                  </a:cubicBezTo>
                  <a:cubicBezTo>
                    <a:pt x="9323" y="146898"/>
                    <a:pt x="7107" y="152560"/>
                    <a:pt x="6696" y="159544"/>
                  </a:cubicBezTo>
                  <a:cubicBezTo>
                    <a:pt x="6137" y="169053"/>
                    <a:pt x="4712" y="187325"/>
                    <a:pt x="4315" y="192881"/>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3" name="602 Forma libre"/>
            <p:cNvSpPr/>
            <p:nvPr/>
          </p:nvSpPr>
          <p:spPr bwMode="auto">
            <a:xfrm>
              <a:off x="3879850" y="1803400"/>
              <a:ext cx="80963" cy="25400"/>
            </a:xfrm>
            <a:custGeom>
              <a:avLst/>
              <a:gdLst>
                <a:gd name="connsiteX0" fmla="*/ 87521 w 87521"/>
                <a:gd name="connsiteY0" fmla="*/ 45724 h 45724"/>
                <a:gd name="connsiteX1" fmla="*/ 87521 w 87521"/>
                <a:gd name="connsiteY1" fmla="*/ 45724 h 45724"/>
                <a:gd name="connsiteX2" fmla="*/ 77996 w 87521"/>
                <a:gd name="connsiteY2" fmla="*/ 26674 h 45724"/>
                <a:gd name="connsiteX3" fmla="*/ 70852 w 87521"/>
                <a:gd name="connsiteY3" fmla="*/ 12387 h 45724"/>
                <a:gd name="connsiteX4" fmla="*/ 56565 w 87521"/>
                <a:gd name="connsiteY4" fmla="*/ 5243 h 45724"/>
                <a:gd name="connsiteX5" fmla="*/ 49421 w 87521"/>
                <a:gd name="connsiteY5" fmla="*/ 481 h 45724"/>
                <a:gd name="connsiteX6" fmla="*/ 30371 w 87521"/>
                <a:gd name="connsiteY6" fmla="*/ 2862 h 45724"/>
                <a:gd name="connsiteX7" fmla="*/ 16083 w 87521"/>
                <a:gd name="connsiteY7" fmla="*/ 17149 h 45724"/>
                <a:gd name="connsiteX8" fmla="*/ 8940 w 87521"/>
                <a:gd name="connsiteY8" fmla="*/ 19531 h 45724"/>
                <a:gd name="connsiteX9" fmla="*/ 11321 w 87521"/>
                <a:gd name="connsiteY9" fmla="*/ 38581 h 45724"/>
                <a:gd name="connsiteX10" fmla="*/ 18465 w 87521"/>
                <a:gd name="connsiteY10" fmla="*/ 33818 h 45724"/>
                <a:gd name="connsiteX11" fmla="*/ 56565 w 87521"/>
                <a:gd name="connsiteY11" fmla="*/ 33818 h 45724"/>
                <a:gd name="connsiteX12" fmla="*/ 63708 w 87521"/>
                <a:gd name="connsiteY12" fmla="*/ 38581 h 45724"/>
                <a:gd name="connsiteX13" fmla="*/ 87521 w 87521"/>
                <a:gd name="connsiteY13" fmla="*/ 45724 h 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21" h="45724">
                  <a:moveTo>
                    <a:pt x="87521" y="45724"/>
                  </a:moveTo>
                  <a:lnTo>
                    <a:pt x="87521" y="45724"/>
                  </a:lnTo>
                  <a:cubicBezTo>
                    <a:pt x="84346" y="39374"/>
                    <a:pt x="80934" y="33137"/>
                    <a:pt x="77996" y="26674"/>
                  </a:cubicBezTo>
                  <a:cubicBezTo>
                    <a:pt x="74768" y="19572"/>
                    <a:pt x="76941" y="18476"/>
                    <a:pt x="70852" y="12387"/>
                  </a:cubicBezTo>
                  <a:cubicBezTo>
                    <a:pt x="64027" y="5562"/>
                    <a:pt x="64312" y="9116"/>
                    <a:pt x="56565" y="5243"/>
                  </a:cubicBezTo>
                  <a:cubicBezTo>
                    <a:pt x="54005" y="3963"/>
                    <a:pt x="51802" y="2068"/>
                    <a:pt x="49421" y="481"/>
                  </a:cubicBezTo>
                  <a:cubicBezTo>
                    <a:pt x="43071" y="1275"/>
                    <a:pt x="36095" y="0"/>
                    <a:pt x="30371" y="2862"/>
                  </a:cubicBezTo>
                  <a:cubicBezTo>
                    <a:pt x="24347" y="5874"/>
                    <a:pt x="22472" y="15018"/>
                    <a:pt x="16083" y="17149"/>
                  </a:cubicBezTo>
                  <a:lnTo>
                    <a:pt x="8940" y="19531"/>
                  </a:lnTo>
                  <a:cubicBezTo>
                    <a:pt x="3272" y="36533"/>
                    <a:pt x="0" y="31033"/>
                    <a:pt x="11321" y="38581"/>
                  </a:cubicBezTo>
                  <a:cubicBezTo>
                    <a:pt x="13702" y="36993"/>
                    <a:pt x="15905" y="35098"/>
                    <a:pt x="18465" y="33818"/>
                  </a:cubicBezTo>
                  <a:cubicBezTo>
                    <a:pt x="30526" y="27787"/>
                    <a:pt x="43315" y="32799"/>
                    <a:pt x="56565" y="33818"/>
                  </a:cubicBezTo>
                  <a:cubicBezTo>
                    <a:pt x="58946" y="35406"/>
                    <a:pt x="61093" y="37419"/>
                    <a:pt x="63708" y="38581"/>
                  </a:cubicBezTo>
                  <a:cubicBezTo>
                    <a:pt x="75552" y="43845"/>
                    <a:pt x="83552" y="44534"/>
                    <a:pt x="87521" y="45724"/>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6" name="Freeform 530"/>
            <p:cNvSpPr>
              <a:spLocks/>
            </p:cNvSpPr>
            <p:nvPr>
              <p:custDataLst>
                <p:tags r:id="rId370"/>
              </p:custDataLst>
            </p:nvPr>
          </p:nvSpPr>
          <p:spPr bwMode="auto">
            <a:xfrm>
              <a:off x="3700463" y="2554288"/>
              <a:ext cx="31750" cy="52387"/>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92D050"/>
            </a:solidFill>
            <a:ln w="9525" cap="flat" cmpd="sng">
              <a:solidFill>
                <a:schemeClr val="accent3"/>
              </a:solidFill>
              <a:prstDash val="solid"/>
              <a:round/>
              <a:headEnd type="none" w="med" len="med"/>
              <a:tailEnd type="none" w="med" len="med"/>
            </a:ln>
          </p:spPr>
          <p:txBody>
            <a:bodyPr/>
            <a:lstStyle/>
            <a:p>
              <a:pPr>
                <a:defRPr/>
              </a:pPr>
              <a:endParaRPr lang="es-ES" dirty="0">
                <a:latin typeface="Arial" pitchFamily="34" charset="0"/>
                <a:ea typeface="ＭＳ Ｐゴシック" charset="-128"/>
              </a:endParaRPr>
            </a:p>
          </p:txBody>
        </p:sp>
        <p:sp>
          <p:nvSpPr>
            <p:cNvPr id="564" name="563 Forma libre"/>
            <p:cNvSpPr/>
            <p:nvPr/>
          </p:nvSpPr>
          <p:spPr bwMode="auto">
            <a:xfrm>
              <a:off x="4581525" y="2141538"/>
              <a:ext cx="53975" cy="58737"/>
            </a:xfrm>
            <a:custGeom>
              <a:avLst/>
              <a:gdLst>
                <a:gd name="connsiteX0" fmla="*/ 22925 w 54274"/>
                <a:gd name="connsiteY0" fmla="*/ 0 h 70670"/>
                <a:gd name="connsiteX1" fmla="*/ 22925 w 54274"/>
                <a:gd name="connsiteY1" fmla="*/ 0 h 70670"/>
                <a:gd name="connsiteX2" fmla="*/ 32450 w 54274"/>
                <a:gd name="connsiteY2" fmla="*/ 19050 h 70670"/>
                <a:gd name="connsiteX3" fmla="*/ 44356 w 54274"/>
                <a:gd name="connsiteY3" fmla="*/ 35719 h 70670"/>
                <a:gd name="connsiteX4" fmla="*/ 41975 w 54274"/>
                <a:gd name="connsiteY4" fmla="*/ 54769 h 70670"/>
                <a:gd name="connsiteX5" fmla="*/ 30069 w 54274"/>
                <a:gd name="connsiteY5" fmla="*/ 57150 h 70670"/>
                <a:gd name="connsiteX6" fmla="*/ 27688 w 54274"/>
                <a:gd name="connsiteY6" fmla="*/ 64294 h 70670"/>
                <a:gd name="connsiteX7" fmla="*/ 13400 w 54274"/>
                <a:gd name="connsiteY7" fmla="*/ 61913 h 70670"/>
                <a:gd name="connsiteX8" fmla="*/ 6256 w 54274"/>
                <a:gd name="connsiteY8" fmla="*/ 59531 h 70670"/>
                <a:gd name="connsiteX9" fmla="*/ 3875 w 54274"/>
                <a:gd name="connsiteY9" fmla="*/ 35719 h 70670"/>
                <a:gd name="connsiteX10" fmla="*/ 6256 w 54274"/>
                <a:gd name="connsiteY10" fmla="*/ 28575 h 70670"/>
                <a:gd name="connsiteX11" fmla="*/ 13400 w 54274"/>
                <a:gd name="connsiteY11" fmla="*/ 26194 h 70670"/>
                <a:gd name="connsiteX12" fmla="*/ 15781 w 54274"/>
                <a:gd name="connsiteY12" fmla="*/ 19050 h 70670"/>
                <a:gd name="connsiteX13" fmla="*/ 22925 w 54274"/>
                <a:gd name="connsiteY13" fmla="*/ 0 h 7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74" h="70670">
                  <a:moveTo>
                    <a:pt x="22925" y="0"/>
                  </a:moveTo>
                  <a:lnTo>
                    <a:pt x="22925" y="0"/>
                  </a:lnTo>
                  <a:cubicBezTo>
                    <a:pt x="26100" y="6350"/>
                    <a:pt x="29653" y="12525"/>
                    <a:pt x="32450" y="19050"/>
                  </a:cubicBezTo>
                  <a:cubicBezTo>
                    <a:pt x="39859" y="36336"/>
                    <a:pt x="31525" y="31442"/>
                    <a:pt x="44356" y="35719"/>
                  </a:cubicBezTo>
                  <a:cubicBezTo>
                    <a:pt x="48308" y="47573"/>
                    <a:pt x="54274" y="50157"/>
                    <a:pt x="41975" y="54769"/>
                  </a:cubicBezTo>
                  <a:cubicBezTo>
                    <a:pt x="38185" y="56190"/>
                    <a:pt x="34038" y="56356"/>
                    <a:pt x="30069" y="57150"/>
                  </a:cubicBezTo>
                  <a:cubicBezTo>
                    <a:pt x="29275" y="59531"/>
                    <a:pt x="29463" y="62519"/>
                    <a:pt x="27688" y="64294"/>
                  </a:cubicBezTo>
                  <a:cubicBezTo>
                    <a:pt x="21312" y="70670"/>
                    <a:pt x="18662" y="64544"/>
                    <a:pt x="13400" y="61913"/>
                  </a:cubicBezTo>
                  <a:cubicBezTo>
                    <a:pt x="11155" y="60790"/>
                    <a:pt x="8637" y="60325"/>
                    <a:pt x="6256" y="59531"/>
                  </a:cubicBezTo>
                  <a:cubicBezTo>
                    <a:pt x="884" y="43413"/>
                    <a:pt x="0" y="49284"/>
                    <a:pt x="3875" y="35719"/>
                  </a:cubicBezTo>
                  <a:cubicBezTo>
                    <a:pt x="4565" y="33305"/>
                    <a:pt x="4481" y="30350"/>
                    <a:pt x="6256" y="28575"/>
                  </a:cubicBezTo>
                  <a:cubicBezTo>
                    <a:pt x="8031" y="26800"/>
                    <a:pt x="11019" y="26988"/>
                    <a:pt x="13400" y="26194"/>
                  </a:cubicBezTo>
                  <a:cubicBezTo>
                    <a:pt x="14194" y="23813"/>
                    <a:pt x="14658" y="21295"/>
                    <a:pt x="15781" y="19050"/>
                  </a:cubicBezTo>
                  <a:cubicBezTo>
                    <a:pt x="18473" y="13665"/>
                    <a:pt x="21734" y="3175"/>
                    <a:pt x="22925" y="0"/>
                  </a:cubicBezTo>
                  <a:close/>
                </a:path>
              </a:pathLst>
            </a:custGeom>
            <a:solidFill>
              <a:schemeClr val="bg1">
                <a:lumMod val="8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5" name="604 Forma libre"/>
            <p:cNvSpPr/>
            <p:nvPr/>
          </p:nvSpPr>
          <p:spPr bwMode="auto">
            <a:xfrm>
              <a:off x="3654425" y="2559050"/>
              <a:ext cx="23813" cy="9525"/>
            </a:xfrm>
            <a:custGeom>
              <a:avLst/>
              <a:gdLst>
                <a:gd name="connsiteX0" fmla="*/ 23560 w 23560"/>
                <a:gd name="connsiteY0" fmla="*/ 0 h 12262"/>
                <a:gd name="connsiteX1" fmla="*/ 23560 w 23560"/>
                <a:gd name="connsiteY1" fmla="*/ 0 h 12262"/>
                <a:gd name="connsiteX2" fmla="*/ 2129 w 23560"/>
                <a:gd name="connsiteY2" fmla="*/ 4763 h 12262"/>
                <a:gd name="connsiteX3" fmla="*/ 4510 w 23560"/>
                <a:gd name="connsiteY3" fmla="*/ 11907 h 12262"/>
                <a:gd name="connsiteX4" fmla="*/ 23560 w 23560"/>
                <a:gd name="connsiteY4" fmla="*/ 0 h 1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0" h="12262">
                  <a:moveTo>
                    <a:pt x="23560" y="0"/>
                  </a:moveTo>
                  <a:lnTo>
                    <a:pt x="23560" y="0"/>
                  </a:lnTo>
                  <a:cubicBezTo>
                    <a:pt x="16416" y="1588"/>
                    <a:pt x="8335" y="884"/>
                    <a:pt x="2129" y="4763"/>
                  </a:cubicBezTo>
                  <a:cubicBezTo>
                    <a:pt x="0" y="6093"/>
                    <a:pt x="2025" y="12262"/>
                    <a:pt x="4510" y="11907"/>
                  </a:cubicBezTo>
                  <a:cubicBezTo>
                    <a:pt x="10429" y="11061"/>
                    <a:pt x="20385" y="1984"/>
                    <a:pt x="2356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6" name="605 Forma libre"/>
            <p:cNvSpPr/>
            <p:nvPr/>
          </p:nvSpPr>
          <p:spPr bwMode="auto">
            <a:xfrm>
              <a:off x="3654425" y="2584450"/>
              <a:ext cx="22225" cy="17463"/>
            </a:xfrm>
            <a:custGeom>
              <a:avLst/>
              <a:gdLst>
                <a:gd name="connsiteX0" fmla="*/ 15490 w 21530"/>
                <a:gd name="connsiteY0" fmla="*/ 0 h 22204"/>
                <a:gd name="connsiteX1" fmla="*/ 15490 w 21530"/>
                <a:gd name="connsiteY1" fmla="*/ 0 h 22204"/>
                <a:gd name="connsiteX2" fmla="*/ 1203 w 21530"/>
                <a:gd name="connsiteY2" fmla="*/ 16668 h 22204"/>
                <a:gd name="connsiteX3" fmla="*/ 17871 w 21530"/>
                <a:gd name="connsiteY3" fmla="*/ 14287 h 22204"/>
                <a:gd name="connsiteX4" fmla="*/ 15490 w 21530"/>
                <a:gd name="connsiteY4" fmla="*/ 0 h 2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 h="22204">
                  <a:moveTo>
                    <a:pt x="15490" y="0"/>
                  </a:moveTo>
                  <a:lnTo>
                    <a:pt x="15490" y="0"/>
                  </a:lnTo>
                  <a:cubicBezTo>
                    <a:pt x="10728" y="5556"/>
                    <a:pt x="0" y="9450"/>
                    <a:pt x="1203" y="16668"/>
                  </a:cubicBezTo>
                  <a:cubicBezTo>
                    <a:pt x="2126" y="22204"/>
                    <a:pt x="14175" y="18511"/>
                    <a:pt x="17871" y="14287"/>
                  </a:cubicBezTo>
                  <a:cubicBezTo>
                    <a:pt x="21530" y="10105"/>
                    <a:pt x="15887" y="2381"/>
                    <a:pt x="1549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3" name="612 Forma libre"/>
            <p:cNvSpPr/>
            <p:nvPr/>
          </p:nvSpPr>
          <p:spPr bwMode="auto">
            <a:xfrm>
              <a:off x="4157663" y="2265363"/>
              <a:ext cx="11112" cy="22225"/>
            </a:xfrm>
            <a:custGeom>
              <a:avLst/>
              <a:gdLst>
                <a:gd name="connsiteX0" fmla="*/ 1420 w 12271"/>
                <a:gd name="connsiteY0" fmla="*/ 0 h 28524"/>
                <a:gd name="connsiteX1" fmla="*/ 1420 w 12271"/>
                <a:gd name="connsiteY1" fmla="*/ 0 h 28524"/>
                <a:gd name="connsiteX2" fmla="*/ 3802 w 12271"/>
                <a:gd name="connsiteY2" fmla="*/ 26194 h 28524"/>
                <a:gd name="connsiteX3" fmla="*/ 10945 w 12271"/>
                <a:gd name="connsiteY3" fmla="*/ 23812 h 28524"/>
                <a:gd name="connsiteX4" fmla="*/ 8564 w 12271"/>
                <a:gd name="connsiteY4" fmla="*/ 9525 h 28524"/>
                <a:gd name="connsiteX5" fmla="*/ 1420 w 12271"/>
                <a:gd name="connsiteY5" fmla="*/ 7144 h 28524"/>
                <a:gd name="connsiteX6" fmla="*/ 1420 w 12271"/>
                <a:gd name="connsiteY6" fmla="*/ 0 h 2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1" h="28524">
                  <a:moveTo>
                    <a:pt x="1420" y="0"/>
                  </a:moveTo>
                  <a:lnTo>
                    <a:pt x="1420" y="0"/>
                  </a:lnTo>
                  <a:cubicBezTo>
                    <a:pt x="2214" y="8731"/>
                    <a:pt x="546" y="18054"/>
                    <a:pt x="3802" y="26194"/>
                  </a:cubicBezTo>
                  <a:cubicBezTo>
                    <a:pt x="4734" y="28524"/>
                    <a:pt x="10256" y="26225"/>
                    <a:pt x="10945" y="23812"/>
                  </a:cubicBezTo>
                  <a:cubicBezTo>
                    <a:pt x="12271" y="19170"/>
                    <a:pt x="10959" y="13717"/>
                    <a:pt x="8564" y="9525"/>
                  </a:cubicBezTo>
                  <a:cubicBezTo>
                    <a:pt x="7319" y="7346"/>
                    <a:pt x="3428" y="8650"/>
                    <a:pt x="1420" y="7144"/>
                  </a:cubicBezTo>
                  <a:cubicBezTo>
                    <a:pt x="0" y="6079"/>
                    <a:pt x="1420" y="1191"/>
                    <a:pt x="1420" y="0"/>
                  </a:cubicBez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4" name="613 Forma libre"/>
            <p:cNvSpPr/>
            <p:nvPr/>
          </p:nvSpPr>
          <p:spPr bwMode="auto">
            <a:xfrm>
              <a:off x="3684588" y="2543175"/>
              <a:ext cx="15875" cy="17463"/>
            </a:xfrm>
            <a:custGeom>
              <a:avLst/>
              <a:gdLst>
                <a:gd name="connsiteX0" fmla="*/ 7143 w 16668"/>
                <a:gd name="connsiteY0" fmla="*/ 21074 h 21074"/>
                <a:gd name="connsiteX1" fmla="*/ 7143 w 16668"/>
                <a:gd name="connsiteY1" fmla="*/ 21074 h 21074"/>
                <a:gd name="connsiteX2" fmla="*/ 16668 w 16668"/>
                <a:gd name="connsiteY2" fmla="*/ 21074 h 21074"/>
                <a:gd name="connsiteX3" fmla="*/ 9525 w 16668"/>
                <a:gd name="connsiteY3" fmla="*/ 2024 h 21074"/>
                <a:gd name="connsiteX4" fmla="*/ 2381 w 16668"/>
                <a:gd name="connsiteY4" fmla="*/ 6786 h 21074"/>
                <a:gd name="connsiteX5" fmla="*/ 0 w 16668"/>
                <a:gd name="connsiteY5" fmla="*/ 13930 h 21074"/>
                <a:gd name="connsiteX6" fmla="*/ 7143 w 16668"/>
                <a:gd name="connsiteY6" fmla="*/ 21074 h 2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 h="21074">
                  <a:moveTo>
                    <a:pt x="7143" y="21074"/>
                  </a:moveTo>
                  <a:lnTo>
                    <a:pt x="7143" y="21074"/>
                  </a:lnTo>
                  <a:lnTo>
                    <a:pt x="16668" y="21074"/>
                  </a:lnTo>
                  <a:cubicBezTo>
                    <a:pt x="14287" y="14724"/>
                    <a:pt x="14320" y="6820"/>
                    <a:pt x="9525" y="2024"/>
                  </a:cubicBezTo>
                  <a:cubicBezTo>
                    <a:pt x="7501" y="0"/>
                    <a:pt x="4169" y="4551"/>
                    <a:pt x="2381" y="6786"/>
                  </a:cubicBezTo>
                  <a:cubicBezTo>
                    <a:pt x="813" y="8746"/>
                    <a:pt x="794" y="11549"/>
                    <a:pt x="0" y="13930"/>
                  </a:cubicBezTo>
                  <a:lnTo>
                    <a:pt x="7143" y="21074"/>
                  </a:lnTo>
                  <a:close/>
                </a:path>
              </a:pathLst>
            </a:custGeom>
            <a:solidFill>
              <a:srgbClr val="92D05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5" name="614 Forma libre"/>
            <p:cNvSpPr/>
            <p:nvPr/>
          </p:nvSpPr>
          <p:spPr bwMode="auto">
            <a:xfrm>
              <a:off x="4194175" y="2251075"/>
              <a:ext cx="23813" cy="14288"/>
            </a:xfrm>
            <a:custGeom>
              <a:avLst/>
              <a:gdLst>
                <a:gd name="connsiteX0" fmla="*/ 0 w 23813"/>
                <a:gd name="connsiteY0" fmla="*/ 11906 h 19050"/>
                <a:gd name="connsiteX1" fmla="*/ 0 w 23813"/>
                <a:gd name="connsiteY1" fmla="*/ 11906 h 19050"/>
                <a:gd name="connsiteX2" fmla="*/ 19050 w 23813"/>
                <a:gd name="connsiteY2" fmla="*/ 19050 h 19050"/>
                <a:gd name="connsiteX3" fmla="*/ 23813 w 23813"/>
                <a:gd name="connsiteY3" fmla="*/ 11906 h 19050"/>
                <a:gd name="connsiteX4" fmla="*/ 11906 w 23813"/>
                <a:gd name="connsiteY4" fmla="*/ 0 h 19050"/>
                <a:gd name="connsiteX5" fmla="*/ 0 w 23813"/>
                <a:gd name="connsiteY5" fmla="*/ 1190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3" h="19050">
                  <a:moveTo>
                    <a:pt x="0" y="11906"/>
                  </a:moveTo>
                  <a:lnTo>
                    <a:pt x="0" y="11906"/>
                  </a:lnTo>
                  <a:cubicBezTo>
                    <a:pt x="6350" y="14287"/>
                    <a:pt x="12268" y="19050"/>
                    <a:pt x="19050" y="19050"/>
                  </a:cubicBezTo>
                  <a:cubicBezTo>
                    <a:pt x="21912" y="19050"/>
                    <a:pt x="23813" y="14768"/>
                    <a:pt x="23813" y="11906"/>
                  </a:cubicBezTo>
                  <a:cubicBezTo>
                    <a:pt x="23813" y="6614"/>
                    <a:pt x="15081" y="2117"/>
                    <a:pt x="11906" y="0"/>
                  </a:cubicBezTo>
                  <a:cubicBezTo>
                    <a:pt x="71" y="2959"/>
                    <a:pt x="1984" y="9922"/>
                    <a:pt x="0" y="11906"/>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8" name="617 Forma libre"/>
            <p:cNvSpPr/>
            <p:nvPr/>
          </p:nvSpPr>
          <p:spPr bwMode="auto">
            <a:xfrm>
              <a:off x="3636963" y="2527300"/>
              <a:ext cx="25400" cy="19050"/>
            </a:xfrm>
            <a:custGeom>
              <a:avLst/>
              <a:gdLst>
                <a:gd name="connsiteX0" fmla="*/ 26193 w 26193"/>
                <a:gd name="connsiteY0" fmla="*/ 4763 h 22612"/>
                <a:gd name="connsiteX1" fmla="*/ 26193 w 26193"/>
                <a:gd name="connsiteY1" fmla="*/ 4763 h 22612"/>
                <a:gd name="connsiteX2" fmla="*/ 2381 w 26193"/>
                <a:gd name="connsiteY2" fmla="*/ 14288 h 22612"/>
                <a:gd name="connsiteX3" fmla="*/ 0 w 26193"/>
                <a:gd name="connsiteY3" fmla="*/ 7144 h 22612"/>
                <a:gd name="connsiteX4" fmla="*/ 14287 w 26193"/>
                <a:gd name="connsiteY4" fmla="*/ 0 h 22612"/>
                <a:gd name="connsiteX5" fmla="*/ 21431 w 26193"/>
                <a:gd name="connsiteY5" fmla="*/ 2382 h 22612"/>
                <a:gd name="connsiteX6" fmla="*/ 26193 w 26193"/>
                <a:gd name="connsiteY6" fmla="*/ 4763 h 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22612">
                  <a:moveTo>
                    <a:pt x="26193" y="4763"/>
                  </a:moveTo>
                  <a:lnTo>
                    <a:pt x="26193" y="4763"/>
                  </a:lnTo>
                  <a:cubicBezTo>
                    <a:pt x="21893" y="7835"/>
                    <a:pt x="10705" y="22612"/>
                    <a:pt x="2381" y="14288"/>
                  </a:cubicBezTo>
                  <a:cubicBezTo>
                    <a:pt x="606" y="12513"/>
                    <a:pt x="794" y="9525"/>
                    <a:pt x="0" y="7144"/>
                  </a:cubicBezTo>
                  <a:cubicBezTo>
                    <a:pt x="3611" y="4737"/>
                    <a:pt x="9359" y="0"/>
                    <a:pt x="14287" y="0"/>
                  </a:cubicBezTo>
                  <a:cubicBezTo>
                    <a:pt x="16797" y="0"/>
                    <a:pt x="19050" y="1588"/>
                    <a:pt x="21431" y="2382"/>
                  </a:cubicBezTo>
                  <a:cubicBezTo>
                    <a:pt x="16228" y="10186"/>
                    <a:pt x="25399" y="4366"/>
                    <a:pt x="26193" y="4763"/>
                  </a:cubicBezTo>
                  <a:close/>
                </a:path>
              </a:pathLst>
            </a:custGeom>
            <a:solidFill>
              <a:srgbClr val="92D05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88" name="Rounded Rectangle 567"/>
            <p:cNvSpPr/>
            <p:nvPr/>
          </p:nvSpPr>
          <p:spPr bwMode="auto">
            <a:xfrm>
              <a:off x="5219700" y="5195888"/>
              <a:ext cx="358775" cy="177800"/>
            </a:xfrm>
            <a:prstGeom prst="roundRect">
              <a:avLst/>
            </a:prstGeom>
            <a:solidFill>
              <a:schemeClr val="bg1">
                <a:lumMod val="8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8" name="TextBox 570"/>
            <p:cNvSpPr txBox="1"/>
            <p:nvPr/>
          </p:nvSpPr>
          <p:spPr bwMode="auto">
            <a:xfrm>
              <a:off x="5573713" y="5156200"/>
              <a:ext cx="2006600" cy="253916"/>
            </a:xfrm>
            <a:prstGeom prst="rect">
              <a:avLst/>
            </a:prstGeom>
            <a:noFill/>
            <a:ln w="9525">
              <a:noFill/>
            </a:ln>
          </p:spPr>
          <p:txBody>
            <a:bodyPr>
              <a:spAutoFit/>
            </a:bodyPr>
            <a:lstStyle/>
            <a:p>
              <a:pPr>
                <a:defRPr/>
              </a:pPr>
              <a:r>
                <a:rPr lang="en-US" sz="1050" b="1" dirty="0" smtClean="0">
                  <a:ea typeface="+mn-ea"/>
                </a:rPr>
                <a:t>Sin </a:t>
              </a:r>
              <a:r>
                <a:rPr lang="en-US" sz="1050" b="1" dirty="0" err="1" smtClean="0">
                  <a:ea typeface="+mn-ea"/>
                </a:rPr>
                <a:t>información</a:t>
              </a:r>
              <a:r>
                <a:rPr lang="en-US" sz="1050" b="1" dirty="0" smtClean="0">
                  <a:ea typeface="+mn-ea"/>
                </a:rPr>
                <a:t> </a:t>
              </a:r>
              <a:endParaRPr lang="en-US" sz="1050" b="1" dirty="0">
                <a:ea typeface="+mn-ea"/>
              </a:endParaRPr>
            </a:p>
          </p:txBody>
        </p:sp>
      </p:grpSp>
      <p:sp>
        <p:nvSpPr>
          <p:cNvPr id="600"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a:solidFill>
                  <a:schemeClr val="bg1"/>
                </a:solidFill>
                <a:latin typeface="Calibri" pitchFamily="34" charset="0"/>
              </a:rPr>
              <a:t>a) RETC en la OCDE y a nivel Global: RETC a nivel </a:t>
            </a:r>
            <a:r>
              <a:rPr lang="es-ES_tradnl" sz="2000" b="1" dirty="0" smtClean="0">
                <a:solidFill>
                  <a:schemeClr val="bg1"/>
                </a:solidFill>
                <a:latin typeface="Calibri" pitchFamily="34" charset="0"/>
              </a:rPr>
              <a:t>global (3) </a:t>
            </a:r>
            <a:endParaRPr lang="es-ES_tradnl" sz="2000" b="1" dirty="0">
              <a:solidFill>
                <a:schemeClr val="bg1"/>
              </a:solidFill>
              <a:latin typeface="Calibri" pitchFamily="34" charset="0"/>
            </a:endParaRPr>
          </a:p>
        </p:txBody>
      </p:sp>
      <p:sp>
        <p:nvSpPr>
          <p:cNvPr id="601" name="Rectangle 12"/>
          <p:cNvSpPr>
            <a:spLocks noChangeArrowheads="1"/>
          </p:cNvSpPr>
          <p:nvPr/>
        </p:nvSpPr>
        <p:spPr bwMode="auto">
          <a:xfrm>
            <a:off x="2339752" y="5354632"/>
            <a:ext cx="6552728" cy="738664"/>
          </a:xfrm>
          <a:prstGeom prst="rect">
            <a:avLst/>
          </a:prstGeom>
          <a:noFill/>
          <a:ln w="9525">
            <a:noFill/>
            <a:prstDash val="dash"/>
            <a:miter lim="800000"/>
            <a:headEnd/>
            <a:tailEnd/>
          </a:ln>
          <a:extLst/>
        </p:spPr>
        <p:txBody>
          <a:bodyPr wrap="square" anchor="ctr">
            <a:spAutoFit/>
          </a:bodyPr>
          <a:lstStyle>
            <a:lvl1pPr marL="360363" indent="-360363" eaLnBrk="0" hangingPunct="0">
              <a:defRPr>
                <a:solidFill>
                  <a:schemeClr val="tx1"/>
                </a:solidFill>
                <a:latin typeface="Arial" pitchFamily="34" charset="0"/>
              </a:defRPr>
            </a:lvl1pPr>
            <a:lvl2pPr marL="817563" indent="-3603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58775" indent="-358775" algn="r" eaLnBrk="1" fontAlgn="base" hangingPunct="1">
              <a:spcBef>
                <a:spcPct val="0"/>
              </a:spcBef>
              <a:spcAft>
                <a:spcPts val="1200"/>
              </a:spcAft>
            </a:pPr>
            <a:r>
              <a:rPr lang="es-ES" altLang="es-ES" sz="1400" i="1" dirty="0">
                <a:solidFill>
                  <a:srgbClr val="002060"/>
                </a:solidFill>
                <a:latin typeface="Calibri" pitchFamily="34" charset="0"/>
                <a:ea typeface="Times New Roman" pitchFamily="18" charset="0"/>
                <a:cs typeface="Arial" pitchFamily="34" charset="0"/>
              </a:rPr>
              <a:t>I</a:t>
            </a:r>
            <a:r>
              <a:rPr lang="es-ES" altLang="es-ES" sz="1400" i="1" dirty="0" smtClean="0">
                <a:solidFill>
                  <a:srgbClr val="002060"/>
                </a:solidFill>
                <a:latin typeface="Calibri" pitchFamily="34" charset="0"/>
                <a:ea typeface="Times New Roman" pitchFamily="18" charset="0"/>
                <a:cs typeface="Arial" pitchFamily="34" charset="0"/>
              </a:rPr>
              <a:t>nformación procedente del Grupo Internacional de Coordinación en temas PRTR (International Co-</a:t>
            </a:r>
            <a:r>
              <a:rPr lang="es-ES" altLang="es-ES" sz="1400" i="1" dirty="0" err="1" smtClean="0">
                <a:solidFill>
                  <a:srgbClr val="002060"/>
                </a:solidFill>
                <a:latin typeface="Calibri" pitchFamily="34" charset="0"/>
                <a:ea typeface="Times New Roman" pitchFamily="18" charset="0"/>
                <a:cs typeface="Arial" pitchFamily="34" charset="0"/>
              </a:rPr>
              <a:t>odinating</a:t>
            </a:r>
            <a:r>
              <a:rPr lang="es-ES" altLang="es-ES" sz="1400" i="1" dirty="0" smtClean="0">
                <a:solidFill>
                  <a:srgbClr val="002060"/>
                </a:solidFill>
                <a:latin typeface="Calibri" pitchFamily="34" charset="0"/>
                <a:ea typeface="Times New Roman" pitchFamily="18" charset="0"/>
                <a:cs typeface="Arial" pitchFamily="34" charset="0"/>
              </a:rPr>
              <a:t> </a:t>
            </a:r>
            <a:r>
              <a:rPr lang="es-ES" altLang="es-ES" sz="1400" i="1" dirty="0" err="1" smtClean="0">
                <a:solidFill>
                  <a:srgbClr val="002060"/>
                </a:solidFill>
                <a:latin typeface="Calibri" pitchFamily="34" charset="0"/>
                <a:ea typeface="Times New Roman" pitchFamily="18" charset="0"/>
                <a:cs typeface="Arial" pitchFamily="34" charset="0"/>
              </a:rPr>
              <a:t>Group</a:t>
            </a:r>
            <a:r>
              <a:rPr lang="es-ES" altLang="es-ES" sz="1400" i="1" dirty="0" smtClean="0">
                <a:solidFill>
                  <a:srgbClr val="002060"/>
                </a:solidFill>
                <a:latin typeface="Calibri" pitchFamily="34" charset="0"/>
                <a:ea typeface="Times New Roman" pitchFamily="18" charset="0"/>
                <a:cs typeface="Arial" pitchFamily="34" charset="0"/>
              </a:rPr>
              <a:t> </a:t>
            </a:r>
            <a:r>
              <a:rPr lang="es-ES" altLang="es-ES" sz="1400" i="1" dirty="0" err="1" smtClean="0">
                <a:solidFill>
                  <a:srgbClr val="002060"/>
                </a:solidFill>
                <a:latin typeface="Calibri" pitchFamily="34" charset="0"/>
                <a:ea typeface="Times New Roman" pitchFamily="18" charset="0"/>
                <a:cs typeface="Arial" pitchFamily="34" charset="0"/>
              </a:rPr>
              <a:t>on</a:t>
            </a:r>
            <a:r>
              <a:rPr lang="es-ES" altLang="es-ES" sz="1400" i="1" dirty="0">
                <a:solidFill>
                  <a:srgbClr val="002060"/>
                </a:solidFill>
                <a:latin typeface="Calibri" pitchFamily="34" charset="0"/>
                <a:ea typeface="Times New Roman" pitchFamily="18" charset="0"/>
                <a:cs typeface="Arial" pitchFamily="34" charset="0"/>
              </a:rPr>
              <a:t> PRTR, ICG): </a:t>
            </a:r>
            <a:r>
              <a:rPr lang="es-ES" altLang="es-ES" sz="1400" i="1" dirty="0" smtClean="0">
                <a:solidFill>
                  <a:srgbClr val="002060"/>
                </a:solidFill>
                <a:latin typeface="Calibri" pitchFamily="34" charset="0"/>
                <a:ea typeface="Times New Roman" pitchFamily="18" charset="0"/>
                <a:cs typeface="Arial" pitchFamily="34" charset="0"/>
              </a:rPr>
              <a:t/>
            </a:r>
            <a:br>
              <a:rPr lang="es-ES" altLang="es-ES" sz="1400" i="1" dirty="0" smtClean="0">
                <a:solidFill>
                  <a:srgbClr val="002060"/>
                </a:solidFill>
                <a:latin typeface="Calibri" pitchFamily="34" charset="0"/>
                <a:ea typeface="Times New Roman" pitchFamily="18" charset="0"/>
                <a:cs typeface="Arial" pitchFamily="34" charset="0"/>
              </a:rPr>
            </a:br>
            <a:r>
              <a:rPr lang="es-ES" altLang="es-ES" sz="1400" i="1" dirty="0" smtClean="0">
                <a:solidFill>
                  <a:srgbClr val="002060"/>
                </a:solidFill>
                <a:latin typeface="Calibri" pitchFamily="34" charset="0"/>
                <a:ea typeface="Times New Roman" pitchFamily="18" charset="0"/>
                <a:cs typeface="Arial" pitchFamily="34" charset="0"/>
              </a:rPr>
              <a:t>http:</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www.unece.org</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env</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pp</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prtr</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intlcgimages</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about.html</a:t>
            </a:r>
            <a:r>
              <a:rPr lang="es-ES" altLang="es-ES" sz="1400" i="1" dirty="0">
                <a:solidFill>
                  <a:srgbClr val="002060"/>
                </a:solidFill>
                <a:latin typeface="Calibri" pitchFamily="34" charset="0"/>
                <a:ea typeface="Times New Roman" pitchFamily="18" charset="0"/>
                <a:cs typeface="Arial" pitchFamily="34" charset="0"/>
              </a:rPr>
              <a:t> </a:t>
            </a:r>
            <a:endParaRPr lang="es-ES" altLang="es-ES" sz="1400" i="1" dirty="0" smtClean="0">
              <a:latin typeface="Calibri" pitchFamily="34" charset="0"/>
              <a:ea typeface="Times New Roman" pitchFamily="18" charset="0"/>
              <a:cs typeface="Arial" pitchFamily="34" charset="0"/>
            </a:endParaRPr>
          </a:p>
        </p:txBody>
      </p:sp>
    </p:spTree>
    <p:extLst>
      <p:ext uri="{BB962C8B-B14F-4D97-AF65-F5344CB8AC3E}">
        <p14:creationId xmlns:p14="http://schemas.microsoft.com/office/powerpoint/2010/main" val="9604464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187025256"/>
              </p:ext>
            </p:extLst>
          </p:nvPr>
        </p:nvGraphicFramePr>
        <p:xfrm>
          <a:off x="179512" y="980728"/>
          <a:ext cx="8713787" cy="4815724"/>
        </p:xfrm>
        <a:graphic>
          <a:graphicData uri="http://schemas.openxmlformats.org/drawingml/2006/table">
            <a:tbl>
              <a:tblPr firstRow="1" bandRow="1">
                <a:tableStyleId>{5C22544A-7EE6-4342-B048-85BDC9FD1C3A}</a:tableStyleId>
              </a:tblPr>
              <a:tblGrid>
                <a:gridCol w="1584176"/>
                <a:gridCol w="4465065"/>
                <a:gridCol w="2664546"/>
              </a:tblGrid>
              <a:tr h="288032">
                <a:tc>
                  <a:txBody>
                    <a:bodyPr/>
                    <a:lstStyle/>
                    <a:p>
                      <a:pPr algn="ctr"/>
                      <a:r>
                        <a:rPr lang="es-ES" sz="1600" dirty="0" smtClean="0"/>
                        <a:t>PAÍS</a:t>
                      </a:r>
                      <a:endParaRPr lang="es-ES" sz="1600" dirty="0"/>
                    </a:p>
                  </a:txBody>
                  <a:tcPr marL="91444" marR="91444" marT="45705" marB="45705" anchor="ctr"/>
                </a:tc>
                <a:tc>
                  <a:txBody>
                    <a:bodyPr/>
                    <a:lstStyle/>
                    <a:p>
                      <a:pPr algn="ctr"/>
                      <a:r>
                        <a:rPr lang="es-ES" sz="1600" dirty="0" smtClean="0"/>
                        <a:t>SITIO WEB PRTR /RETC</a:t>
                      </a:r>
                      <a:endParaRPr lang="es-ES" sz="1600" dirty="0"/>
                    </a:p>
                  </a:txBody>
                  <a:tcPr marL="91444" marR="91444" marT="45705" marB="45705" anchor="ctr"/>
                </a:tc>
                <a:tc>
                  <a:txBody>
                    <a:bodyPr/>
                    <a:lstStyle/>
                    <a:p>
                      <a:pPr algn="ctr"/>
                      <a:r>
                        <a:rPr lang="es-ES" sz="1600" dirty="0" smtClean="0"/>
                        <a:t>MÁS INFORMACIÓN</a:t>
                      </a:r>
                      <a:endParaRPr lang="es-ES" sz="1600" dirty="0"/>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Germany</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3"/>
                        </a:rPr>
                        <a:t>www.thru.de</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Greece</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n-US" sz="800" noProof="0" dirty="0" smtClean="0">
                          <a:latin typeface="Arial" panose="020B0604020202020204" pitchFamily="34" charset="0"/>
                          <a:cs typeface="Arial" panose="020B0604020202020204" pitchFamily="34" charset="0"/>
                          <a:hlinkClick r:id="rId4"/>
                        </a:rPr>
                        <a:t>http://</a:t>
                      </a:r>
                      <a:r>
                        <a:rPr lang="en-US" sz="800" noProof="0" dirty="0" err="1" smtClean="0">
                          <a:latin typeface="Arial" panose="020B0604020202020204" pitchFamily="34" charset="0"/>
                          <a:cs typeface="Arial" panose="020B0604020202020204" pitchFamily="34" charset="0"/>
                          <a:hlinkClick r:id="rId4"/>
                        </a:rPr>
                        <a:t>www.ypeka.gr</a:t>
                      </a:r>
                      <a:r>
                        <a:rPr lang="en-US" sz="800" noProof="0" dirty="0" smtClean="0">
                          <a:latin typeface="Arial" panose="020B0604020202020204" pitchFamily="34" charset="0"/>
                          <a:cs typeface="Arial" panose="020B0604020202020204" pitchFamily="34" charset="0"/>
                          <a:hlinkClick r:id="rId4"/>
                        </a:rPr>
                        <a:t>/</a:t>
                      </a:r>
                      <a:r>
                        <a:rPr lang="en-US" sz="800" noProof="0" dirty="0" err="1" smtClean="0">
                          <a:latin typeface="Arial" panose="020B0604020202020204" pitchFamily="34" charset="0"/>
                          <a:cs typeface="Arial" panose="020B0604020202020204" pitchFamily="34" charset="0"/>
                          <a:hlinkClick r:id="rId4"/>
                        </a:rPr>
                        <a:t>Default.aspx?tabid</a:t>
                      </a:r>
                      <a:r>
                        <a:rPr lang="en-US" sz="800" noProof="0" dirty="0" smtClean="0">
                          <a:latin typeface="Arial" panose="020B0604020202020204" pitchFamily="34" charset="0"/>
                          <a:cs typeface="Arial" panose="020B0604020202020204" pitchFamily="34" charset="0"/>
                          <a:hlinkClick r:id="rId4"/>
                        </a:rPr>
                        <a:t>=</a:t>
                      </a:r>
                      <a:r>
                        <a:rPr lang="en-US" sz="800" noProof="0" dirty="0" err="1" smtClean="0">
                          <a:latin typeface="Arial" panose="020B0604020202020204" pitchFamily="34" charset="0"/>
                          <a:cs typeface="Arial" panose="020B0604020202020204" pitchFamily="34" charset="0"/>
                          <a:hlinkClick r:id="rId4"/>
                        </a:rPr>
                        <a:t>467&amp;locale</a:t>
                      </a:r>
                      <a:r>
                        <a:rPr lang="en-US" sz="800" noProof="0" dirty="0" smtClean="0">
                          <a:latin typeface="Arial" panose="020B0604020202020204" pitchFamily="34" charset="0"/>
                          <a:cs typeface="Arial" panose="020B0604020202020204" pitchFamily="34" charset="0"/>
                          <a:hlinkClick r:id="rId4"/>
                        </a:rPr>
                        <a:t>=</a:t>
                      </a:r>
                      <a:r>
                        <a:rPr lang="en-US" sz="800" noProof="0" dirty="0" err="1" smtClean="0">
                          <a:latin typeface="Arial" panose="020B0604020202020204" pitchFamily="34" charset="0"/>
                          <a:cs typeface="Arial" panose="020B0604020202020204" pitchFamily="34" charset="0"/>
                          <a:hlinkClick r:id="rId4"/>
                        </a:rPr>
                        <a:t>el-GR&amp;language</a:t>
                      </a:r>
                      <a:r>
                        <a:rPr lang="en-US" sz="800" noProof="0" dirty="0" smtClean="0">
                          <a:latin typeface="Arial" panose="020B0604020202020204" pitchFamily="34" charset="0"/>
                          <a:cs typeface="Arial" panose="020B0604020202020204" pitchFamily="34" charset="0"/>
                          <a:hlinkClick r:id="rId4"/>
                        </a:rPr>
                        <a:t>=</a:t>
                      </a:r>
                      <a:r>
                        <a:rPr lang="en-US" sz="800" noProof="0" dirty="0" err="1" smtClean="0">
                          <a:latin typeface="Arial" panose="020B0604020202020204" pitchFamily="34" charset="0"/>
                          <a:cs typeface="Arial" panose="020B0604020202020204" pitchFamily="34" charset="0"/>
                          <a:hlinkClick r:id="rId4"/>
                        </a:rPr>
                        <a:t>en</a:t>
                      </a:r>
                      <a:r>
                        <a:rPr lang="en-US" sz="800" noProof="0" dirty="0" smtClean="0">
                          <a:latin typeface="Arial" panose="020B0604020202020204" pitchFamily="34" charset="0"/>
                          <a:cs typeface="Arial" panose="020B0604020202020204" pitchFamily="34" charset="0"/>
                          <a:hlinkClick r:id="rId4"/>
                        </a:rPr>
                        <a:t>-US</a:t>
                      </a:r>
                      <a:r>
                        <a:rPr lang="en-US" sz="800" noProof="0" dirty="0" smtClean="0">
                          <a:latin typeface="Arial" panose="020B0604020202020204" pitchFamily="34" charset="0"/>
                          <a:cs typeface="Arial" panose="020B0604020202020204" pitchFamily="34" charset="0"/>
                        </a:rPr>
                        <a:t> </a:t>
                      </a:r>
                      <a:endParaRPr lang="en-US" sz="800" noProof="0" dirty="0">
                        <a:latin typeface="Arial" panose="020B0604020202020204" pitchFamily="34" charset="0"/>
                        <a:cs typeface="Arial" panose="020B0604020202020204" pitchFamily="34" charset="0"/>
                      </a:endParaRPr>
                    </a:p>
                  </a:txBody>
                  <a:tcPr marL="91444" marR="91444" marT="45705" marB="45705" anchor="ctr">
                    <a:solidFill>
                      <a:schemeClr val="accent6">
                        <a:lumMod val="40000"/>
                        <a:lumOff val="60000"/>
                      </a:schemeClr>
                    </a:solidFill>
                  </a:tcPr>
                </a:tc>
                <a:tc>
                  <a:txBody>
                    <a:bodyPr/>
                    <a:lstStyle/>
                    <a:p>
                      <a:pPr algn="ctr"/>
                      <a:r>
                        <a:rPr lang="en-US" sz="800" i="1" noProof="0" dirty="0" smtClean="0">
                          <a:latin typeface="Arial" panose="020B0604020202020204" pitchFamily="34" charset="0"/>
                          <a:cs typeface="Arial" panose="020B0604020202020204" pitchFamily="34" charset="0"/>
                        </a:rPr>
                        <a:t>Signatory to the Protocol;</a:t>
                      </a:r>
                      <a:r>
                        <a:rPr lang="en-US" sz="800" i="1" baseline="0" noProof="0" dirty="0" smtClean="0">
                          <a:latin typeface="Arial" panose="020B0604020202020204" pitchFamily="34" charset="0"/>
                          <a:cs typeface="Arial" panose="020B0604020202020204" pitchFamily="34" charset="0"/>
                        </a:rPr>
                        <a:t> E-PRTR; OECD</a:t>
                      </a:r>
                      <a:endParaRPr lang="en-US" sz="800" i="1" noProof="0" dirty="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Guatemala</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5"/>
                        </a:rPr>
                        <a:t>www.retcguatemala.com</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800" i="1" dirty="0" smtClean="0">
                          <a:latin typeface="Arial" panose="020B0604020202020204" pitchFamily="34" charset="0"/>
                          <a:cs typeface="Arial" panose="020B0604020202020204" pitchFamily="34" charset="0"/>
                        </a:rPr>
                        <a:t>CCAD</a:t>
                      </a:r>
                      <a:r>
                        <a:rPr lang="es-ES" sz="800" i="1" baseline="0" dirty="0" smtClean="0">
                          <a:latin typeface="Arial" panose="020B0604020202020204" pitchFamily="34" charset="0"/>
                          <a:cs typeface="Arial" panose="020B0604020202020204" pitchFamily="34" charset="0"/>
                        </a:rPr>
                        <a:t> (</a:t>
                      </a:r>
                      <a:r>
                        <a:rPr lang="es-ES" sz="800" i="1" baseline="0" dirty="0" err="1" smtClean="0">
                          <a:latin typeface="Arial" panose="020B0604020202020204" pitchFamily="34" charset="0"/>
                          <a:cs typeface="Arial" panose="020B0604020202020204" pitchFamily="34" charset="0"/>
                        </a:rPr>
                        <a:t>Future</a:t>
                      </a:r>
                      <a:r>
                        <a:rPr lang="es-ES" sz="800" i="1" baseline="0" dirty="0" smtClean="0">
                          <a:latin typeface="Arial" panose="020B0604020202020204" pitchFamily="34" charset="0"/>
                          <a:cs typeface="Arial" panose="020B0604020202020204" pitchFamily="34" charset="0"/>
                        </a:rPr>
                        <a:t> Regional Central American </a:t>
                      </a:r>
                      <a:r>
                        <a:rPr lang="es-ES" sz="800" i="1" baseline="0" dirty="0" err="1" smtClean="0">
                          <a:latin typeface="Arial" panose="020B0604020202020204" pitchFamily="34" charset="0"/>
                          <a:cs typeface="Arial" panose="020B0604020202020204" pitchFamily="34" charset="0"/>
                        </a:rPr>
                        <a:t>System</a:t>
                      </a:r>
                      <a:r>
                        <a:rPr lang="es-ES" sz="800" i="1" baseline="0" dirty="0" smtClean="0">
                          <a:latin typeface="Arial" panose="020B0604020202020204" pitchFamily="34" charset="0"/>
                          <a:cs typeface="Arial" panose="020B0604020202020204" pitchFamily="34" charset="0"/>
                        </a:rPr>
                        <a:t>)</a:t>
                      </a:r>
                      <a:endParaRPr lang="es-ES" sz="800" i="1"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Honduras</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6"/>
                        </a:rPr>
                        <a:t>www.retchn.org</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algn="ctr"/>
                      <a:r>
                        <a:rPr lang="es-ES" sz="800" i="1" dirty="0" smtClean="0">
                          <a:latin typeface="Arial" panose="020B0604020202020204" pitchFamily="34" charset="0"/>
                          <a:cs typeface="Arial" panose="020B0604020202020204" pitchFamily="34" charset="0"/>
                        </a:rPr>
                        <a:t>CCAD</a:t>
                      </a:r>
                      <a:r>
                        <a:rPr lang="es-ES" sz="800" i="1" baseline="0" dirty="0" smtClean="0">
                          <a:latin typeface="Arial" panose="020B0604020202020204" pitchFamily="34" charset="0"/>
                          <a:cs typeface="Arial" panose="020B0604020202020204" pitchFamily="34" charset="0"/>
                        </a:rPr>
                        <a:t> (</a:t>
                      </a:r>
                      <a:r>
                        <a:rPr lang="es-ES" sz="800" i="1" baseline="0" dirty="0" err="1" smtClean="0">
                          <a:latin typeface="Arial" panose="020B0604020202020204" pitchFamily="34" charset="0"/>
                          <a:cs typeface="Arial" panose="020B0604020202020204" pitchFamily="34" charset="0"/>
                        </a:rPr>
                        <a:t>Future</a:t>
                      </a:r>
                      <a:r>
                        <a:rPr lang="es-ES" sz="800" i="1" baseline="0" dirty="0" smtClean="0">
                          <a:latin typeface="Arial" panose="020B0604020202020204" pitchFamily="34" charset="0"/>
                          <a:cs typeface="Arial" panose="020B0604020202020204" pitchFamily="34" charset="0"/>
                        </a:rPr>
                        <a:t> Regional Central American </a:t>
                      </a:r>
                      <a:r>
                        <a:rPr lang="es-ES" sz="800" i="1" baseline="0" dirty="0" err="1" smtClean="0">
                          <a:latin typeface="Arial" panose="020B0604020202020204" pitchFamily="34" charset="0"/>
                          <a:cs typeface="Arial" panose="020B0604020202020204" pitchFamily="34" charset="0"/>
                        </a:rPr>
                        <a:t>System</a:t>
                      </a:r>
                      <a:r>
                        <a:rPr lang="es-ES" sz="800" i="1" baseline="0" dirty="0" smtClean="0">
                          <a:latin typeface="Arial" panose="020B0604020202020204" pitchFamily="34" charset="0"/>
                          <a:cs typeface="Arial" panose="020B0604020202020204" pitchFamily="34" charset="0"/>
                        </a:rPr>
                        <a:t>)</a:t>
                      </a:r>
                      <a:endParaRPr lang="es-ES" sz="800" i="1" dirty="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Hungary</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7"/>
                        </a:rPr>
                        <a:t>http://</a:t>
                      </a:r>
                      <a:r>
                        <a:rPr lang="es-ES" sz="800" dirty="0" err="1" smtClean="0">
                          <a:latin typeface="Arial" panose="020B0604020202020204" pitchFamily="34" charset="0"/>
                          <a:cs typeface="Arial" panose="020B0604020202020204" pitchFamily="34" charset="0"/>
                          <a:hlinkClick r:id="rId7"/>
                        </a:rPr>
                        <a:t>web.okir.hu</a:t>
                      </a:r>
                      <a:r>
                        <a:rPr lang="es-ES" sz="800" dirty="0" smtClean="0">
                          <a:latin typeface="Arial" panose="020B0604020202020204" pitchFamily="34" charset="0"/>
                          <a:cs typeface="Arial" panose="020B0604020202020204" pitchFamily="34" charset="0"/>
                          <a:hlinkClick r:id="rId7"/>
                        </a:rPr>
                        <a:t>/</a:t>
                      </a:r>
                      <a:r>
                        <a:rPr lang="es-ES" sz="800" dirty="0" err="1" smtClean="0">
                          <a:latin typeface="Arial" panose="020B0604020202020204" pitchFamily="34" charset="0"/>
                          <a:cs typeface="Arial" panose="020B0604020202020204" pitchFamily="34" charset="0"/>
                          <a:hlinkClick r:id="rId7"/>
                        </a:rPr>
                        <a:t>hu</a:t>
                      </a:r>
                      <a:r>
                        <a:rPr lang="es-ES" sz="800" dirty="0" smtClean="0">
                          <a:latin typeface="Arial" panose="020B0604020202020204" pitchFamily="34" charset="0"/>
                          <a:cs typeface="Arial" panose="020B0604020202020204" pitchFamily="34" charset="0"/>
                          <a:hlinkClick r:id="rId7"/>
                        </a:rPr>
                        <a:t>/</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Iceland</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8"/>
                        </a:rPr>
                        <a:t>www.ust.is</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baseline="0" noProof="0" dirty="0" smtClean="0">
                          <a:latin typeface="Arial" panose="020B0604020202020204" pitchFamily="34" charset="0"/>
                          <a:cs typeface="Arial" panose="020B0604020202020204" pitchFamily="34" charset="0"/>
                        </a:rPr>
                        <a:t>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54">
                <a:tc>
                  <a:txBody>
                    <a:bodyPr/>
                    <a:lstStyle/>
                    <a:p>
                      <a:pPr algn="l"/>
                      <a:r>
                        <a:rPr lang="en-US" sz="800" noProof="0" dirty="0" smtClean="0">
                          <a:latin typeface="Arial" panose="020B0604020202020204" pitchFamily="34" charset="0"/>
                          <a:cs typeface="Arial" panose="020B0604020202020204" pitchFamily="34" charset="0"/>
                        </a:rPr>
                        <a:t>Ireland</a:t>
                      </a:r>
                      <a:endParaRPr lang="en-US" sz="800" noProof="0" dirty="0">
                        <a:latin typeface="Arial" panose="020B0604020202020204" pitchFamily="34" charset="0"/>
                        <a:cs typeface="Arial" panose="020B0604020202020204" pitchFamily="34" charset="0"/>
                      </a:endParaRPr>
                    </a:p>
                  </a:txBody>
                  <a:tcPr marL="91444" marR="91444" marT="45704" marB="45704"/>
                </a:tc>
                <a:tc>
                  <a:txBody>
                    <a:bodyPr/>
                    <a:lstStyle/>
                    <a:p>
                      <a:pPr algn="l"/>
                      <a:r>
                        <a:rPr lang="es-ES" sz="800" dirty="0" smtClean="0">
                          <a:latin typeface="Arial" panose="020B0604020202020204" pitchFamily="34" charset="0"/>
                          <a:cs typeface="Arial" panose="020B0604020202020204" pitchFamily="34" charset="0"/>
                          <a:hlinkClick r:id="rId9"/>
                        </a:rPr>
                        <a:t>www.epa.ie</a:t>
                      </a:r>
                      <a:endParaRPr lang="es-ES" sz="800" dirty="0">
                        <a:latin typeface="Arial" panose="020B0604020202020204" pitchFamily="34" charset="0"/>
                        <a:cs typeface="Arial" panose="020B0604020202020204" pitchFamily="34" charset="0"/>
                      </a:endParaRPr>
                    </a:p>
                  </a:txBody>
                  <a:tcPr marL="91444" marR="91444" marT="45704" marB="4570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18" marB="45718" anchor="ctr"/>
                </a:tc>
              </a:tr>
              <a:tr h="213354">
                <a:tc>
                  <a:txBody>
                    <a:bodyPr/>
                    <a:lstStyle/>
                    <a:p>
                      <a:pPr algn="l"/>
                      <a:r>
                        <a:rPr lang="en-US" sz="800" noProof="0" dirty="0" smtClean="0">
                          <a:latin typeface="Arial" panose="020B0604020202020204" pitchFamily="34" charset="0"/>
                          <a:cs typeface="Arial" panose="020B0604020202020204" pitchFamily="34" charset="0"/>
                        </a:rPr>
                        <a:t>Israel</a:t>
                      </a:r>
                      <a:endParaRPr lang="en-US" sz="800" noProof="0" dirty="0">
                        <a:latin typeface="Arial" panose="020B0604020202020204" pitchFamily="34" charset="0"/>
                        <a:cs typeface="Arial" panose="020B0604020202020204" pitchFamily="34" charset="0"/>
                      </a:endParaRPr>
                    </a:p>
                  </a:txBody>
                  <a:tcPr marL="91444" marR="91444" marT="45711" marB="45711" anchor="ctr"/>
                </a:tc>
                <a:tc>
                  <a:txBody>
                    <a:bodyPr/>
                    <a:lstStyle/>
                    <a:p>
                      <a:pPr algn="l"/>
                      <a:r>
                        <a:rPr lang="es-ES" sz="800" dirty="0" err="1" smtClean="0">
                          <a:latin typeface="Arial" panose="020B0604020202020204" pitchFamily="34" charset="0"/>
                          <a:cs typeface="Arial" panose="020B0604020202020204" pitchFamily="34" charset="0"/>
                          <a:hlinkClick r:id="rId10"/>
                        </a:rPr>
                        <a:t>www.sviva.gov.il</a:t>
                      </a:r>
                      <a:r>
                        <a:rPr lang="es-ES" sz="800" dirty="0" smtClean="0">
                          <a:latin typeface="Arial" panose="020B0604020202020204" pitchFamily="34" charset="0"/>
                          <a:cs typeface="Arial" panose="020B0604020202020204" pitchFamily="34" charset="0"/>
                          <a:hlinkClick r:id="rId10"/>
                        </a:rPr>
                        <a:t>/English/</a:t>
                      </a:r>
                      <a:r>
                        <a:rPr lang="es-ES" sz="800" dirty="0" err="1" smtClean="0">
                          <a:latin typeface="Arial" panose="020B0604020202020204" pitchFamily="34" charset="0"/>
                          <a:cs typeface="Arial" panose="020B0604020202020204" pitchFamily="34" charset="0"/>
                          <a:hlinkClick r:id="rId10"/>
                        </a:rPr>
                        <a:t>env_topics</a:t>
                      </a:r>
                      <a:r>
                        <a:rPr lang="es-ES" sz="800" dirty="0" smtClean="0">
                          <a:latin typeface="Arial" panose="020B0604020202020204" pitchFamily="34" charset="0"/>
                          <a:cs typeface="Arial" panose="020B0604020202020204" pitchFamily="34" charset="0"/>
                          <a:hlinkClick r:id="rId10"/>
                        </a:rPr>
                        <a:t>/</a:t>
                      </a:r>
                      <a:r>
                        <a:rPr lang="es-ES" sz="800" dirty="0" err="1" smtClean="0">
                          <a:latin typeface="Arial" panose="020B0604020202020204" pitchFamily="34" charset="0"/>
                          <a:cs typeface="Arial" panose="020B0604020202020204" pitchFamily="34" charset="0"/>
                          <a:hlinkClick r:id="rId10"/>
                        </a:rPr>
                        <a:t>IndustryAndBusinessLicensing</a:t>
                      </a:r>
                      <a:r>
                        <a:rPr lang="es-ES" sz="800" dirty="0" smtClean="0">
                          <a:latin typeface="Arial" panose="020B0604020202020204" pitchFamily="34" charset="0"/>
                          <a:cs typeface="Arial" panose="020B0604020202020204" pitchFamily="34" charset="0"/>
                          <a:hlinkClick r:id="rId10"/>
                        </a:rPr>
                        <a:t>/PRTR/</a:t>
                      </a:r>
                      <a:r>
                        <a:rPr lang="es-ES" sz="800" dirty="0" err="1" smtClean="0">
                          <a:latin typeface="Arial" panose="020B0604020202020204" pitchFamily="34" charset="0"/>
                          <a:cs typeface="Arial" panose="020B0604020202020204" pitchFamily="34" charset="0"/>
                          <a:hlinkClick r:id="rId10"/>
                        </a:rPr>
                        <a:t>Pages</a:t>
                      </a:r>
                      <a:r>
                        <a:rPr lang="es-ES" sz="800" dirty="0" smtClean="0">
                          <a:latin typeface="Arial" panose="020B0604020202020204" pitchFamily="34" charset="0"/>
                          <a:cs typeface="Arial" panose="020B0604020202020204" pitchFamily="34" charset="0"/>
                          <a:hlinkClick r:id="rId10"/>
                        </a:rPr>
                        <a:t>/</a:t>
                      </a:r>
                      <a:r>
                        <a:rPr lang="es-ES" sz="800" dirty="0" err="1" smtClean="0">
                          <a:latin typeface="Arial" panose="020B0604020202020204" pitchFamily="34" charset="0"/>
                          <a:cs typeface="Arial" panose="020B0604020202020204" pitchFamily="34" charset="0"/>
                          <a:hlinkClick r:id="rId10"/>
                        </a:rPr>
                        <a:t>default.aspx</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1" marB="45711" anchor="ctr"/>
                </a:tc>
                <a:tc>
                  <a:txBody>
                    <a:bodyPr/>
                    <a:lstStyle/>
                    <a:p>
                      <a:pPr algn="ctr"/>
                      <a:r>
                        <a:rPr lang="en-US" sz="800" i="1" noProof="0" dirty="0" smtClean="0">
                          <a:latin typeface="Arial" panose="020B0604020202020204" pitchFamily="34" charset="0"/>
                          <a:cs typeface="Arial" panose="020B0604020202020204" pitchFamily="34" charset="0"/>
                        </a:rPr>
                        <a:t>Party to</a:t>
                      </a:r>
                      <a:r>
                        <a:rPr lang="en-US" sz="800" i="1" baseline="0" noProof="0" dirty="0" smtClean="0">
                          <a:latin typeface="Arial" panose="020B0604020202020204" pitchFamily="34" charset="0"/>
                          <a:cs typeface="Arial" panose="020B0604020202020204" pitchFamily="34" charset="0"/>
                        </a:rPr>
                        <a:t> the Protocol; OECD</a:t>
                      </a:r>
                      <a:endParaRPr lang="en-US" sz="800" i="1" noProof="0" dirty="0">
                        <a:latin typeface="Arial" panose="020B0604020202020204" pitchFamily="34" charset="0"/>
                        <a:cs typeface="Arial" panose="020B0604020202020204" pitchFamily="34" charset="0"/>
                      </a:endParaRPr>
                    </a:p>
                  </a:txBody>
                  <a:tcPr marL="91444" marR="91444" marT="45711" marB="45711" anchor="ctr"/>
                </a:tc>
              </a:tr>
              <a:tr h="213354">
                <a:tc>
                  <a:txBody>
                    <a:bodyPr/>
                    <a:lstStyle/>
                    <a:p>
                      <a:pPr algn="l"/>
                      <a:r>
                        <a:rPr lang="en-US" sz="800" noProof="0" dirty="0" smtClean="0">
                          <a:latin typeface="Arial" panose="020B0604020202020204" pitchFamily="34" charset="0"/>
                          <a:cs typeface="Arial" panose="020B0604020202020204" pitchFamily="34" charset="0"/>
                        </a:rPr>
                        <a:t>Italy</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1"/>
                        </a:rPr>
                        <a:t>http://</a:t>
                      </a:r>
                      <a:r>
                        <a:rPr lang="es-ES" sz="800" dirty="0" err="1" smtClean="0">
                          <a:latin typeface="Arial" panose="020B0604020202020204" pitchFamily="34" charset="0"/>
                          <a:cs typeface="Arial" panose="020B0604020202020204" pitchFamily="34" charset="0"/>
                          <a:hlinkClick r:id="rId11"/>
                        </a:rPr>
                        <a:t>www.eprtr.it</a:t>
                      </a:r>
                      <a:r>
                        <a:rPr lang="es-ES" sz="800" dirty="0" smtClean="0">
                          <a:latin typeface="Arial" panose="020B0604020202020204" pitchFamily="34" charset="0"/>
                          <a:cs typeface="Arial" panose="020B0604020202020204" pitchFamily="34" charset="0"/>
                          <a:hlinkClick r:id="rId11"/>
                        </a:rPr>
                        <a:t>/</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Signatory</a:t>
                      </a:r>
                      <a:r>
                        <a:rPr lang="en-US" sz="800" i="1" baseline="0" noProof="0" dirty="0" smtClean="0">
                          <a:latin typeface="Arial" panose="020B0604020202020204" pitchFamily="34" charset="0"/>
                          <a:cs typeface="Arial" panose="020B0604020202020204" pitchFamily="34" charset="0"/>
                        </a:rPr>
                        <a:t> to the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Japan</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2"/>
                        </a:rPr>
                        <a:t>http://</a:t>
                      </a:r>
                      <a:r>
                        <a:rPr lang="es-ES" sz="800" dirty="0" err="1" smtClean="0">
                          <a:latin typeface="Arial" panose="020B0604020202020204" pitchFamily="34" charset="0"/>
                          <a:cs typeface="Arial" panose="020B0604020202020204" pitchFamily="34" charset="0"/>
                          <a:hlinkClick r:id="rId12"/>
                        </a:rPr>
                        <a:t>www.nite.go.jp</a:t>
                      </a:r>
                      <a:r>
                        <a:rPr lang="es-ES" sz="800" dirty="0" smtClean="0">
                          <a:latin typeface="Arial" panose="020B0604020202020204" pitchFamily="34" charset="0"/>
                          <a:cs typeface="Arial" panose="020B0604020202020204" pitchFamily="34" charset="0"/>
                          <a:hlinkClick r:id="rId12"/>
                        </a:rPr>
                        <a:t>/en/</a:t>
                      </a:r>
                      <a:r>
                        <a:rPr lang="es-ES" sz="800" dirty="0" err="1" smtClean="0">
                          <a:latin typeface="Arial" panose="020B0604020202020204" pitchFamily="34" charset="0"/>
                          <a:cs typeface="Arial" panose="020B0604020202020204" pitchFamily="34" charset="0"/>
                          <a:hlinkClick r:id="rId12"/>
                        </a:rPr>
                        <a:t>chem</a:t>
                      </a:r>
                      <a:r>
                        <a:rPr lang="es-ES" sz="800" dirty="0" smtClean="0">
                          <a:latin typeface="Arial" panose="020B0604020202020204" pitchFamily="34" charset="0"/>
                          <a:cs typeface="Arial" panose="020B0604020202020204" pitchFamily="34" charset="0"/>
                          <a:hlinkClick r:id="rId12"/>
                        </a:rPr>
                        <a:t>/</a:t>
                      </a:r>
                      <a:r>
                        <a:rPr lang="es-ES" sz="800" dirty="0" err="1" smtClean="0">
                          <a:latin typeface="Arial" panose="020B0604020202020204" pitchFamily="34" charset="0"/>
                          <a:cs typeface="Arial" panose="020B0604020202020204" pitchFamily="34" charset="0"/>
                          <a:hlinkClick r:id="rId12"/>
                        </a:rPr>
                        <a:t>prtr</a:t>
                      </a:r>
                      <a:r>
                        <a:rPr lang="es-ES" sz="800" dirty="0" smtClean="0">
                          <a:latin typeface="Arial" panose="020B0604020202020204" pitchFamily="34" charset="0"/>
                          <a:cs typeface="Arial" panose="020B0604020202020204" pitchFamily="34" charset="0"/>
                          <a:hlinkClick r:id="rId12"/>
                        </a:rPr>
                        <a:t>/</a:t>
                      </a:r>
                      <a:r>
                        <a:rPr lang="es-ES" sz="800" dirty="0" err="1" smtClean="0">
                          <a:latin typeface="Arial" panose="020B0604020202020204" pitchFamily="34" charset="0"/>
                          <a:cs typeface="Arial" panose="020B0604020202020204" pitchFamily="34" charset="0"/>
                          <a:hlinkClick r:id="rId12"/>
                        </a:rPr>
                        <a:t>prtr_index.html</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0" marB="45710">
                    <a:solidFill>
                      <a:schemeClr val="accent6">
                        <a:lumMod val="40000"/>
                        <a:lumOff val="60000"/>
                      </a:schemeClr>
                    </a:solidFill>
                  </a:tcPr>
                </a:tc>
                <a:tc>
                  <a:txBody>
                    <a:bodyPr/>
                    <a:lstStyle/>
                    <a:p>
                      <a:pPr algn="ctr"/>
                      <a:r>
                        <a:rPr lang="es-ES" sz="800" i="1" dirty="0" smtClean="0">
                          <a:latin typeface="Arial" panose="020B0604020202020204" pitchFamily="34" charset="0"/>
                          <a:cs typeface="Arial" panose="020B0604020202020204" pitchFamily="34" charset="0"/>
                        </a:rPr>
                        <a:t>OECD</a:t>
                      </a:r>
                      <a:endParaRPr lang="es-ES" sz="800" i="1" dirty="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Korea</a:t>
                      </a:r>
                      <a:endParaRPr lang="en-US" sz="800" noProof="0" dirty="0">
                        <a:latin typeface="Arial" panose="020B0604020202020204" pitchFamily="34" charset="0"/>
                        <a:cs typeface="Arial" panose="020B0604020202020204" pitchFamily="34" charset="0"/>
                      </a:endParaRPr>
                    </a:p>
                  </a:txBody>
                  <a:tcPr marL="91444" marR="91444" marT="45710" marB="45710">
                    <a:solidFill>
                      <a:schemeClr val="accent6">
                        <a:lumMod val="40000"/>
                        <a:lumOff val="60000"/>
                      </a:schemeClr>
                    </a:solidFill>
                  </a:tcPr>
                </a:tc>
                <a:tc>
                  <a:txBody>
                    <a:bodyPr/>
                    <a:lstStyle/>
                    <a:p>
                      <a:pPr algn="l"/>
                      <a:r>
                        <a:rPr lang="es-ES" sz="800" dirty="0" smtClean="0">
                          <a:latin typeface="Arial" panose="020B0604020202020204" pitchFamily="34" charset="0"/>
                          <a:cs typeface="Arial" panose="020B0604020202020204" pitchFamily="34" charset="0"/>
                          <a:hlinkClick r:id="rId13"/>
                        </a:rPr>
                        <a:t>http://</a:t>
                      </a:r>
                      <a:r>
                        <a:rPr lang="es-ES" sz="800" dirty="0" err="1" smtClean="0">
                          <a:latin typeface="Arial" panose="020B0604020202020204" pitchFamily="34" charset="0"/>
                          <a:cs typeface="Arial" panose="020B0604020202020204" pitchFamily="34" charset="0"/>
                          <a:hlinkClick r:id="rId13"/>
                        </a:rPr>
                        <a:t>ncis.nier.go.kr</a:t>
                      </a:r>
                      <a:r>
                        <a:rPr lang="es-ES" sz="800" dirty="0" smtClean="0">
                          <a:latin typeface="Arial" panose="020B0604020202020204" pitchFamily="34" charset="0"/>
                          <a:cs typeface="Arial" panose="020B0604020202020204" pitchFamily="34" charset="0"/>
                          <a:hlinkClick r:id="rId13"/>
                        </a:rPr>
                        <a:t>/</a:t>
                      </a:r>
                      <a:r>
                        <a:rPr lang="es-ES" sz="800" dirty="0" err="1" smtClean="0">
                          <a:latin typeface="Arial" panose="020B0604020202020204" pitchFamily="34" charset="0"/>
                          <a:cs typeface="Arial" panose="020B0604020202020204" pitchFamily="34" charset="0"/>
                          <a:hlinkClick r:id="rId13"/>
                        </a:rPr>
                        <a:t>tri</a:t>
                      </a:r>
                      <a:r>
                        <a:rPr lang="es-ES" sz="800" dirty="0" smtClean="0">
                          <a:latin typeface="Arial" panose="020B0604020202020204" pitchFamily="34" charset="0"/>
                          <a:cs typeface="Arial" panose="020B0604020202020204" pitchFamily="34" charset="0"/>
                          <a:hlinkClick r:id="rId13"/>
                        </a:rPr>
                        <a:t>/</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800" i="1" dirty="0" err="1" smtClean="0">
                          <a:latin typeface="Arial" panose="020B0604020202020204" pitchFamily="34" charset="0"/>
                          <a:cs typeface="Arial" panose="020B0604020202020204" pitchFamily="34" charset="0"/>
                        </a:rPr>
                        <a:t>OECD</a:t>
                      </a:r>
                      <a:endParaRPr lang="es-ES" sz="800" i="1"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Latvia</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4"/>
                        </a:rPr>
                        <a:t>http://</a:t>
                      </a:r>
                      <a:r>
                        <a:rPr lang="es-ES" sz="800" dirty="0" err="1" smtClean="0">
                          <a:latin typeface="Arial" panose="020B0604020202020204" pitchFamily="34" charset="0"/>
                          <a:cs typeface="Arial" panose="020B0604020202020204" pitchFamily="34" charset="0"/>
                          <a:hlinkClick r:id="rId14"/>
                        </a:rPr>
                        <a:t>arcims.lvgma.gov.lv:8082</a:t>
                      </a:r>
                      <a:r>
                        <a:rPr lang="es-ES" sz="800" dirty="0" smtClean="0">
                          <a:latin typeface="Arial" panose="020B0604020202020204" pitchFamily="34" charset="0"/>
                          <a:cs typeface="Arial" panose="020B0604020202020204" pitchFamily="34" charset="0"/>
                          <a:hlinkClick r:id="rId14"/>
                        </a:rPr>
                        <a:t>/</a:t>
                      </a:r>
                      <a:r>
                        <a:rPr lang="es-ES" sz="800" dirty="0" err="1" smtClean="0">
                          <a:latin typeface="Arial" panose="020B0604020202020204" pitchFamily="34" charset="0"/>
                          <a:cs typeface="Arial" panose="020B0604020202020204" pitchFamily="34" charset="0"/>
                          <a:hlinkClick r:id="rId14"/>
                        </a:rPr>
                        <a:t>prtr</a:t>
                      </a:r>
                      <a:r>
                        <a:rPr lang="es-ES" sz="800" dirty="0" smtClean="0">
                          <a:latin typeface="Arial" panose="020B0604020202020204" pitchFamily="34" charset="0"/>
                          <a:cs typeface="Arial" panose="020B0604020202020204" pitchFamily="34" charset="0"/>
                          <a:hlinkClick r:id="rId14"/>
                        </a:rPr>
                        <a:t>/</a:t>
                      </a:r>
                      <a:r>
                        <a:rPr lang="es-ES" sz="800" dirty="0" err="1" smtClean="0">
                          <a:latin typeface="Arial" panose="020B0604020202020204" pitchFamily="34" charset="0"/>
                          <a:cs typeface="Arial" panose="020B0604020202020204" pitchFamily="34" charset="0"/>
                          <a:hlinkClick r:id="rId14"/>
                        </a:rPr>
                        <a:t>viz.jsp</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0" marB="45710">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Lithuania</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5"/>
                        </a:rPr>
                        <a:t>gamta.lt</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Luxembourg</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6"/>
                        </a:rPr>
                        <a:t>www.environnement.public.lu</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Malta</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7"/>
                        </a:rPr>
                        <a:t>www.mepa.org.mt/eprtr</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algn="ctr"/>
                      <a:r>
                        <a:rPr lang="es-ES" sz="800" i="1" dirty="0" err="1" smtClean="0">
                          <a:latin typeface="Arial" panose="020B0604020202020204" pitchFamily="34" charset="0"/>
                          <a:cs typeface="Arial" panose="020B0604020202020204" pitchFamily="34" charset="0"/>
                        </a:rPr>
                        <a:t>Party</a:t>
                      </a:r>
                      <a:r>
                        <a:rPr lang="es-ES" sz="800" i="1" baseline="0" dirty="0" smtClean="0">
                          <a:latin typeface="Arial" panose="020B0604020202020204" pitchFamily="34" charset="0"/>
                          <a:cs typeface="Arial" panose="020B0604020202020204" pitchFamily="34" charset="0"/>
                        </a:rPr>
                        <a:t> to </a:t>
                      </a:r>
                      <a:r>
                        <a:rPr lang="es-ES" sz="800" i="1" baseline="0" dirty="0" err="1" smtClean="0">
                          <a:latin typeface="Arial" panose="020B0604020202020204" pitchFamily="34" charset="0"/>
                          <a:cs typeface="Arial" panose="020B0604020202020204" pitchFamily="34" charset="0"/>
                        </a:rPr>
                        <a:t>the</a:t>
                      </a:r>
                      <a:r>
                        <a:rPr lang="es-ES" sz="800" i="1" baseline="0" dirty="0" smtClean="0">
                          <a:latin typeface="Arial" panose="020B0604020202020204" pitchFamily="34" charset="0"/>
                          <a:cs typeface="Arial" panose="020B0604020202020204" pitchFamily="34" charset="0"/>
                        </a:rPr>
                        <a:t> </a:t>
                      </a:r>
                      <a:r>
                        <a:rPr lang="es-ES" sz="800" i="1" baseline="0" dirty="0" err="1" smtClean="0">
                          <a:latin typeface="Arial" panose="020B0604020202020204" pitchFamily="34" charset="0"/>
                          <a:cs typeface="Arial" panose="020B0604020202020204" pitchFamily="34" charset="0"/>
                        </a:rPr>
                        <a:t>Protocol</a:t>
                      </a:r>
                      <a:r>
                        <a:rPr lang="es-ES" sz="800" i="1" baseline="0" dirty="0" smtClean="0">
                          <a:latin typeface="Arial" panose="020B0604020202020204" pitchFamily="34" charset="0"/>
                          <a:cs typeface="Arial" panose="020B0604020202020204" pitchFamily="34" charset="0"/>
                        </a:rPr>
                        <a:t>; </a:t>
                      </a:r>
                      <a:r>
                        <a:rPr lang="es-ES" sz="800" i="1" dirty="0" smtClean="0">
                          <a:latin typeface="Arial" panose="020B0604020202020204" pitchFamily="34" charset="0"/>
                          <a:cs typeface="Arial" panose="020B0604020202020204" pitchFamily="34" charset="0"/>
                        </a:rPr>
                        <a:t>E-PRTR</a:t>
                      </a:r>
                      <a:endParaRPr lang="es-ES" sz="800" i="1" dirty="0">
                        <a:latin typeface="Arial" panose="020B0604020202020204" pitchFamily="34" charset="0"/>
                        <a:cs typeface="Arial" panose="020B0604020202020204" pitchFamily="34" charset="0"/>
                      </a:endParaRPr>
                    </a:p>
                  </a:txBody>
                  <a:tcPr marL="91444" marR="91444" marT="45724" marB="45724" anchor="ctr"/>
                </a:tc>
              </a:tr>
              <a:tr h="213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noProof="0" dirty="0" smtClean="0">
                          <a:latin typeface="Arial" panose="020B0604020202020204" pitchFamily="34" charset="0"/>
                          <a:cs typeface="Arial" panose="020B0604020202020204" pitchFamily="34" charset="0"/>
                        </a:rPr>
                        <a:t>Mexico</a:t>
                      </a: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8"/>
                        </a:rPr>
                        <a:t>app1.semarnat.gob.mx/retc/index.html</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algn="ctr"/>
                      <a:r>
                        <a:rPr lang="es-ES" sz="800" i="1" dirty="0" smtClean="0">
                          <a:latin typeface="Arial" panose="020B0604020202020204" pitchFamily="34" charset="0"/>
                          <a:cs typeface="Arial" panose="020B0604020202020204" pitchFamily="34" charset="0"/>
                        </a:rPr>
                        <a:t>CEC; OECD</a:t>
                      </a:r>
                      <a:endParaRPr lang="es-ES" sz="800" i="1" dirty="0">
                        <a:latin typeface="Arial" panose="020B0604020202020204" pitchFamily="34" charset="0"/>
                        <a:cs typeface="Arial" panose="020B0604020202020204" pitchFamily="34" charset="0"/>
                      </a:endParaRPr>
                    </a:p>
                  </a:txBody>
                  <a:tcPr marL="91444" marR="91444" marT="45724" marB="45724" anchor="ctr"/>
                </a:tc>
              </a:tr>
              <a:tr h="213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noProof="0" dirty="0" smtClean="0">
                          <a:latin typeface="Arial" panose="020B0604020202020204" pitchFamily="34" charset="0"/>
                          <a:cs typeface="Arial" panose="020B0604020202020204" pitchFamily="34" charset="0"/>
                        </a:rPr>
                        <a:t>Netherlands</a:t>
                      </a: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9"/>
                        </a:rPr>
                        <a:t>www.emissieregistratie.nl</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Norway</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20"/>
                        </a:rPr>
                        <a:t>www.norskeutslipp.no</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Peru</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21"/>
                        </a:rPr>
                        <a:t>retc.minam.gob.pe</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800" i="1" dirty="0" smtClean="0">
                          <a:latin typeface="Arial" panose="020B0604020202020204" pitchFamily="34" charset="0"/>
                          <a:cs typeface="Arial" panose="020B0604020202020204" pitchFamily="34" charset="0"/>
                        </a:rPr>
                        <a:t>GEF</a:t>
                      </a:r>
                      <a:r>
                        <a:rPr lang="es-ES" sz="800" i="1" baseline="0" dirty="0" smtClean="0">
                          <a:latin typeface="Arial" panose="020B0604020202020204" pitchFamily="34" charset="0"/>
                          <a:cs typeface="Arial" panose="020B0604020202020204" pitchFamily="34" charset="0"/>
                        </a:rPr>
                        <a:t> UNEP</a:t>
                      </a:r>
                      <a:endParaRPr lang="es-ES" sz="800" i="1"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Poland</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22"/>
                        </a:rPr>
                        <a:t>www.gios.gov.pl</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54">
                <a:tc>
                  <a:txBody>
                    <a:bodyPr/>
                    <a:lstStyle/>
                    <a:p>
                      <a:pPr algn="l"/>
                      <a:r>
                        <a:rPr lang="en-US" sz="800" noProof="0" dirty="0" smtClean="0">
                          <a:latin typeface="Arial" panose="020B0604020202020204" pitchFamily="34" charset="0"/>
                          <a:cs typeface="Arial" panose="020B0604020202020204" pitchFamily="34" charset="0"/>
                        </a:rPr>
                        <a:t>Portugal</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23"/>
                        </a:rPr>
                        <a:t>www.apambiente.pt</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bl>
          </a:graphicData>
        </a:graphic>
      </p:graphicFrame>
    </p:spTree>
    <p:extLst>
      <p:ext uri="{BB962C8B-B14F-4D97-AF65-F5344CB8AC3E}">
        <p14:creationId xmlns:p14="http://schemas.microsoft.com/office/powerpoint/2010/main" val="2540501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94875987"/>
              </p:ext>
            </p:extLst>
          </p:nvPr>
        </p:nvGraphicFramePr>
        <p:xfrm>
          <a:off x="179512" y="993322"/>
          <a:ext cx="8713787" cy="4883950"/>
        </p:xfrm>
        <a:graphic>
          <a:graphicData uri="http://schemas.openxmlformats.org/drawingml/2006/table">
            <a:tbl>
              <a:tblPr firstRow="1" bandRow="1">
                <a:tableStyleId>{5C22544A-7EE6-4342-B048-85BDC9FD1C3A}</a:tableStyleId>
              </a:tblPr>
              <a:tblGrid>
                <a:gridCol w="1584176"/>
                <a:gridCol w="4465065"/>
                <a:gridCol w="2664546"/>
              </a:tblGrid>
              <a:tr h="288032">
                <a:tc>
                  <a:txBody>
                    <a:bodyPr/>
                    <a:lstStyle/>
                    <a:p>
                      <a:pPr algn="ctr"/>
                      <a:r>
                        <a:rPr lang="es-ES" sz="1600" dirty="0" smtClean="0"/>
                        <a:t>PAÍS</a:t>
                      </a:r>
                      <a:endParaRPr lang="es-ES" sz="1600" dirty="0"/>
                    </a:p>
                  </a:txBody>
                  <a:tcPr marL="91444" marR="91444" marT="45705" marB="45705" anchor="ctr"/>
                </a:tc>
                <a:tc>
                  <a:txBody>
                    <a:bodyPr/>
                    <a:lstStyle/>
                    <a:p>
                      <a:pPr algn="ctr"/>
                      <a:r>
                        <a:rPr lang="es-ES" sz="1600" dirty="0" smtClean="0"/>
                        <a:t>SITIO WEB PRTR /RETC</a:t>
                      </a:r>
                      <a:endParaRPr lang="es-ES" sz="1600" dirty="0"/>
                    </a:p>
                  </a:txBody>
                  <a:tcPr marL="91444" marR="91444" marT="45705" marB="45705" anchor="ctr"/>
                </a:tc>
                <a:tc>
                  <a:txBody>
                    <a:bodyPr/>
                    <a:lstStyle/>
                    <a:p>
                      <a:pPr algn="ctr"/>
                      <a:r>
                        <a:rPr lang="es-ES" sz="1600" dirty="0" smtClean="0"/>
                        <a:t>MORE INFORMATION</a:t>
                      </a:r>
                      <a:endParaRPr lang="es-ES" sz="1600" dirty="0"/>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Australia</a:t>
                      </a: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2"/>
                        </a:rPr>
                        <a:t>www.npi.gov.au</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algn="ctr"/>
                      <a:r>
                        <a:rPr lang="es-ES" sz="800" i="1" dirty="0" smtClean="0">
                          <a:latin typeface="Arial" panose="020B0604020202020204" pitchFamily="34" charset="0"/>
                          <a:cs typeface="Arial" panose="020B0604020202020204" pitchFamily="34" charset="0"/>
                        </a:rPr>
                        <a:t>OCDE</a:t>
                      </a:r>
                      <a:endParaRPr lang="es-ES" sz="800" i="1" dirty="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Austria</a:t>
                      </a: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3"/>
                        </a:rPr>
                        <a:t>www.umweltbundesamt.at/prtr/</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algn="ct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Albania</a:t>
                      </a:r>
                      <a:endParaRPr lang="en-US" sz="800" noProof="0" dirty="0">
                        <a:latin typeface="Arial" panose="020B0604020202020204" pitchFamily="34" charset="0"/>
                        <a:cs typeface="Arial" panose="020B0604020202020204" pitchFamily="34" charset="0"/>
                      </a:endParaRPr>
                    </a:p>
                  </a:txBody>
                  <a:tcPr marL="91444" marR="91444" marT="45705" marB="45705" anchor="ctr">
                    <a:solidFill>
                      <a:schemeClr val="accent6">
                        <a:lumMod val="40000"/>
                        <a:lumOff val="60000"/>
                      </a:schemeClr>
                    </a:solidFill>
                  </a:tcPr>
                </a:tc>
                <a:tc>
                  <a:txBody>
                    <a:bodyPr/>
                    <a:lstStyle/>
                    <a:p>
                      <a:pPr algn="l"/>
                      <a:r>
                        <a:rPr lang="es-ES" sz="800" dirty="0" smtClean="0">
                          <a:latin typeface="Arial" panose="020B0604020202020204" pitchFamily="34" charset="0"/>
                          <a:cs typeface="Arial" panose="020B0604020202020204" pitchFamily="34" charset="0"/>
                          <a:hlinkClick r:id="rId4"/>
                        </a:rPr>
                        <a:t>http://</a:t>
                      </a:r>
                      <a:r>
                        <a:rPr lang="es-ES" sz="800" dirty="0" err="1" smtClean="0">
                          <a:latin typeface="Arial" panose="020B0604020202020204" pitchFamily="34" charset="0"/>
                          <a:cs typeface="Arial" panose="020B0604020202020204" pitchFamily="34" charset="0"/>
                          <a:hlinkClick r:id="rId4"/>
                        </a:rPr>
                        <a:t>prtr.akm.gov.al</a:t>
                      </a:r>
                      <a:r>
                        <a:rPr lang="es-ES" sz="800" dirty="0" smtClean="0">
                          <a:latin typeface="Arial" panose="020B0604020202020204" pitchFamily="34" charset="0"/>
                          <a:cs typeface="Arial" panose="020B0604020202020204" pitchFamily="34" charset="0"/>
                          <a:hlinkClick r:id="rId4"/>
                        </a:rPr>
                        <a:t>/</a:t>
                      </a:r>
                      <a:r>
                        <a:rPr lang="es-ES" sz="800" dirty="0" err="1" smtClean="0">
                          <a:latin typeface="Arial" panose="020B0604020202020204" pitchFamily="34" charset="0"/>
                          <a:cs typeface="Arial" panose="020B0604020202020204" pitchFamily="34" charset="0"/>
                          <a:hlinkClick r:id="rId4"/>
                        </a:rPr>
                        <a:t>main</a:t>
                      </a:r>
                      <a:r>
                        <a:rPr lang="es-ES" sz="800" dirty="0" smtClean="0">
                          <a:latin typeface="Arial" panose="020B0604020202020204" pitchFamily="34" charset="0"/>
                          <a:cs typeface="Arial" panose="020B0604020202020204" pitchFamily="34" charset="0"/>
                          <a:hlinkClick r:id="rId4"/>
                        </a:rPr>
                        <a:t>/</a:t>
                      </a:r>
                      <a:r>
                        <a:rPr lang="es-ES" sz="800" dirty="0" err="1" smtClean="0">
                          <a:latin typeface="Arial" panose="020B0604020202020204" pitchFamily="34" charset="0"/>
                          <a:cs typeface="Arial" panose="020B0604020202020204" pitchFamily="34" charset="0"/>
                          <a:hlinkClick r:id="rId4"/>
                        </a:rPr>
                        <a:t>welcome.jsf</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Belgium</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5"/>
                        </a:rPr>
                        <a:t>http://</a:t>
                      </a:r>
                      <a:r>
                        <a:rPr lang="es-ES" sz="800" dirty="0" err="1" smtClean="0">
                          <a:latin typeface="Arial" panose="020B0604020202020204" pitchFamily="34" charset="0"/>
                          <a:cs typeface="Arial" panose="020B0604020202020204" pitchFamily="34" charset="0"/>
                          <a:hlinkClick r:id="rId5"/>
                        </a:rPr>
                        <a:t>www.health.belgium.be</a:t>
                      </a:r>
                      <a:r>
                        <a:rPr lang="es-ES" sz="800" dirty="0" smtClean="0">
                          <a:latin typeface="Arial" panose="020B0604020202020204" pitchFamily="34" charset="0"/>
                          <a:cs typeface="Arial" panose="020B0604020202020204" pitchFamily="34" charset="0"/>
                          <a:hlinkClick r:id="rId5"/>
                        </a:rPr>
                        <a:t>/en/</a:t>
                      </a:r>
                      <a:r>
                        <a:rPr lang="es-ES" sz="800" dirty="0" err="1" smtClean="0">
                          <a:latin typeface="Arial" panose="020B0604020202020204" pitchFamily="34" charset="0"/>
                          <a:cs typeface="Arial" panose="020B0604020202020204" pitchFamily="34" charset="0"/>
                          <a:hlinkClick r:id="rId5"/>
                        </a:rPr>
                        <a:t>environment</a:t>
                      </a:r>
                      <a:r>
                        <a:rPr lang="es-ES" sz="800" dirty="0" smtClean="0">
                          <a:latin typeface="Arial" panose="020B0604020202020204" pitchFamily="34" charset="0"/>
                          <a:cs typeface="Arial" panose="020B0604020202020204" pitchFamily="34" charset="0"/>
                          <a:hlinkClick r:id="rId5"/>
                        </a:rPr>
                        <a:t>/</a:t>
                      </a:r>
                      <a:r>
                        <a:rPr lang="es-ES" sz="800" dirty="0" err="1" smtClean="0">
                          <a:latin typeface="Arial" panose="020B0604020202020204" pitchFamily="34" charset="0"/>
                          <a:cs typeface="Arial" panose="020B0604020202020204" pitchFamily="34" charset="0"/>
                          <a:hlinkClick r:id="rId5"/>
                        </a:rPr>
                        <a:t>aarhusbe</a:t>
                      </a:r>
                      <a:r>
                        <a:rPr lang="es-ES" sz="800" dirty="0" smtClean="0">
                          <a:latin typeface="Arial" panose="020B0604020202020204" pitchFamily="34" charset="0"/>
                          <a:cs typeface="Arial" panose="020B0604020202020204" pitchFamily="34" charset="0"/>
                          <a:hlinkClick r:id="rId5"/>
                        </a:rPr>
                        <a:t>/</a:t>
                      </a:r>
                      <a:r>
                        <a:rPr lang="es-ES" sz="800" dirty="0" err="1" smtClean="0">
                          <a:latin typeface="Arial" panose="020B0604020202020204" pitchFamily="34" charset="0"/>
                          <a:cs typeface="Arial" panose="020B0604020202020204" pitchFamily="34" charset="0"/>
                          <a:hlinkClick r:id="rId5"/>
                        </a:rPr>
                        <a:t>protocol-pollutants</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OECDE</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51590">
                <a:tc>
                  <a:txBody>
                    <a:bodyPr/>
                    <a:lstStyle/>
                    <a:p>
                      <a:pPr algn="l"/>
                      <a:r>
                        <a:rPr lang="en-US" sz="800" noProof="0" dirty="0" smtClean="0">
                          <a:latin typeface="Arial" panose="020B0604020202020204" pitchFamily="34" charset="0"/>
                          <a:cs typeface="Arial" panose="020B0604020202020204" pitchFamily="34" charset="0"/>
                        </a:rPr>
                        <a:t>Belize</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n-US" sz="800" noProof="0" dirty="0" smtClean="0">
                          <a:latin typeface="Arial" panose="020B0604020202020204" pitchFamily="34" charset="0"/>
                          <a:cs typeface="Arial" panose="020B0604020202020204" pitchFamily="34" charset="0"/>
                        </a:rPr>
                        <a:t>Currently</a:t>
                      </a:r>
                      <a:r>
                        <a:rPr lang="en-US" sz="800" baseline="0" noProof="0" dirty="0" smtClean="0">
                          <a:latin typeface="Arial" panose="020B0604020202020204" pitchFamily="34" charset="0"/>
                          <a:cs typeface="Arial" panose="020B0604020202020204" pitchFamily="34" charset="0"/>
                        </a:rPr>
                        <a:t> break</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800" i="1" dirty="0" err="1" smtClean="0">
                          <a:latin typeface="Arial" panose="020B0604020202020204" pitchFamily="34" charset="0"/>
                          <a:cs typeface="Arial" panose="020B0604020202020204" pitchFamily="34" charset="0"/>
                        </a:rPr>
                        <a:t>CCAD</a:t>
                      </a:r>
                      <a:r>
                        <a:rPr lang="es-ES" sz="800" i="1" baseline="0" dirty="0" smtClean="0">
                          <a:latin typeface="Arial" panose="020B0604020202020204" pitchFamily="34" charset="0"/>
                          <a:cs typeface="Arial" panose="020B0604020202020204" pitchFamily="34" charset="0"/>
                        </a:rPr>
                        <a:t> (</a:t>
                      </a:r>
                      <a:r>
                        <a:rPr lang="es-ES" sz="800" i="1" baseline="0" dirty="0" err="1" smtClean="0">
                          <a:latin typeface="Arial" panose="020B0604020202020204" pitchFamily="34" charset="0"/>
                          <a:cs typeface="Arial" panose="020B0604020202020204" pitchFamily="34" charset="0"/>
                        </a:rPr>
                        <a:t>Future</a:t>
                      </a:r>
                      <a:r>
                        <a:rPr lang="es-ES" sz="800" i="1" baseline="0" dirty="0" smtClean="0">
                          <a:latin typeface="Arial" panose="020B0604020202020204" pitchFamily="34" charset="0"/>
                          <a:cs typeface="Arial" panose="020B0604020202020204" pitchFamily="34" charset="0"/>
                        </a:rPr>
                        <a:t> Regional Central American </a:t>
                      </a:r>
                      <a:r>
                        <a:rPr lang="es-ES" sz="800" i="1" baseline="0" dirty="0" err="1" smtClean="0">
                          <a:latin typeface="Arial" panose="020B0604020202020204" pitchFamily="34" charset="0"/>
                          <a:cs typeface="Arial" panose="020B0604020202020204" pitchFamily="34" charset="0"/>
                        </a:rPr>
                        <a:t>System</a:t>
                      </a:r>
                      <a:r>
                        <a:rPr lang="es-ES" sz="800" i="1" baseline="0" dirty="0" smtClean="0">
                          <a:latin typeface="Arial" panose="020B0604020202020204" pitchFamily="34" charset="0"/>
                          <a:cs typeface="Arial" panose="020B0604020202020204" pitchFamily="34" charset="0"/>
                        </a:rPr>
                        <a:t>)</a:t>
                      </a:r>
                      <a:endParaRPr lang="es-ES" sz="800" i="1"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Bosnia and Herzegovina</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err="1" smtClean="0">
                          <a:latin typeface="Arial" panose="020B0604020202020204" pitchFamily="34" charset="0"/>
                          <a:cs typeface="Arial" panose="020B0604020202020204" pitchFamily="34" charset="0"/>
                          <a:hlinkClick r:id="rId6"/>
                        </a:rPr>
                        <a:t>www.mvteo.gov.ba</a:t>
                      </a:r>
                      <a:r>
                        <a:rPr lang="es-ES" sz="800" dirty="0" smtClean="0">
                          <a:latin typeface="Arial" panose="020B0604020202020204" pitchFamily="34" charset="0"/>
                          <a:cs typeface="Arial" panose="020B0604020202020204" pitchFamily="34" charset="0"/>
                          <a:hlinkClick r:id="rId6"/>
                        </a:rPr>
                        <a:t>/</a:t>
                      </a:r>
                      <a:r>
                        <a:rPr lang="es-ES" sz="800" dirty="0" err="1" smtClean="0">
                          <a:latin typeface="Arial" panose="020B0604020202020204" pitchFamily="34" charset="0"/>
                          <a:cs typeface="Arial" panose="020B0604020202020204" pitchFamily="34" charset="0"/>
                          <a:hlinkClick r:id="rId6"/>
                        </a:rPr>
                        <a:t>org_struktura</a:t>
                      </a:r>
                      <a:r>
                        <a:rPr lang="es-ES" sz="800" dirty="0" smtClean="0">
                          <a:latin typeface="Arial" panose="020B0604020202020204" pitchFamily="34" charset="0"/>
                          <a:cs typeface="Arial" panose="020B0604020202020204" pitchFamily="34" charset="0"/>
                          <a:hlinkClick r:id="rId6"/>
                        </a:rPr>
                        <a:t>/</a:t>
                      </a:r>
                      <a:r>
                        <a:rPr lang="es-ES" sz="800" dirty="0" err="1" smtClean="0">
                          <a:latin typeface="Arial" panose="020B0604020202020204" pitchFamily="34" charset="0"/>
                          <a:cs typeface="Arial" panose="020B0604020202020204" pitchFamily="34" charset="0"/>
                          <a:hlinkClick r:id="rId6"/>
                        </a:rPr>
                        <a:t>sektor_prirodni_resursi</a:t>
                      </a:r>
                      <a:r>
                        <a:rPr lang="es-ES" sz="800" dirty="0" smtClean="0">
                          <a:latin typeface="Arial" panose="020B0604020202020204" pitchFamily="34" charset="0"/>
                          <a:cs typeface="Arial" panose="020B0604020202020204" pitchFamily="34" charset="0"/>
                          <a:hlinkClick r:id="rId6"/>
                        </a:rPr>
                        <a:t>/</a:t>
                      </a:r>
                      <a:r>
                        <a:rPr lang="es-ES" sz="800" dirty="0" err="1" smtClean="0">
                          <a:latin typeface="Arial" panose="020B0604020202020204" pitchFamily="34" charset="0"/>
                          <a:cs typeface="Arial" panose="020B0604020202020204" pitchFamily="34" charset="0"/>
                          <a:hlinkClick r:id="rId6"/>
                        </a:rPr>
                        <a:t>odjel_zastita_okolisa</a:t>
                      </a:r>
                      <a:r>
                        <a:rPr lang="es-ES" sz="800" dirty="0" smtClean="0">
                          <a:latin typeface="Arial" panose="020B0604020202020204" pitchFamily="34" charset="0"/>
                          <a:cs typeface="Arial" panose="020B0604020202020204" pitchFamily="34" charset="0"/>
                          <a:hlinkClick r:id="rId6"/>
                        </a:rPr>
                        <a:t>/English/</a:t>
                      </a:r>
                      <a:r>
                        <a:rPr lang="es-ES" sz="800" dirty="0" err="1" smtClean="0">
                          <a:latin typeface="Arial" panose="020B0604020202020204" pitchFamily="34" charset="0"/>
                          <a:cs typeface="Arial" panose="020B0604020202020204" pitchFamily="34" charset="0"/>
                          <a:hlinkClick r:id="rId6"/>
                        </a:rPr>
                        <a:t>Conventions</a:t>
                      </a:r>
                      <a:r>
                        <a:rPr lang="es-ES" sz="800" dirty="0" smtClean="0">
                          <a:latin typeface="Arial" panose="020B0604020202020204" pitchFamily="34" charset="0"/>
                          <a:cs typeface="Arial" panose="020B0604020202020204" pitchFamily="34" charset="0"/>
                          <a:hlinkClick r:id="rId6"/>
                        </a:rPr>
                        <a:t>/</a:t>
                      </a:r>
                      <a:r>
                        <a:rPr lang="es-ES" sz="800" dirty="0" err="1" smtClean="0">
                          <a:latin typeface="Arial" panose="020B0604020202020204" pitchFamily="34" charset="0"/>
                          <a:cs typeface="Arial" panose="020B0604020202020204" pitchFamily="34" charset="0"/>
                          <a:hlinkClick r:id="rId6"/>
                        </a:rPr>
                        <a:t>Aarhus_convention</a:t>
                      </a:r>
                      <a:r>
                        <a:rPr lang="es-ES" sz="800" dirty="0" smtClean="0">
                          <a:latin typeface="Arial" panose="020B0604020202020204" pitchFamily="34" charset="0"/>
                          <a:cs typeface="Arial" panose="020B0604020202020204" pitchFamily="34" charset="0"/>
                          <a:hlinkClick r:id="rId6"/>
                        </a:rPr>
                        <a:t>/PRTR/</a:t>
                      </a:r>
                      <a:r>
                        <a:rPr lang="es-ES" sz="800" dirty="0" err="1" smtClean="0">
                          <a:latin typeface="Arial" panose="020B0604020202020204" pitchFamily="34" charset="0"/>
                          <a:cs typeface="Arial" panose="020B0604020202020204" pitchFamily="34" charset="0"/>
                          <a:hlinkClick r:id="rId6"/>
                        </a:rPr>
                        <a:t>Default.aspx?id</a:t>
                      </a:r>
                      <a:r>
                        <a:rPr lang="es-ES" sz="800" dirty="0" smtClean="0">
                          <a:latin typeface="Arial" panose="020B0604020202020204" pitchFamily="34" charset="0"/>
                          <a:cs typeface="Arial" panose="020B0604020202020204" pitchFamily="34" charset="0"/>
                          <a:hlinkClick r:id="rId6"/>
                        </a:rPr>
                        <a:t>=</a:t>
                      </a:r>
                      <a:r>
                        <a:rPr lang="es-ES" sz="800" dirty="0" err="1" smtClean="0">
                          <a:latin typeface="Arial" panose="020B0604020202020204" pitchFamily="34" charset="0"/>
                          <a:cs typeface="Arial" panose="020B0604020202020204" pitchFamily="34" charset="0"/>
                          <a:hlinkClick r:id="rId6"/>
                        </a:rPr>
                        <a:t>2828&amp;langTag</a:t>
                      </a:r>
                      <a:r>
                        <a:rPr lang="es-ES" sz="800" dirty="0" smtClean="0">
                          <a:latin typeface="Arial" panose="020B0604020202020204" pitchFamily="34" charset="0"/>
                          <a:cs typeface="Arial" panose="020B0604020202020204" pitchFamily="34" charset="0"/>
                          <a:hlinkClick r:id="rId6"/>
                        </a:rPr>
                        <a:t>=en-</a:t>
                      </a:r>
                      <a:r>
                        <a:rPr lang="es-ES" sz="800" dirty="0" err="1" smtClean="0">
                          <a:latin typeface="Arial" panose="020B0604020202020204" pitchFamily="34" charset="0"/>
                          <a:cs typeface="Arial" panose="020B0604020202020204" pitchFamily="34" charset="0"/>
                          <a:hlinkClick r:id="rId6"/>
                        </a:rPr>
                        <a:t>US</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Signatory</a:t>
                      </a:r>
                      <a:r>
                        <a:rPr lang="en-US" sz="800" i="1" baseline="0" noProof="0" dirty="0" smtClean="0">
                          <a:latin typeface="Arial" panose="020B0604020202020204" pitchFamily="34" charset="0"/>
                          <a:cs typeface="Arial" panose="020B0604020202020204" pitchFamily="34" charset="0"/>
                        </a:rPr>
                        <a:t> to the Protocol</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Brazil</a:t>
                      </a:r>
                      <a:endParaRPr lang="en-US" sz="800" noProof="0" dirty="0">
                        <a:latin typeface="Arial" panose="020B0604020202020204" pitchFamily="34" charset="0"/>
                        <a:cs typeface="Arial" panose="020B0604020202020204" pitchFamily="34" charset="0"/>
                      </a:endParaRPr>
                    </a:p>
                  </a:txBody>
                  <a:tcPr marL="91444" marR="91444" marT="45705" marB="45705" anchor="ctr">
                    <a:solidFill>
                      <a:schemeClr val="accent6">
                        <a:lumMod val="40000"/>
                        <a:lumOff val="60000"/>
                      </a:schemeClr>
                    </a:solidFill>
                  </a:tcPr>
                </a:tc>
                <a:tc>
                  <a:txBody>
                    <a:bodyPr/>
                    <a:lstStyle/>
                    <a:p>
                      <a:pPr algn="l"/>
                      <a:r>
                        <a:rPr lang="es-ES" sz="800" dirty="0" err="1" smtClean="0">
                          <a:latin typeface="Arial" panose="020B0604020202020204" pitchFamily="34" charset="0"/>
                          <a:cs typeface="Arial" panose="020B0604020202020204" pitchFamily="34" charset="0"/>
                          <a:hlinkClick r:id="rId7"/>
                        </a:rPr>
                        <a:t>www.mma.gov.br</a:t>
                      </a:r>
                      <a:r>
                        <a:rPr lang="es-ES" sz="800" dirty="0" smtClean="0">
                          <a:latin typeface="Arial" panose="020B0604020202020204" pitchFamily="34" charset="0"/>
                          <a:cs typeface="Arial" panose="020B0604020202020204" pitchFamily="34" charset="0"/>
                          <a:hlinkClick r:id="rId7"/>
                        </a:rPr>
                        <a:t>/</a:t>
                      </a:r>
                      <a:r>
                        <a:rPr lang="es-ES" sz="800" dirty="0" err="1" smtClean="0">
                          <a:latin typeface="Arial" panose="020B0604020202020204" pitchFamily="34" charset="0"/>
                          <a:cs typeface="Arial" panose="020B0604020202020204" pitchFamily="34" charset="0"/>
                          <a:hlinkClick r:id="rId7"/>
                        </a:rPr>
                        <a:t>cidades-sustentaveis</a:t>
                      </a:r>
                      <a:r>
                        <a:rPr lang="es-ES" sz="800" dirty="0" smtClean="0">
                          <a:latin typeface="Arial" panose="020B0604020202020204" pitchFamily="34" charset="0"/>
                          <a:cs typeface="Arial" panose="020B0604020202020204" pitchFamily="34" charset="0"/>
                          <a:hlinkClick r:id="rId7"/>
                        </a:rPr>
                        <a:t>/residuos-</a:t>
                      </a:r>
                      <a:r>
                        <a:rPr lang="es-ES" sz="800" dirty="0" err="1" smtClean="0">
                          <a:latin typeface="Arial" panose="020B0604020202020204" pitchFamily="34" charset="0"/>
                          <a:cs typeface="Arial" panose="020B0604020202020204" pitchFamily="34" charset="0"/>
                          <a:hlinkClick r:id="rId7"/>
                        </a:rPr>
                        <a:t>perigosos</a:t>
                      </a:r>
                      <a:r>
                        <a:rPr lang="es-ES" sz="800" dirty="0" smtClean="0">
                          <a:latin typeface="Arial" panose="020B0604020202020204" pitchFamily="34" charset="0"/>
                          <a:cs typeface="Arial" panose="020B0604020202020204" pitchFamily="34" charset="0"/>
                          <a:hlinkClick r:id="rId7"/>
                        </a:rPr>
                        <a:t>/registro-de-</a:t>
                      </a:r>
                      <a:r>
                        <a:rPr lang="es-ES" sz="800" dirty="0" err="1" smtClean="0">
                          <a:latin typeface="Arial" panose="020B0604020202020204" pitchFamily="34" charset="0"/>
                          <a:cs typeface="Arial" panose="020B0604020202020204" pitchFamily="34" charset="0"/>
                          <a:hlinkClick r:id="rId7"/>
                        </a:rPr>
                        <a:t>emissoes</a:t>
                      </a:r>
                      <a:r>
                        <a:rPr lang="es-ES" sz="800" dirty="0" smtClean="0">
                          <a:latin typeface="Arial" panose="020B0604020202020204" pitchFamily="34" charset="0"/>
                          <a:cs typeface="Arial" panose="020B0604020202020204" pitchFamily="34" charset="0"/>
                          <a:hlinkClick r:id="rId7"/>
                        </a:rPr>
                        <a:t>-e-transferencia-de-</a:t>
                      </a:r>
                      <a:r>
                        <a:rPr lang="es-ES" sz="800" dirty="0" err="1" smtClean="0">
                          <a:latin typeface="Arial" panose="020B0604020202020204" pitchFamily="34" charset="0"/>
                          <a:cs typeface="Arial" panose="020B0604020202020204" pitchFamily="34" charset="0"/>
                          <a:hlinkClick r:id="rId7"/>
                        </a:rPr>
                        <a:t>poluente</a:t>
                      </a:r>
                      <a:r>
                        <a:rPr lang="es-ES" sz="800" baseline="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Bulgaria</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8"/>
                        </a:rPr>
                        <a:t>www.eea.government.bg/</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Canada</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9"/>
                        </a:rPr>
                        <a:t>www.ec.gc.ca/inrp-npri/</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algn="ctr"/>
                      <a:r>
                        <a:rPr lang="en-US" sz="800" i="1" noProof="0" dirty="0" smtClean="0">
                          <a:latin typeface="Arial" panose="020B0604020202020204" pitchFamily="34" charset="0"/>
                          <a:cs typeface="Arial" panose="020B0604020202020204" pitchFamily="34" charset="0"/>
                        </a:rPr>
                        <a:t>CEC; OECD</a:t>
                      </a:r>
                      <a:endParaRPr lang="en-US" sz="800" i="1" noProof="0" dirty="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Chile</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0"/>
                        </a:rPr>
                        <a:t>www.retc.cl/</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algn="ctr"/>
                      <a:r>
                        <a:rPr lang="en-US" sz="800" i="1" noProof="0" dirty="0" smtClean="0">
                          <a:latin typeface="Arial" panose="020B0604020202020204" pitchFamily="34" charset="0"/>
                          <a:cs typeface="Arial" panose="020B0604020202020204" pitchFamily="34" charset="0"/>
                        </a:rPr>
                        <a:t>OECD</a:t>
                      </a:r>
                      <a:endParaRPr lang="en-US" sz="800" i="1" noProof="0" dirty="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Colombia</a:t>
                      </a:r>
                      <a:endParaRPr lang="en-US" sz="800" noProof="0" dirty="0">
                        <a:latin typeface="Arial" panose="020B0604020202020204" pitchFamily="34" charset="0"/>
                        <a:cs typeface="Arial" panose="020B0604020202020204" pitchFamily="34" charset="0"/>
                      </a:endParaRPr>
                    </a:p>
                  </a:txBody>
                  <a:tcPr marL="91444" marR="91444" marT="45705" marB="45705" anchor="ctr">
                    <a:solidFill>
                      <a:schemeClr val="accent6">
                        <a:lumMod val="40000"/>
                        <a:lumOff val="60000"/>
                      </a:schemeClr>
                    </a:solidFill>
                  </a:tcPr>
                </a:tc>
                <a:tc>
                  <a:txBody>
                    <a:bodyPr/>
                    <a:lstStyle/>
                    <a:p>
                      <a:pPr algn="l"/>
                      <a:r>
                        <a:rPr lang="es-ES" sz="800" dirty="0" err="1" smtClean="0">
                          <a:latin typeface="Arial" panose="020B0604020202020204" pitchFamily="34" charset="0"/>
                          <a:cs typeface="Arial" panose="020B0604020202020204" pitchFamily="34" charset="0"/>
                          <a:hlinkClick r:id="rId11"/>
                        </a:rPr>
                        <a:t>www.minambiente.gov.co</a:t>
                      </a:r>
                      <a:r>
                        <a:rPr lang="es-ES" sz="800" dirty="0" smtClean="0">
                          <a:latin typeface="Arial" panose="020B0604020202020204" pitchFamily="34" charset="0"/>
                          <a:cs typeface="Arial" panose="020B0604020202020204" pitchFamily="34" charset="0"/>
                          <a:hlinkClick r:id="rId11"/>
                        </a:rPr>
                        <a:t>/</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Croatia</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2"/>
                        </a:rPr>
                        <a:t>hnproo.azo.hr/Home.aspx</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Cyprus</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3"/>
                        </a:rPr>
                        <a:t>www.prtr.dli.mlsi.gov.cy/</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Czech Republic</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4"/>
                        </a:rPr>
                        <a:t>www.irz.cz/</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Denmark</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5"/>
                        </a:rPr>
                        <a:t>www.mst.dk/</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Ecuador</a:t>
                      </a:r>
                      <a:endParaRPr lang="en-US" sz="800" noProof="0" dirty="0">
                        <a:latin typeface="Arial" panose="020B0604020202020204" pitchFamily="34" charset="0"/>
                        <a:cs typeface="Arial" panose="020B0604020202020204" pitchFamily="34" charset="0"/>
                      </a:endParaRPr>
                    </a:p>
                  </a:txBody>
                  <a:tcPr marL="91444" marR="91444" marT="45705" marB="45705" anchor="ctr">
                    <a:solidFill>
                      <a:schemeClr val="accent6">
                        <a:lumMod val="40000"/>
                        <a:lumOff val="60000"/>
                      </a:schemeClr>
                    </a:solidFill>
                  </a:tcPr>
                </a:tc>
                <a:tc>
                  <a:txBody>
                    <a:bodyPr/>
                    <a:lstStyle/>
                    <a:p>
                      <a:pPr algn="l"/>
                      <a:r>
                        <a:rPr lang="es-ES" sz="800" dirty="0" smtClean="0">
                          <a:latin typeface="Arial" panose="020B0604020202020204" pitchFamily="34" charset="0"/>
                          <a:cs typeface="Arial" panose="020B0604020202020204" pitchFamily="34" charset="0"/>
                          <a:hlinkClick r:id="rId16"/>
                        </a:rPr>
                        <a:t>http://</a:t>
                      </a:r>
                      <a:r>
                        <a:rPr lang="es-ES" sz="800" dirty="0" err="1" smtClean="0">
                          <a:latin typeface="Arial" panose="020B0604020202020204" pitchFamily="34" charset="0"/>
                          <a:cs typeface="Arial" panose="020B0604020202020204" pitchFamily="34" charset="0"/>
                          <a:hlinkClick r:id="rId16"/>
                        </a:rPr>
                        <a:t>www.ambiente.gob.ec</a:t>
                      </a:r>
                      <a:r>
                        <a:rPr lang="es-ES" sz="800" dirty="0" smtClean="0">
                          <a:latin typeface="Arial" panose="020B0604020202020204" pitchFamily="34" charset="0"/>
                          <a:cs typeface="Arial" panose="020B0604020202020204" pitchFamily="34" charset="0"/>
                          <a:hlinkClick r:id="rId16"/>
                        </a:rPr>
                        <a:t>/registro-de-emisiones-y-transferencias-de-contaminantes/</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Estonia</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7"/>
                        </a:rPr>
                        <a:t>http://</a:t>
                      </a:r>
                      <a:r>
                        <a:rPr lang="es-ES" sz="800" dirty="0" err="1" smtClean="0">
                          <a:latin typeface="Arial" panose="020B0604020202020204" pitchFamily="34" charset="0"/>
                          <a:cs typeface="Arial" panose="020B0604020202020204" pitchFamily="34" charset="0"/>
                          <a:hlinkClick r:id="rId17"/>
                        </a:rPr>
                        <a:t>register.keskkonnainfo.ee</a:t>
                      </a:r>
                      <a:r>
                        <a:rPr lang="es-ES" sz="800" dirty="0" smtClean="0">
                          <a:latin typeface="Arial" panose="020B0604020202020204" pitchFamily="34" charset="0"/>
                          <a:cs typeface="Arial" panose="020B0604020202020204" pitchFamily="34" charset="0"/>
                          <a:hlinkClick r:id="rId17"/>
                        </a:rPr>
                        <a:t>/</a:t>
                      </a:r>
                      <a:r>
                        <a:rPr lang="es-ES" sz="800" dirty="0" err="1" smtClean="0">
                          <a:latin typeface="Arial" panose="020B0604020202020204" pitchFamily="34" charset="0"/>
                          <a:cs typeface="Arial" panose="020B0604020202020204" pitchFamily="34" charset="0"/>
                          <a:hlinkClick r:id="rId17"/>
                        </a:rPr>
                        <a:t>envreg</a:t>
                      </a:r>
                      <a:r>
                        <a:rPr lang="es-ES" sz="800" dirty="0" smtClean="0">
                          <a:latin typeface="Arial" panose="020B0604020202020204" pitchFamily="34" charset="0"/>
                          <a:cs typeface="Arial" panose="020B0604020202020204" pitchFamily="34" charset="0"/>
                          <a:hlinkClick r:id="rId17"/>
                        </a:rPr>
                        <a:t>/</a:t>
                      </a:r>
                      <a:r>
                        <a:rPr lang="es-ES" sz="800" dirty="0" err="1" smtClean="0">
                          <a:latin typeface="Arial" panose="020B0604020202020204" pitchFamily="34" charset="0"/>
                          <a:cs typeface="Arial" panose="020B0604020202020204" pitchFamily="34" charset="0"/>
                          <a:hlinkClick r:id="rId17"/>
                        </a:rPr>
                        <a:t>main</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Finland</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8"/>
                        </a:rPr>
                        <a:t>www.ymparisto.fi/fi-FI</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France</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19"/>
                        </a:rPr>
                        <a:t>www.pollutionsindustrielles.ecologie.gouv.fr</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05" marB="45705" anchor="ctr"/>
                </a:tc>
              </a:tr>
              <a:tr h="213328">
                <a:tc>
                  <a:txBody>
                    <a:bodyPr/>
                    <a:lstStyle/>
                    <a:p>
                      <a:pPr algn="l"/>
                      <a:r>
                        <a:rPr lang="en-US" sz="800" noProof="0" dirty="0" smtClean="0">
                          <a:latin typeface="Arial" panose="020B0604020202020204" pitchFamily="34" charset="0"/>
                          <a:cs typeface="Arial" panose="020B0604020202020204" pitchFamily="34" charset="0"/>
                        </a:rPr>
                        <a:t>Georgia</a:t>
                      </a:r>
                      <a:endParaRPr lang="en-US" sz="800" noProof="0" dirty="0">
                        <a:latin typeface="Arial" panose="020B0604020202020204" pitchFamily="34" charset="0"/>
                        <a:cs typeface="Arial" panose="020B0604020202020204" pitchFamily="34" charset="0"/>
                      </a:endParaRPr>
                    </a:p>
                  </a:txBody>
                  <a:tcPr marL="91444" marR="91444" marT="45705" marB="45705" anchor="ctr"/>
                </a:tc>
                <a:tc>
                  <a:txBody>
                    <a:bodyPr/>
                    <a:lstStyle/>
                    <a:p>
                      <a:pPr algn="l"/>
                      <a:r>
                        <a:rPr lang="es-ES" sz="800" dirty="0" smtClean="0">
                          <a:latin typeface="Arial" panose="020B0604020202020204" pitchFamily="34" charset="0"/>
                          <a:cs typeface="Arial" panose="020B0604020202020204" pitchFamily="34" charset="0"/>
                          <a:hlinkClick r:id="rId20"/>
                        </a:rPr>
                        <a:t>www.prtr-georgia.org</a:t>
                      </a:r>
                      <a:endParaRPr lang="es-ES" sz="800" dirty="0">
                        <a:latin typeface="Arial" panose="020B0604020202020204" pitchFamily="34" charset="0"/>
                        <a:cs typeface="Arial" panose="020B0604020202020204" pitchFamily="34" charset="0"/>
                      </a:endParaRPr>
                    </a:p>
                  </a:txBody>
                  <a:tcPr marL="91444" marR="91444" marT="45705" marB="45705" anchor="ctr"/>
                </a:tc>
                <a:tc>
                  <a:txBody>
                    <a:bodyPr/>
                    <a:lstStyle/>
                    <a:p>
                      <a:pPr algn="ctr"/>
                      <a:r>
                        <a:rPr lang="en-US" sz="800" i="1" noProof="0" dirty="0" smtClean="0">
                          <a:latin typeface="Arial" panose="020B0604020202020204" pitchFamily="34" charset="0"/>
                          <a:cs typeface="Arial" panose="020B0604020202020204" pitchFamily="34" charset="0"/>
                        </a:rPr>
                        <a:t>Signatory to the Protocol</a:t>
                      </a:r>
                      <a:endParaRPr lang="en-US" sz="800" i="1" noProof="0" dirty="0">
                        <a:latin typeface="Arial" panose="020B0604020202020204" pitchFamily="34" charset="0"/>
                        <a:cs typeface="Arial" panose="020B0604020202020204" pitchFamily="34" charset="0"/>
                      </a:endParaRPr>
                    </a:p>
                  </a:txBody>
                  <a:tcPr marL="91444" marR="91444" marT="45705" marB="45705" anchor="ctr"/>
                </a:tc>
              </a:tr>
            </a:tbl>
          </a:graphicData>
        </a:graphic>
      </p:graphicFrame>
    </p:spTree>
    <p:extLst>
      <p:ext uri="{BB962C8B-B14F-4D97-AF65-F5344CB8AC3E}">
        <p14:creationId xmlns:p14="http://schemas.microsoft.com/office/powerpoint/2010/main" val="41439524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7312615"/>
              </p:ext>
            </p:extLst>
          </p:nvPr>
        </p:nvGraphicFramePr>
        <p:xfrm>
          <a:off x="179512" y="1322667"/>
          <a:ext cx="8713788" cy="2895765"/>
        </p:xfrm>
        <a:graphic>
          <a:graphicData uri="http://schemas.openxmlformats.org/drawingml/2006/table">
            <a:tbl>
              <a:tblPr firstRow="1" bandRow="1">
                <a:tableStyleId>{5C22544A-7EE6-4342-B048-85BDC9FD1C3A}</a:tableStyleId>
              </a:tblPr>
              <a:tblGrid>
                <a:gridCol w="1584176"/>
                <a:gridCol w="4465191"/>
                <a:gridCol w="2664421"/>
              </a:tblGrid>
              <a:tr h="335301">
                <a:tc>
                  <a:txBody>
                    <a:bodyPr/>
                    <a:lstStyle/>
                    <a:p>
                      <a:pPr algn="ctr"/>
                      <a:r>
                        <a:rPr lang="es-ES" sz="1600" dirty="0" smtClean="0"/>
                        <a:t>PAÍS</a:t>
                      </a:r>
                      <a:endParaRPr lang="es-ES" sz="1600" dirty="0"/>
                    </a:p>
                  </a:txBody>
                  <a:tcPr marL="91444" marR="91444" marT="45705" marB="45705" anchor="ctr"/>
                </a:tc>
                <a:tc>
                  <a:txBody>
                    <a:bodyPr/>
                    <a:lstStyle/>
                    <a:p>
                      <a:pPr algn="ctr"/>
                      <a:r>
                        <a:rPr lang="es-ES" sz="1600" dirty="0" smtClean="0"/>
                        <a:t>SITIO WEB PRTR /RETC</a:t>
                      </a:r>
                      <a:endParaRPr lang="es-ES" sz="1600" dirty="0"/>
                    </a:p>
                  </a:txBody>
                  <a:tcPr marL="91444" marR="91444" marT="45705" marB="45705" anchor="ctr"/>
                </a:tc>
                <a:tc>
                  <a:txBody>
                    <a:bodyPr/>
                    <a:lstStyle/>
                    <a:p>
                      <a:pPr algn="ctr"/>
                      <a:r>
                        <a:rPr lang="es-ES" sz="1600" dirty="0" smtClean="0"/>
                        <a:t>MÁS INFORMACIÓN</a:t>
                      </a:r>
                      <a:endParaRPr lang="es-ES" sz="1600" dirty="0"/>
                    </a:p>
                  </a:txBody>
                  <a:tcPr marL="91444" marR="91444" marT="45705" marB="45705"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noProof="0" dirty="0" smtClean="0">
                          <a:latin typeface="Arial" panose="020B0604020202020204" pitchFamily="34" charset="0"/>
                          <a:cs typeface="Arial" panose="020B0604020202020204" pitchFamily="34" charset="0"/>
                        </a:rPr>
                        <a:t>Republic of Moldova</a:t>
                      </a: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rPr>
                        <a:t>-</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a:t>
                      </a:r>
                      <a:r>
                        <a:rPr lang="en-US" sz="800" i="1" baseline="0" noProof="0" dirty="0" smtClean="0">
                          <a:latin typeface="Arial" panose="020B0604020202020204" pitchFamily="34" charset="0"/>
                          <a:cs typeface="Arial" panose="020B0604020202020204" pitchFamily="34" charset="0"/>
                        </a:rPr>
                        <a:t> to the Protocol</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noProof="0" dirty="0" smtClean="0">
                          <a:latin typeface="Arial" panose="020B0604020202020204" pitchFamily="34" charset="0"/>
                          <a:cs typeface="Arial" panose="020B0604020202020204" pitchFamily="34" charset="0"/>
                        </a:rPr>
                        <a:t>Romania</a:t>
                      </a: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2"/>
                        </a:rPr>
                        <a:t>prtr.anpm.ro</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algn="l"/>
                      <a:r>
                        <a:rPr lang="en-US" sz="800" noProof="0" dirty="0" smtClean="0">
                          <a:latin typeface="Arial" panose="020B0604020202020204" pitchFamily="34" charset="0"/>
                          <a:cs typeface="Arial" panose="020B0604020202020204" pitchFamily="34" charset="0"/>
                        </a:rPr>
                        <a:t>Serbia</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3"/>
                        </a:rPr>
                        <a:t>http://</a:t>
                      </a:r>
                      <a:r>
                        <a:rPr lang="es-ES" sz="800" dirty="0" err="1" smtClean="0">
                          <a:latin typeface="Arial" panose="020B0604020202020204" pitchFamily="34" charset="0"/>
                          <a:cs typeface="Arial" panose="020B0604020202020204" pitchFamily="34" charset="0"/>
                          <a:hlinkClick r:id="rId3"/>
                        </a:rPr>
                        <a:t>www.sepa.gov.rs</a:t>
                      </a:r>
                      <a:r>
                        <a:rPr lang="es-ES" sz="800" dirty="0" smtClean="0">
                          <a:latin typeface="Arial" panose="020B0604020202020204" pitchFamily="34" charset="0"/>
                          <a:cs typeface="Arial" panose="020B0604020202020204" pitchFamily="34" charset="0"/>
                          <a:hlinkClick r:id="rId3"/>
                        </a:rPr>
                        <a:t>/</a:t>
                      </a:r>
                      <a:r>
                        <a:rPr lang="es-ES" sz="800" dirty="0" err="1" smtClean="0">
                          <a:latin typeface="Arial" panose="020B0604020202020204" pitchFamily="34" charset="0"/>
                          <a:cs typeface="Arial" panose="020B0604020202020204" pitchFamily="34" charset="0"/>
                          <a:hlinkClick r:id="rId3"/>
                        </a:rPr>
                        <a:t>index.php?menu</a:t>
                      </a:r>
                      <a:r>
                        <a:rPr lang="es-ES" sz="800" dirty="0" smtClean="0">
                          <a:latin typeface="Arial" panose="020B0604020202020204" pitchFamily="34" charset="0"/>
                          <a:cs typeface="Arial" panose="020B0604020202020204" pitchFamily="34" charset="0"/>
                          <a:hlinkClick r:id="rId3"/>
                        </a:rPr>
                        <a:t>=</a:t>
                      </a:r>
                      <a:r>
                        <a:rPr lang="es-ES" sz="800" dirty="0" err="1" smtClean="0">
                          <a:latin typeface="Arial" panose="020B0604020202020204" pitchFamily="34" charset="0"/>
                          <a:cs typeface="Arial" panose="020B0604020202020204" pitchFamily="34" charset="0"/>
                          <a:hlinkClick r:id="rId3"/>
                        </a:rPr>
                        <a:t>20173&amp;id</a:t>
                      </a:r>
                      <a:r>
                        <a:rPr lang="es-ES" sz="800" dirty="0" smtClean="0">
                          <a:latin typeface="Arial" panose="020B0604020202020204" pitchFamily="34" charset="0"/>
                          <a:cs typeface="Arial" panose="020B0604020202020204" pitchFamily="34" charset="0"/>
                          <a:hlinkClick r:id="rId3"/>
                        </a:rPr>
                        <a:t>=</a:t>
                      </a:r>
                      <a:r>
                        <a:rPr lang="es-ES" sz="800" dirty="0" err="1" smtClean="0">
                          <a:latin typeface="Arial" panose="020B0604020202020204" pitchFamily="34" charset="0"/>
                          <a:cs typeface="Arial" panose="020B0604020202020204" pitchFamily="34" charset="0"/>
                          <a:hlinkClick r:id="rId3"/>
                        </a:rPr>
                        <a:t>20006&amp;akcija</a:t>
                      </a:r>
                      <a:r>
                        <a:rPr lang="es-ES" sz="800" dirty="0" smtClean="0">
                          <a:latin typeface="Arial" panose="020B0604020202020204" pitchFamily="34" charset="0"/>
                          <a:cs typeface="Arial" panose="020B0604020202020204" pitchFamily="34" charset="0"/>
                          <a:hlinkClick r:id="rId3"/>
                        </a:rPr>
                        <a:t>=</a:t>
                      </a:r>
                      <a:r>
                        <a:rPr lang="es-ES" sz="800" dirty="0" err="1" smtClean="0">
                          <a:latin typeface="Arial" panose="020B0604020202020204" pitchFamily="34" charset="0"/>
                          <a:cs typeface="Arial" panose="020B0604020202020204" pitchFamily="34" charset="0"/>
                          <a:hlinkClick r:id="rId3"/>
                        </a:rPr>
                        <a:t>ShowAll</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noProof="0" dirty="0" smtClean="0">
                          <a:latin typeface="Arial" panose="020B0604020202020204" pitchFamily="34" charset="0"/>
                          <a:cs typeface="Arial" panose="020B0604020202020204" pitchFamily="34" charset="0"/>
                        </a:rPr>
                        <a:t>Slovak Republic</a:t>
                      </a: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4"/>
                        </a:rPr>
                        <a:t>ipkz.shmu.sk</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algn="l"/>
                      <a:r>
                        <a:rPr lang="en-US" sz="800" noProof="0" dirty="0" smtClean="0">
                          <a:latin typeface="Arial" panose="020B0604020202020204" pitchFamily="34" charset="0"/>
                          <a:cs typeface="Arial" panose="020B0604020202020204" pitchFamily="34" charset="0"/>
                        </a:rPr>
                        <a:t>Slovenia</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5"/>
                        </a:rPr>
                        <a:t>www.mkgp.gov.si</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noProof="0" dirty="0" smtClean="0">
                          <a:latin typeface="Arial" panose="020B0604020202020204" pitchFamily="34" charset="0"/>
                          <a:cs typeface="Arial" panose="020B0604020202020204" pitchFamily="34" charset="0"/>
                        </a:rPr>
                        <a:t>Spain</a:t>
                      </a: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6"/>
                        </a:rPr>
                        <a:t>www.prtr-es.es</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algn="l"/>
                      <a:r>
                        <a:rPr lang="en-US" sz="800" noProof="0" dirty="0" smtClean="0">
                          <a:latin typeface="Arial" panose="020B0604020202020204" pitchFamily="34" charset="0"/>
                          <a:cs typeface="Arial" panose="020B0604020202020204" pitchFamily="34" charset="0"/>
                        </a:rPr>
                        <a:t>Sweden</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7"/>
                        </a:rPr>
                        <a:t>utslappisiffror.naturvardsverket.se</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 </a:t>
                      </a:r>
                      <a:r>
                        <a:rPr lang="en-US" sz="800" i="1" baseline="0" noProof="0" dirty="0" smtClean="0">
                          <a:latin typeface="Arial" panose="020B0604020202020204" pitchFamily="34" charset="0"/>
                          <a:cs typeface="Arial" panose="020B0604020202020204" pitchFamily="34" charset="0"/>
                        </a:rPr>
                        <a:t>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122358">
                <a:tc>
                  <a:txBody>
                    <a:bodyPr/>
                    <a:lstStyle/>
                    <a:p>
                      <a:pPr algn="l"/>
                      <a:r>
                        <a:rPr lang="en-US" sz="800" noProof="0" dirty="0" smtClean="0">
                          <a:solidFill>
                            <a:schemeClr val="tx1"/>
                          </a:solidFill>
                          <a:latin typeface="Arial" panose="020B0604020202020204" pitchFamily="34" charset="0"/>
                          <a:cs typeface="Arial" panose="020B0604020202020204" pitchFamily="34" charset="0"/>
                        </a:rPr>
                        <a:t>Switzerland</a:t>
                      </a:r>
                      <a:endParaRPr lang="en-US" sz="800" noProof="0" dirty="0">
                        <a:solidFill>
                          <a:schemeClr val="tx1"/>
                        </a:solidFill>
                        <a:latin typeface="Arial" panose="020B0604020202020204" pitchFamily="34" charset="0"/>
                        <a:cs typeface="Arial" panose="020B0604020202020204" pitchFamily="34" charset="0"/>
                      </a:endParaRPr>
                    </a:p>
                  </a:txBody>
                  <a:tcPr marL="91444" marR="91444" marT="45710" marB="45710">
                    <a:solidFill>
                      <a:schemeClr val="accent6">
                        <a:lumMod val="40000"/>
                        <a:lumOff val="60000"/>
                      </a:schemeClr>
                    </a:solidFill>
                  </a:tcPr>
                </a:tc>
                <a:tc>
                  <a:txBody>
                    <a:bodyPr/>
                    <a:lstStyle/>
                    <a:p>
                      <a:pPr algn="l"/>
                      <a:r>
                        <a:rPr lang="es-ES" sz="800" kern="1200" smtClean="0">
                          <a:solidFill>
                            <a:schemeClr val="dk1"/>
                          </a:solidFill>
                          <a:latin typeface="Arial" panose="020B0604020202020204" pitchFamily="34" charset="0"/>
                          <a:ea typeface="+mn-ea"/>
                          <a:cs typeface="Arial" panose="020B0604020202020204" pitchFamily="34" charset="0"/>
                          <a:hlinkClick r:id="rId8"/>
                        </a:rPr>
                        <a:t>www.prtr.admin.ch</a:t>
                      </a:r>
                      <a:endParaRPr lang="es-ES" sz="800" kern="1200" dirty="0">
                        <a:solidFill>
                          <a:schemeClr val="dk1"/>
                        </a:solidFill>
                        <a:latin typeface="Arial" panose="020B0604020202020204" pitchFamily="34" charset="0"/>
                        <a:ea typeface="+mn-ea"/>
                        <a:cs typeface="Arial" panose="020B0604020202020204" pitchFamily="34" charset="0"/>
                      </a:endParaRPr>
                    </a:p>
                  </a:txBody>
                  <a:tcPr marL="91444" marR="91444" marT="45710" marB="45710">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125008">
                <a:tc>
                  <a:txBody>
                    <a:bodyPr/>
                    <a:lstStyle/>
                    <a:p>
                      <a:pPr marL="87313" indent="0" algn="l" defTabSz="457200" rtl="0" eaLnBrk="1" fontAlgn="ctr" latinLnBrk="0" hangingPunct="1"/>
                      <a:r>
                        <a:rPr lang="es-ES" sz="800" kern="1200" dirty="0" err="1">
                          <a:solidFill>
                            <a:schemeClr val="dk1"/>
                          </a:solidFill>
                          <a:latin typeface="Arial" panose="020B0604020202020204" pitchFamily="34" charset="0"/>
                          <a:ea typeface="+mn-ea"/>
                          <a:cs typeface="Arial" panose="020B0604020202020204" pitchFamily="34" charset="0"/>
                        </a:rPr>
                        <a:t>Thailand</a:t>
                      </a:r>
                      <a:endParaRPr lang="es-ES" sz="8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l"/>
                      <a:r>
                        <a:rPr lang="es-ES" sz="800" dirty="0" smtClean="0">
                          <a:latin typeface="Arial" panose="020B0604020202020204" pitchFamily="34" charset="0"/>
                          <a:cs typeface="Arial" panose="020B0604020202020204" pitchFamily="34" charset="0"/>
                          <a:hlinkClick r:id="rId9"/>
                        </a:rPr>
                        <a:t>http://</a:t>
                      </a:r>
                      <a:r>
                        <a:rPr lang="es-ES" sz="800" dirty="0" err="1" smtClean="0">
                          <a:latin typeface="Arial" panose="020B0604020202020204" pitchFamily="34" charset="0"/>
                          <a:cs typeface="Arial" panose="020B0604020202020204" pitchFamily="34" charset="0"/>
                          <a:hlinkClick r:id="rId9"/>
                        </a:rPr>
                        <a:t>prtr.pcd.go.th</a:t>
                      </a:r>
                      <a:r>
                        <a:rPr lang="es-ES" sz="800" dirty="0" smtClean="0">
                          <a:latin typeface="Arial" panose="020B0604020202020204" pitchFamily="34" charset="0"/>
                          <a:cs typeface="Arial" panose="020B0604020202020204" pitchFamily="34" charset="0"/>
                          <a:hlinkClick r:id="rId9"/>
                        </a:rPr>
                        <a:t>/</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125008">
                <a:tc>
                  <a:txBody>
                    <a:bodyPr/>
                    <a:lstStyle/>
                    <a:p>
                      <a:pPr algn="l"/>
                      <a:r>
                        <a:rPr lang="en-US" sz="800" noProof="0" dirty="0" smtClean="0">
                          <a:latin typeface="Arial" panose="020B0604020202020204" pitchFamily="34" charset="0"/>
                          <a:cs typeface="Arial" panose="020B0604020202020204" pitchFamily="34" charset="0"/>
                        </a:rPr>
                        <a:t>Ukraine</a:t>
                      </a:r>
                      <a:endParaRPr lang="en-US" sz="800" noProof="0" dirty="0">
                        <a:latin typeface="Arial" panose="020B0604020202020204" pitchFamily="34" charset="0"/>
                        <a:cs typeface="Arial" panose="020B0604020202020204" pitchFamily="34" charset="0"/>
                      </a:endParaRPr>
                    </a:p>
                  </a:txBody>
                  <a:tcPr marL="91444" marR="91444" marT="45710" marB="45710" anchor="ctr">
                    <a:solidFill>
                      <a:schemeClr val="bg1">
                        <a:lumMod val="95000"/>
                      </a:schemeClr>
                    </a:solidFill>
                  </a:tcPr>
                </a:tc>
                <a:tc>
                  <a:txBody>
                    <a:bodyPr/>
                    <a:lstStyle/>
                    <a:p>
                      <a:pPr algn="l"/>
                      <a:r>
                        <a:rPr lang="es-ES" sz="800" dirty="0" smtClean="0">
                          <a:latin typeface="Arial" panose="020B0604020202020204" pitchFamily="34" charset="0"/>
                          <a:cs typeface="Arial" panose="020B0604020202020204" pitchFamily="34" charset="0"/>
                          <a:hlinkClick r:id="rId10"/>
                        </a:rPr>
                        <a:t>http://</a:t>
                      </a:r>
                      <a:r>
                        <a:rPr lang="es-ES" sz="800" dirty="0" err="1" smtClean="0">
                          <a:latin typeface="Arial" panose="020B0604020202020204" pitchFamily="34" charset="0"/>
                          <a:cs typeface="Arial" panose="020B0604020202020204" pitchFamily="34" charset="0"/>
                          <a:hlinkClick r:id="rId10"/>
                        </a:rPr>
                        <a:t>prtr.org.ua</a:t>
                      </a:r>
                      <a:r>
                        <a:rPr lang="es-ES" sz="800" dirty="0" smtClean="0">
                          <a:latin typeface="Arial" panose="020B0604020202020204" pitchFamily="34" charset="0"/>
                          <a:cs typeface="Arial" panose="020B0604020202020204" pitchFamily="34" charset="0"/>
                          <a:hlinkClick r:id="rId10"/>
                        </a:rPr>
                        <a:t>/en/</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txBody>
                  <a:tcPr marL="91444" marR="91444" marT="45710" marB="45710">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a:t>
                      </a:r>
                      <a:r>
                        <a:rPr lang="en-US" sz="800" i="1" baseline="0" noProof="0" dirty="0" smtClean="0">
                          <a:latin typeface="Arial" panose="020B0604020202020204" pitchFamily="34" charset="0"/>
                          <a:cs typeface="Arial" panose="020B0604020202020204" pitchFamily="34" charset="0"/>
                        </a:rPr>
                        <a:t> the Protocol</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algn="l"/>
                      <a:r>
                        <a:rPr lang="en-US" sz="800" noProof="0" dirty="0" smtClean="0">
                          <a:latin typeface="Arial" panose="020B0604020202020204" pitchFamily="34" charset="0"/>
                          <a:cs typeface="Arial" panose="020B0604020202020204" pitchFamily="34" charset="0"/>
                        </a:rPr>
                        <a:t>United Kingdom</a:t>
                      </a:r>
                      <a:endParaRPr lang="en-US" sz="800" noProof="0" dirty="0">
                        <a:latin typeface="Arial" panose="020B0604020202020204" pitchFamily="34" charset="0"/>
                        <a:cs typeface="Arial" panose="020B0604020202020204" pitchFamily="34" charset="0"/>
                      </a:endParaRPr>
                    </a:p>
                  </a:txBody>
                  <a:tcPr marL="91444" marR="91444" marT="45710" marB="45710" anchor="ctr"/>
                </a:tc>
                <a:tc>
                  <a:txBody>
                    <a:bodyPr/>
                    <a:lstStyle/>
                    <a:p>
                      <a:pPr algn="l"/>
                      <a:r>
                        <a:rPr lang="es-ES" sz="800" dirty="0" smtClean="0">
                          <a:latin typeface="Arial" panose="020B0604020202020204" pitchFamily="34" charset="0"/>
                          <a:cs typeface="Arial" panose="020B0604020202020204" pitchFamily="34" charset="0"/>
                          <a:hlinkClick r:id="rId11"/>
                        </a:rPr>
                        <a:t>www.gov.uk/guidance/uk-pollutant-release-and-transfer-register-prtr-data-sets</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i="1" noProof="0" dirty="0" smtClean="0">
                          <a:latin typeface="Arial" panose="020B0604020202020204" pitchFamily="34" charset="0"/>
                          <a:cs typeface="Arial" panose="020B0604020202020204" pitchFamily="34" charset="0"/>
                        </a:rPr>
                        <a:t>Party to the</a:t>
                      </a:r>
                      <a:r>
                        <a:rPr lang="en-US" sz="800" i="1" baseline="0" noProof="0" dirty="0" smtClean="0">
                          <a:latin typeface="Arial" panose="020B0604020202020204" pitchFamily="34" charset="0"/>
                          <a:cs typeface="Arial" panose="020B0604020202020204" pitchFamily="34" charset="0"/>
                        </a:rPr>
                        <a:t> Protocol; E-PRTR; OECD</a:t>
                      </a:r>
                      <a:endParaRPr lang="en-US" sz="800" i="1" noProof="0" dirty="0" smtClean="0">
                        <a:latin typeface="Arial" panose="020B0604020202020204" pitchFamily="34" charset="0"/>
                        <a:cs typeface="Arial" panose="020B0604020202020204" pitchFamily="34" charset="0"/>
                      </a:endParaRPr>
                    </a:p>
                  </a:txBody>
                  <a:tcPr marL="91444" marR="91444" marT="45724" marB="45724" anchor="ctr"/>
                </a:tc>
              </a:tr>
              <a:tr h="213374">
                <a:tc>
                  <a:txBody>
                    <a:bodyPr/>
                    <a:lstStyle/>
                    <a:p>
                      <a:pPr algn="l"/>
                      <a:r>
                        <a:rPr lang="en-US" sz="800" noProof="0" dirty="0" smtClean="0">
                          <a:latin typeface="Arial" panose="020B0604020202020204" pitchFamily="34" charset="0"/>
                          <a:cs typeface="Arial" panose="020B0604020202020204" pitchFamily="34" charset="0"/>
                        </a:rPr>
                        <a:t>United States of</a:t>
                      </a:r>
                      <a:r>
                        <a:rPr lang="en-US" sz="800" baseline="0" noProof="0" dirty="0" smtClean="0">
                          <a:latin typeface="Arial" panose="020B0604020202020204" pitchFamily="34" charset="0"/>
                          <a:cs typeface="Arial" panose="020B0604020202020204" pitchFamily="34" charset="0"/>
                        </a:rPr>
                        <a:t> America</a:t>
                      </a:r>
                      <a:endParaRPr lang="en-US" sz="800" noProof="0" dirty="0">
                        <a:latin typeface="Arial" panose="020B0604020202020204" pitchFamily="34" charset="0"/>
                        <a:cs typeface="Arial" panose="020B0604020202020204" pitchFamily="34" charset="0"/>
                      </a:endParaRPr>
                    </a:p>
                  </a:txBody>
                  <a:tcPr marL="91444" marR="91444" marT="45710" marB="45710"/>
                </a:tc>
                <a:tc>
                  <a:txBody>
                    <a:bodyPr/>
                    <a:lstStyle/>
                    <a:p>
                      <a:pPr algn="l"/>
                      <a:r>
                        <a:rPr lang="es-ES" sz="800" dirty="0" smtClean="0">
                          <a:latin typeface="Arial" panose="020B0604020202020204" pitchFamily="34" charset="0"/>
                          <a:cs typeface="Arial" panose="020B0604020202020204" pitchFamily="34" charset="0"/>
                          <a:hlinkClick r:id="rId12"/>
                        </a:rPr>
                        <a:t>www2.epa.gov/toxics-release-inventory-tri-program</a:t>
                      </a:r>
                      <a:endParaRPr lang="es-ES" sz="800" dirty="0">
                        <a:latin typeface="Arial" panose="020B0604020202020204" pitchFamily="34" charset="0"/>
                        <a:cs typeface="Arial" panose="020B0604020202020204" pitchFamily="34" charset="0"/>
                      </a:endParaRPr>
                    </a:p>
                  </a:txBody>
                  <a:tcPr marL="91444" marR="91444" marT="45710" marB="45710"/>
                </a:tc>
                <a:tc>
                  <a:txBody>
                    <a:bodyPr/>
                    <a:lstStyle/>
                    <a:p>
                      <a:pPr algn="ctr"/>
                      <a:r>
                        <a:rPr lang="es-ES" sz="800" i="1" dirty="0" smtClean="0">
                          <a:latin typeface="Arial" panose="020B0604020202020204" pitchFamily="34" charset="0"/>
                          <a:cs typeface="Arial" panose="020B0604020202020204" pitchFamily="34" charset="0"/>
                        </a:rPr>
                        <a:t>CEC; OECD</a:t>
                      </a:r>
                      <a:endParaRPr lang="es-ES" sz="800" i="1" dirty="0">
                        <a:latin typeface="Arial" panose="020B0604020202020204" pitchFamily="34" charset="0"/>
                        <a:cs typeface="Arial" panose="020B0604020202020204" pitchFamily="34" charset="0"/>
                      </a:endParaRPr>
                    </a:p>
                  </a:txBody>
                  <a:tcPr marL="91444" marR="91444" marT="45724" marB="45724" anchor="ctr"/>
                </a:tc>
              </a:tr>
            </a:tbl>
          </a:graphicData>
        </a:graphic>
      </p:graphicFrame>
      <p:sp>
        <p:nvSpPr>
          <p:cNvPr id="3" name="Rectangle 12"/>
          <p:cNvSpPr>
            <a:spLocks noChangeArrowheads="1"/>
          </p:cNvSpPr>
          <p:nvPr/>
        </p:nvSpPr>
        <p:spPr bwMode="auto">
          <a:xfrm>
            <a:off x="2339752" y="4437112"/>
            <a:ext cx="6552728" cy="738664"/>
          </a:xfrm>
          <a:prstGeom prst="rect">
            <a:avLst/>
          </a:prstGeom>
          <a:noFill/>
          <a:ln w="9525">
            <a:noFill/>
            <a:prstDash val="dash"/>
            <a:miter lim="800000"/>
            <a:headEnd/>
            <a:tailEnd/>
          </a:ln>
          <a:extLst/>
        </p:spPr>
        <p:txBody>
          <a:bodyPr wrap="square" anchor="ctr">
            <a:spAutoFit/>
          </a:bodyPr>
          <a:lstStyle>
            <a:lvl1pPr marL="360363" indent="-360363" eaLnBrk="0" hangingPunct="0">
              <a:defRPr>
                <a:solidFill>
                  <a:schemeClr val="tx1"/>
                </a:solidFill>
                <a:latin typeface="Arial" pitchFamily="34" charset="0"/>
              </a:defRPr>
            </a:lvl1pPr>
            <a:lvl2pPr marL="817563" indent="-3603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58775" indent="-358775" algn="r" eaLnBrk="1" fontAlgn="base" hangingPunct="1">
              <a:spcBef>
                <a:spcPct val="0"/>
              </a:spcBef>
              <a:spcAft>
                <a:spcPts val="1200"/>
              </a:spcAft>
            </a:pPr>
            <a:r>
              <a:rPr lang="es-ES" altLang="es-ES" sz="1400" i="1" dirty="0">
                <a:solidFill>
                  <a:srgbClr val="002060"/>
                </a:solidFill>
                <a:latin typeface="Calibri" pitchFamily="34" charset="0"/>
                <a:ea typeface="Times New Roman" pitchFamily="18" charset="0"/>
                <a:cs typeface="Arial" pitchFamily="34" charset="0"/>
              </a:rPr>
              <a:t>I</a:t>
            </a:r>
            <a:r>
              <a:rPr lang="es-ES" altLang="es-ES" sz="1400" i="1" dirty="0" smtClean="0">
                <a:solidFill>
                  <a:srgbClr val="002060"/>
                </a:solidFill>
                <a:latin typeface="Calibri" pitchFamily="34" charset="0"/>
                <a:ea typeface="Times New Roman" pitchFamily="18" charset="0"/>
                <a:cs typeface="Arial" pitchFamily="34" charset="0"/>
              </a:rPr>
              <a:t>nformación procedente del Grupo Internacional de Coordinación en temas PRTR (International Co-</a:t>
            </a:r>
            <a:r>
              <a:rPr lang="es-ES" altLang="es-ES" sz="1400" i="1" dirty="0" err="1" smtClean="0">
                <a:solidFill>
                  <a:srgbClr val="002060"/>
                </a:solidFill>
                <a:latin typeface="Calibri" pitchFamily="34" charset="0"/>
                <a:ea typeface="Times New Roman" pitchFamily="18" charset="0"/>
                <a:cs typeface="Arial" pitchFamily="34" charset="0"/>
              </a:rPr>
              <a:t>odinating</a:t>
            </a:r>
            <a:r>
              <a:rPr lang="es-ES" altLang="es-ES" sz="1400" i="1" dirty="0" smtClean="0">
                <a:solidFill>
                  <a:srgbClr val="002060"/>
                </a:solidFill>
                <a:latin typeface="Calibri" pitchFamily="34" charset="0"/>
                <a:ea typeface="Times New Roman" pitchFamily="18" charset="0"/>
                <a:cs typeface="Arial" pitchFamily="34" charset="0"/>
              </a:rPr>
              <a:t> </a:t>
            </a:r>
            <a:r>
              <a:rPr lang="es-ES" altLang="es-ES" sz="1400" i="1" dirty="0" err="1" smtClean="0">
                <a:solidFill>
                  <a:srgbClr val="002060"/>
                </a:solidFill>
                <a:latin typeface="Calibri" pitchFamily="34" charset="0"/>
                <a:ea typeface="Times New Roman" pitchFamily="18" charset="0"/>
                <a:cs typeface="Arial" pitchFamily="34" charset="0"/>
              </a:rPr>
              <a:t>Group</a:t>
            </a:r>
            <a:r>
              <a:rPr lang="es-ES" altLang="es-ES" sz="1400" i="1" dirty="0" smtClean="0">
                <a:solidFill>
                  <a:srgbClr val="002060"/>
                </a:solidFill>
                <a:latin typeface="Calibri" pitchFamily="34" charset="0"/>
                <a:ea typeface="Times New Roman" pitchFamily="18" charset="0"/>
                <a:cs typeface="Arial" pitchFamily="34" charset="0"/>
              </a:rPr>
              <a:t> </a:t>
            </a:r>
            <a:r>
              <a:rPr lang="es-ES" altLang="es-ES" sz="1400" i="1" dirty="0" err="1" smtClean="0">
                <a:solidFill>
                  <a:srgbClr val="002060"/>
                </a:solidFill>
                <a:latin typeface="Calibri" pitchFamily="34" charset="0"/>
                <a:ea typeface="Times New Roman" pitchFamily="18" charset="0"/>
                <a:cs typeface="Arial" pitchFamily="34" charset="0"/>
              </a:rPr>
              <a:t>on</a:t>
            </a:r>
            <a:r>
              <a:rPr lang="es-ES" altLang="es-ES" sz="1400" i="1" dirty="0">
                <a:solidFill>
                  <a:srgbClr val="002060"/>
                </a:solidFill>
                <a:latin typeface="Calibri" pitchFamily="34" charset="0"/>
                <a:ea typeface="Times New Roman" pitchFamily="18" charset="0"/>
                <a:cs typeface="Arial" pitchFamily="34" charset="0"/>
              </a:rPr>
              <a:t> PRTR, ICG): </a:t>
            </a:r>
            <a:r>
              <a:rPr lang="es-ES" altLang="es-ES" sz="1400" i="1" dirty="0" smtClean="0">
                <a:solidFill>
                  <a:srgbClr val="002060"/>
                </a:solidFill>
                <a:latin typeface="Calibri" pitchFamily="34" charset="0"/>
                <a:ea typeface="Times New Roman" pitchFamily="18" charset="0"/>
                <a:cs typeface="Arial" pitchFamily="34" charset="0"/>
              </a:rPr>
              <a:t/>
            </a:r>
            <a:br>
              <a:rPr lang="es-ES" altLang="es-ES" sz="1400" i="1" dirty="0" smtClean="0">
                <a:solidFill>
                  <a:srgbClr val="002060"/>
                </a:solidFill>
                <a:latin typeface="Calibri" pitchFamily="34" charset="0"/>
                <a:ea typeface="Times New Roman" pitchFamily="18" charset="0"/>
                <a:cs typeface="Arial" pitchFamily="34" charset="0"/>
              </a:rPr>
            </a:br>
            <a:r>
              <a:rPr lang="es-ES" altLang="es-ES" sz="1400" i="1" dirty="0" smtClean="0">
                <a:solidFill>
                  <a:srgbClr val="002060"/>
                </a:solidFill>
                <a:latin typeface="Calibri" pitchFamily="34" charset="0"/>
                <a:ea typeface="Times New Roman" pitchFamily="18" charset="0"/>
                <a:cs typeface="Arial" pitchFamily="34" charset="0"/>
              </a:rPr>
              <a:t>http:</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www.unece.org</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env</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pp</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prtr</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intlcgimages</a:t>
            </a:r>
            <a:r>
              <a:rPr lang="es-ES" altLang="es-ES" sz="1400" i="1" dirty="0">
                <a:solidFill>
                  <a:srgbClr val="002060"/>
                </a:solidFill>
                <a:latin typeface="Calibri" pitchFamily="34" charset="0"/>
                <a:ea typeface="Times New Roman" pitchFamily="18" charset="0"/>
                <a:cs typeface="Arial" pitchFamily="34" charset="0"/>
              </a:rPr>
              <a:t>/</a:t>
            </a:r>
            <a:r>
              <a:rPr lang="es-ES" altLang="es-ES" sz="1400" i="1" dirty="0" err="1">
                <a:solidFill>
                  <a:srgbClr val="002060"/>
                </a:solidFill>
                <a:latin typeface="Calibri" pitchFamily="34" charset="0"/>
                <a:ea typeface="Times New Roman" pitchFamily="18" charset="0"/>
                <a:cs typeface="Arial" pitchFamily="34" charset="0"/>
              </a:rPr>
              <a:t>about.html</a:t>
            </a:r>
            <a:r>
              <a:rPr lang="es-ES" altLang="es-ES" sz="1400" i="1" dirty="0">
                <a:solidFill>
                  <a:srgbClr val="002060"/>
                </a:solidFill>
                <a:latin typeface="Calibri" pitchFamily="34" charset="0"/>
                <a:ea typeface="Times New Roman" pitchFamily="18" charset="0"/>
                <a:cs typeface="Arial" pitchFamily="34" charset="0"/>
              </a:rPr>
              <a:t> </a:t>
            </a:r>
            <a:endParaRPr lang="es-ES" altLang="es-ES" sz="1400" i="1" dirty="0" smtClean="0">
              <a:latin typeface="Calibri" pitchFamily="34" charset="0"/>
              <a:ea typeface="Times New Roman" pitchFamily="18" charset="0"/>
              <a:cs typeface="Arial" pitchFamily="34" charset="0"/>
            </a:endParaRPr>
          </a:p>
        </p:txBody>
      </p:sp>
    </p:spTree>
    <p:extLst>
      <p:ext uri="{BB962C8B-B14F-4D97-AF65-F5344CB8AC3E}">
        <p14:creationId xmlns:p14="http://schemas.microsoft.com/office/powerpoint/2010/main" val="195901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6"/>
          <p:cNvSpPr>
            <a:spLocks noChangeArrowheads="1"/>
          </p:cNvSpPr>
          <p:nvPr/>
        </p:nvSpPr>
        <p:spPr bwMode="auto">
          <a:xfrm>
            <a:off x="179512" y="908720"/>
            <a:ext cx="8784976" cy="720080"/>
          </a:xfrm>
          <a:prstGeom prst="rect">
            <a:avLst/>
          </a:prstGeom>
          <a:solidFill>
            <a:srgbClr val="002060"/>
          </a:solidFill>
          <a:ln w="9525" algn="ctr">
            <a:noFill/>
            <a:round/>
            <a:headEnd/>
            <a:tailEnd/>
          </a:ln>
          <a:effectLst>
            <a:softEdge rad="88900"/>
          </a:effectLst>
        </p:spPr>
        <p:txBody>
          <a:bodyPr wrap="none" anchor="ctr"/>
          <a:lstStyle/>
          <a:p>
            <a:pPr marL="182563" eaLnBrk="0" hangingPunct="0">
              <a:lnSpc>
                <a:spcPct val="120000"/>
              </a:lnSpc>
            </a:pPr>
            <a:r>
              <a:rPr lang="es-ES_tradnl" sz="2000" b="1" dirty="0" smtClean="0">
                <a:solidFill>
                  <a:schemeClr val="bg1"/>
                </a:solidFill>
                <a:latin typeface="Calibri" pitchFamily="34" charset="0"/>
              </a:rPr>
              <a:t>b) Recomendación OCDE sobre RETC. (1)</a:t>
            </a:r>
            <a:endParaRPr lang="es-ES_tradnl" sz="2000" b="1" dirty="0">
              <a:solidFill>
                <a:schemeClr val="bg1"/>
              </a:solidFill>
              <a:latin typeface="Calibri" pitchFamily="34" charset="0"/>
            </a:endParaRPr>
          </a:p>
        </p:txBody>
      </p:sp>
      <p:sp>
        <p:nvSpPr>
          <p:cNvPr id="3" name="Rectángulo 2"/>
          <p:cNvSpPr/>
          <p:nvPr/>
        </p:nvSpPr>
        <p:spPr>
          <a:xfrm>
            <a:off x="251520" y="1772816"/>
            <a:ext cx="8712968" cy="3416320"/>
          </a:xfrm>
          <a:prstGeom prst="rect">
            <a:avLst/>
          </a:prstGeom>
        </p:spPr>
        <p:txBody>
          <a:bodyPr wrap="square">
            <a:spAutoFit/>
          </a:bodyPr>
          <a:lstStyle/>
          <a:p>
            <a:pPr marL="269875" indent="-269875" algn="just"/>
            <a:r>
              <a:rPr lang="es-ES" b="1" dirty="0"/>
              <a:t>Recomendación del Consejo de la OCDE para la implantación de un registro de emisiones y transferencias de contaminantes (RETC) de 20 de febrero de 1996 </a:t>
            </a:r>
            <a:r>
              <a:rPr lang="es-ES" i="1" u="sng" dirty="0">
                <a:hlinkClick r:id="rId2"/>
              </a:rPr>
              <a:t>(C(96)41/FINAL Amended on 28 May 2003 ­ C(2003)87)</a:t>
            </a:r>
            <a:r>
              <a:rPr lang="es-ES" dirty="0"/>
              <a:t>, </a:t>
            </a:r>
            <a:r>
              <a:rPr lang="es-ES" i="1" dirty="0"/>
              <a:t>es la respuesta de la OCDE a los requerimientos de la Cumbre de la Tierra, de Río de Janeiro en 1992</a:t>
            </a:r>
            <a:r>
              <a:rPr lang="es-ES" dirty="0"/>
              <a:t>. </a:t>
            </a:r>
          </a:p>
          <a:p>
            <a:pPr marL="269875" indent="-269875" algn="just"/>
            <a:r>
              <a:rPr lang="es-ES" dirty="0"/>
              <a:t>Se trata de un acto en el que se establecen una </a:t>
            </a:r>
            <a:r>
              <a:rPr lang="es-ES" b="1" u="sng" dirty="0"/>
              <a:t>serie de recomendaciones y principios para la implantación de estos registros por los estados miembros, </a:t>
            </a:r>
            <a:r>
              <a:rPr lang="es-ES" dirty="0"/>
              <a:t>reconociéndolos como un instrumento de primer orden para disponer de información ambiental y ponerla a disposición del público y otras partes interesadas, así como para la toma decisiones en política </a:t>
            </a:r>
            <a:r>
              <a:rPr lang="es-ES" dirty="0" smtClean="0"/>
              <a:t>ambiental.</a:t>
            </a:r>
          </a:p>
          <a:p>
            <a:pPr marL="269875" indent="-269875" algn="just"/>
            <a:r>
              <a:rPr lang="es-ES" dirty="0"/>
              <a:t>S</a:t>
            </a:r>
            <a:r>
              <a:rPr lang="es-ES" dirty="0" smtClean="0"/>
              <a:t>on recomendaciones muy </a:t>
            </a:r>
            <a:r>
              <a:rPr lang="es-ES" dirty="0"/>
              <a:t>generales, sin </a:t>
            </a:r>
            <a:r>
              <a:rPr lang="es-ES" dirty="0" smtClean="0"/>
              <a:t>especificar, </a:t>
            </a:r>
            <a:r>
              <a:rPr lang="es-ES" dirty="0"/>
              <a:t>por </a:t>
            </a:r>
            <a:r>
              <a:rPr lang="es-ES" dirty="0" smtClean="0"/>
              <a:t>ejemplo, </a:t>
            </a:r>
            <a:r>
              <a:rPr lang="es-ES" dirty="0"/>
              <a:t>qué tipo de sustancias, contaminantes, residuos y actividades industriales deben ser, como mínimo, objeto de reporte </a:t>
            </a:r>
          </a:p>
        </p:txBody>
      </p:sp>
      <p:sp>
        <p:nvSpPr>
          <p:cNvPr id="4" name="24 Flecha a la derecha con bandas"/>
          <p:cNvSpPr/>
          <p:nvPr/>
        </p:nvSpPr>
        <p:spPr bwMode="auto">
          <a:xfrm rot="5400000">
            <a:off x="6061345" y="2947768"/>
            <a:ext cx="648174" cy="4923007"/>
          </a:xfrm>
          <a:prstGeom prst="stripedRightArrow">
            <a:avLst>
              <a:gd name="adj1" fmla="val 100000"/>
              <a:gd name="adj2" fmla="val 84375"/>
            </a:avLst>
          </a:prstGeom>
          <a:solidFill>
            <a:srgbClr val="C00000"/>
          </a:solidFill>
          <a:ln w="9525" cap="flat" cmpd="sng" algn="ctr">
            <a:noFill/>
            <a:prstDash val="solid"/>
            <a:round/>
            <a:headEnd type="none" w="med" len="med"/>
            <a:tailEnd type="none" w="med" len="med"/>
          </a:ln>
          <a:effectLst>
            <a:innerShdw blurRad="63500" dist="50800" dir="10800000">
              <a:prstClr val="black">
                <a:alpha val="50000"/>
              </a:prstClr>
            </a:innerShdw>
            <a:softEdge rad="63500"/>
          </a:effectLst>
        </p:spPr>
        <p:txBody>
          <a:bodyPr/>
          <a:lstStyle/>
          <a:p>
            <a:pPr marL="342900" indent="-342900">
              <a:defRPr/>
            </a:pPr>
            <a:endParaRPr lang="es-ES" sz="1400" dirty="0">
              <a:solidFill>
                <a:schemeClr val="accent3"/>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858629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1830</Words>
  <Application>Microsoft Macintosh PowerPoint</Application>
  <PresentationFormat>Presentación en pantalla (4:3)</PresentationFormat>
  <Paragraphs>256</Paragraphs>
  <Slides>15</Slides>
  <Notes>7</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Iñigo De Vicente</dc:creator>
  <cp:lastModifiedBy>Iñigo  De Vicente Mingarro</cp:lastModifiedBy>
  <cp:revision>49</cp:revision>
  <cp:lastPrinted>2017-10-30T11:36:30Z</cp:lastPrinted>
  <dcterms:created xsi:type="dcterms:W3CDTF">2017-10-30T08:29:33Z</dcterms:created>
  <dcterms:modified xsi:type="dcterms:W3CDTF">2017-11-02T04:33:06Z</dcterms:modified>
</cp:coreProperties>
</file>