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349" r:id="rId3"/>
    <p:sldId id="384" r:id="rId4"/>
    <p:sldId id="378" r:id="rId5"/>
    <p:sldId id="351" r:id="rId6"/>
    <p:sldId id="353" r:id="rId7"/>
    <p:sldId id="361" r:id="rId8"/>
    <p:sldId id="352" r:id="rId9"/>
    <p:sldId id="359" r:id="rId10"/>
    <p:sldId id="360" r:id="rId11"/>
    <p:sldId id="357" r:id="rId12"/>
    <p:sldId id="381" r:id="rId13"/>
    <p:sldId id="394" r:id="rId14"/>
    <p:sldId id="385" r:id="rId15"/>
    <p:sldId id="373" r:id="rId16"/>
    <p:sldId id="391" r:id="rId17"/>
    <p:sldId id="374" r:id="rId18"/>
    <p:sldId id="390" r:id="rId19"/>
    <p:sldId id="386" r:id="rId20"/>
    <p:sldId id="387" r:id="rId21"/>
    <p:sldId id="388" r:id="rId22"/>
    <p:sldId id="389" r:id="rId23"/>
    <p:sldId id="392" r:id="rId24"/>
    <p:sldId id="393" r:id="rId25"/>
    <p:sldId id="395" r:id="rId26"/>
    <p:sldId id="382" r:id="rId27"/>
    <p:sldId id="383" r:id="rId28"/>
    <p:sldId id="396" r:id="rId29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2" d="100"/>
          <a:sy n="82" d="100"/>
        </p:scale>
        <p:origin x="-1397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image" Target="../media/image5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C2ABEF-B9E2-4D8C-BE9E-BADDEFBFD1BC}" type="doc">
      <dgm:prSet loTypeId="urn:microsoft.com/office/officeart/2005/8/layout/hierarchy6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29AAEEF0-BFC4-4995-A110-917BCF5D5AA2}">
      <dgm:prSet phldrT="[Text]"/>
      <dgm:spPr/>
      <dgm:t>
        <a:bodyPr/>
        <a:lstStyle/>
        <a:p>
          <a:r>
            <a:rPr lang="id-ID" dirty="0" smtClean="0"/>
            <a:t>PROVINCIAL</a:t>
          </a:r>
          <a:endParaRPr lang="id-ID" dirty="0"/>
        </a:p>
      </dgm:t>
    </dgm:pt>
    <dgm:pt modelId="{C6C466D3-B12D-46A6-8BCD-87E3909E31B3}" type="parTrans" cxnId="{603D56DF-6E0E-4761-99F4-CCDD26E6261A}">
      <dgm:prSet/>
      <dgm:spPr/>
      <dgm:t>
        <a:bodyPr/>
        <a:lstStyle/>
        <a:p>
          <a:endParaRPr lang="id-ID"/>
        </a:p>
      </dgm:t>
    </dgm:pt>
    <dgm:pt modelId="{32DDEE38-5F26-4389-9FD5-FD4F9D4C40A3}" type="sibTrans" cxnId="{603D56DF-6E0E-4761-99F4-CCDD26E6261A}">
      <dgm:prSet/>
      <dgm:spPr/>
      <dgm:t>
        <a:bodyPr/>
        <a:lstStyle/>
        <a:p>
          <a:endParaRPr lang="id-ID"/>
        </a:p>
      </dgm:t>
    </dgm:pt>
    <dgm:pt modelId="{FA7DB971-CFAD-4C61-8E15-6A7993C3D58D}">
      <dgm:prSet phldrT="[Text]"/>
      <dgm:spPr/>
      <dgm:t>
        <a:bodyPr/>
        <a:lstStyle/>
        <a:p>
          <a:r>
            <a:rPr lang="id-ID" dirty="0" smtClean="0"/>
            <a:t>DISTRI</a:t>
          </a:r>
          <a:r>
            <a:rPr lang="es-ES" dirty="0" smtClean="0"/>
            <a:t>TO</a:t>
          </a:r>
          <a:endParaRPr lang="id-ID" dirty="0"/>
        </a:p>
      </dgm:t>
    </dgm:pt>
    <dgm:pt modelId="{8AE0F558-DCCC-45E1-BE0E-B72C4491592C}" type="parTrans" cxnId="{1DE51270-6FE5-4198-AF61-A15231F4749C}">
      <dgm:prSet/>
      <dgm:spPr/>
      <dgm:t>
        <a:bodyPr/>
        <a:lstStyle/>
        <a:p>
          <a:endParaRPr lang="id-ID"/>
        </a:p>
      </dgm:t>
    </dgm:pt>
    <dgm:pt modelId="{A94963CD-656B-4090-8DC9-CCB3F477D701}" type="sibTrans" cxnId="{1DE51270-6FE5-4198-AF61-A15231F4749C}">
      <dgm:prSet/>
      <dgm:spPr/>
      <dgm:t>
        <a:bodyPr/>
        <a:lstStyle/>
        <a:p>
          <a:endParaRPr lang="id-ID"/>
        </a:p>
      </dgm:t>
    </dgm:pt>
    <dgm:pt modelId="{8C769053-72AC-401D-A834-E9C9EE47720F}">
      <dgm:prSet phldrT="[Text]"/>
      <dgm:spPr/>
      <dgm:t>
        <a:bodyPr/>
        <a:lstStyle/>
        <a:p>
          <a:r>
            <a:rPr lang="id-ID" dirty="0" smtClean="0"/>
            <a:t>LOCALI</a:t>
          </a:r>
          <a:r>
            <a:rPr lang="es-ES" dirty="0" smtClean="0"/>
            <a:t>DAD</a:t>
          </a:r>
          <a:endParaRPr lang="id-ID" dirty="0"/>
        </a:p>
      </dgm:t>
    </dgm:pt>
    <dgm:pt modelId="{A1A86189-EF5F-4023-A102-C08AF69EF7DB}" type="parTrans" cxnId="{E32B1734-5663-4B9C-A734-569C937F94D9}">
      <dgm:prSet/>
      <dgm:spPr/>
      <dgm:t>
        <a:bodyPr/>
        <a:lstStyle/>
        <a:p>
          <a:endParaRPr lang="id-ID"/>
        </a:p>
      </dgm:t>
    </dgm:pt>
    <dgm:pt modelId="{D838D5CA-5C88-4B69-9D05-3A4002AE6CC1}" type="sibTrans" cxnId="{E32B1734-5663-4B9C-A734-569C937F94D9}">
      <dgm:prSet/>
      <dgm:spPr/>
      <dgm:t>
        <a:bodyPr/>
        <a:lstStyle/>
        <a:p>
          <a:endParaRPr lang="id-ID"/>
        </a:p>
      </dgm:t>
    </dgm:pt>
    <dgm:pt modelId="{986D0600-86B2-4F7C-BA85-E623F40BF567}">
      <dgm:prSet phldrT="[Text]"/>
      <dgm:spPr/>
      <dgm:t>
        <a:bodyPr/>
        <a:lstStyle/>
        <a:p>
          <a:r>
            <a:rPr lang="id-ID" dirty="0" smtClean="0"/>
            <a:t>LOCALI</a:t>
          </a:r>
          <a:r>
            <a:rPr lang="es-ES" dirty="0" smtClean="0"/>
            <a:t>DAD</a:t>
          </a:r>
          <a:endParaRPr lang="id-ID" dirty="0"/>
        </a:p>
      </dgm:t>
    </dgm:pt>
    <dgm:pt modelId="{04EE9424-A82F-4313-9C90-5549860BCD37}" type="parTrans" cxnId="{8D448BF5-9F06-4B4C-859D-9B14AE9EBB89}">
      <dgm:prSet/>
      <dgm:spPr/>
      <dgm:t>
        <a:bodyPr/>
        <a:lstStyle/>
        <a:p>
          <a:endParaRPr lang="id-ID"/>
        </a:p>
      </dgm:t>
    </dgm:pt>
    <dgm:pt modelId="{1B717028-43B5-4C56-8032-E01819F901D9}" type="sibTrans" cxnId="{8D448BF5-9F06-4B4C-859D-9B14AE9EBB89}">
      <dgm:prSet/>
      <dgm:spPr/>
      <dgm:t>
        <a:bodyPr/>
        <a:lstStyle/>
        <a:p>
          <a:endParaRPr lang="id-ID"/>
        </a:p>
      </dgm:t>
    </dgm:pt>
    <dgm:pt modelId="{61A2E6D5-7DFC-45E4-8E17-4ED0D961CF6F}">
      <dgm:prSet phldrT="[Text]"/>
      <dgm:spPr/>
      <dgm:t>
        <a:bodyPr/>
        <a:lstStyle/>
        <a:p>
          <a:r>
            <a:rPr lang="id-ID" dirty="0" smtClean="0"/>
            <a:t>DISTRI</a:t>
          </a:r>
          <a:r>
            <a:rPr lang="es-ES" dirty="0" smtClean="0"/>
            <a:t>TO</a:t>
          </a:r>
          <a:endParaRPr lang="id-ID" dirty="0"/>
        </a:p>
      </dgm:t>
    </dgm:pt>
    <dgm:pt modelId="{9F2501BA-0553-472C-BAF9-F295509F96E4}" type="parTrans" cxnId="{77AD4970-FBD3-49AB-88E7-073041E8A349}">
      <dgm:prSet/>
      <dgm:spPr/>
      <dgm:t>
        <a:bodyPr/>
        <a:lstStyle/>
        <a:p>
          <a:endParaRPr lang="id-ID"/>
        </a:p>
      </dgm:t>
    </dgm:pt>
    <dgm:pt modelId="{62BE554B-32A2-451E-A6B7-036A5B1089E8}" type="sibTrans" cxnId="{77AD4970-FBD3-49AB-88E7-073041E8A349}">
      <dgm:prSet/>
      <dgm:spPr/>
      <dgm:t>
        <a:bodyPr/>
        <a:lstStyle/>
        <a:p>
          <a:endParaRPr lang="id-ID"/>
        </a:p>
      </dgm:t>
    </dgm:pt>
    <dgm:pt modelId="{67AD9EE2-5873-47CE-B283-67E7303609DA}">
      <dgm:prSet phldrT="[Text]"/>
      <dgm:spPr/>
      <dgm:t>
        <a:bodyPr/>
        <a:lstStyle/>
        <a:p>
          <a:r>
            <a:rPr lang="id-ID" dirty="0" smtClean="0"/>
            <a:t>LOCALI</a:t>
          </a:r>
          <a:r>
            <a:rPr lang="es-ES" dirty="0" smtClean="0"/>
            <a:t>DAD</a:t>
          </a:r>
          <a:endParaRPr lang="id-ID" dirty="0"/>
        </a:p>
      </dgm:t>
    </dgm:pt>
    <dgm:pt modelId="{4031FCC3-8448-44B0-BD49-4F98FE1CBFD0}" type="parTrans" cxnId="{E179FFC2-AEE2-44C1-90BD-0F312E666C89}">
      <dgm:prSet/>
      <dgm:spPr/>
      <dgm:t>
        <a:bodyPr/>
        <a:lstStyle/>
        <a:p>
          <a:endParaRPr lang="id-ID"/>
        </a:p>
      </dgm:t>
    </dgm:pt>
    <dgm:pt modelId="{4558C4A9-6867-4AD2-9E18-FC300FE16714}" type="sibTrans" cxnId="{E179FFC2-AEE2-44C1-90BD-0F312E666C89}">
      <dgm:prSet/>
      <dgm:spPr/>
      <dgm:t>
        <a:bodyPr/>
        <a:lstStyle/>
        <a:p>
          <a:endParaRPr lang="id-ID"/>
        </a:p>
      </dgm:t>
    </dgm:pt>
    <dgm:pt modelId="{EDEF78EB-7CD5-473D-9D9E-AE688AAD2282}">
      <dgm:prSet phldrT="[Text]"/>
      <dgm:spPr/>
      <dgm:t>
        <a:bodyPr/>
        <a:lstStyle/>
        <a:p>
          <a:r>
            <a:rPr lang="id-ID" dirty="0" smtClean="0"/>
            <a:t>2</a:t>
          </a:r>
          <a:r>
            <a:rPr lang="es-ES" dirty="0" smtClean="0"/>
            <a:t>do Nivel</a:t>
          </a:r>
          <a:endParaRPr lang="id-ID" dirty="0"/>
        </a:p>
      </dgm:t>
    </dgm:pt>
    <dgm:pt modelId="{146B5D6B-3D17-4006-B59D-3E1885E71DF8}" type="parTrans" cxnId="{6928F6C0-0D6D-447E-A1CA-0847D2813902}">
      <dgm:prSet/>
      <dgm:spPr/>
      <dgm:t>
        <a:bodyPr/>
        <a:lstStyle/>
        <a:p>
          <a:endParaRPr lang="id-ID"/>
        </a:p>
      </dgm:t>
    </dgm:pt>
    <dgm:pt modelId="{24BAF88F-82E9-40E5-BC48-576A761E7A72}" type="sibTrans" cxnId="{6928F6C0-0D6D-447E-A1CA-0847D2813902}">
      <dgm:prSet/>
      <dgm:spPr/>
      <dgm:t>
        <a:bodyPr/>
        <a:lstStyle/>
        <a:p>
          <a:endParaRPr lang="id-ID"/>
        </a:p>
      </dgm:t>
    </dgm:pt>
    <dgm:pt modelId="{61DDE553-6B2D-4994-9C60-7203ACD05538}">
      <dgm:prSet phldrT="[Text]"/>
      <dgm:spPr/>
      <dgm:t>
        <a:bodyPr/>
        <a:lstStyle/>
        <a:p>
          <a:r>
            <a:rPr lang="id-ID" dirty="0" smtClean="0"/>
            <a:t>1</a:t>
          </a:r>
          <a:r>
            <a:rPr lang="es-ES" dirty="0" err="1" smtClean="0"/>
            <a:t>er</a:t>
          </a:r>
          <a:r>
            <a:rPr lang="es-ES" dirty="0" smtClean="0"/>
            <a:t> nivel</a:t>
          </a:r>
          <a:endParaRPr lang="id-ID" dirty="0"/>
        </a:p>
      </dgm:t>
    </dgm:pt>
    <dgm:pt modelId="{65CECEF5-52A4-4BFD-91F5-340F24D7CF40}" type="parTrans" cxnId="{1461D518-8122-4513-AFD5-3A3DC84DCC41}">
      <dgm:prSet/>
      <dgm:spPr/>
      <dgm:t>
        <a:bodyPr/>
        <a:lstStyle/>
        <a:p>
          <a:endParaRPr lang="id-ID"/>
        </a:p>
      </dgm:t>
    </dgm:pt>
    <dgm:pt modelId="{5437B307-43EC-4A40-8BD2-14070A97D692}" type="sibTrans" cxnId="{1461D518-8122-4513-AFD5-3A3DC84DCC41}">
      <dgm:prSet/>
      <dgm:spPr/>
      <dgm:t>
        <a:bodyPr/>
        <a:lstStyle/>
        <a:p>
          <a:endParaRPr lang="id-ID"/>
        </a:p>
      </dgm:t>
    </dgm:pt>
    <dgm:pt modelId="{54734856-CFE9-4993-9591-5775891588CB}">
      <dgm:prSet phldrT="[Text]"/>
      <dgm:spPr/>
      <dgm:t>
        <a:bodyPr/>
        <a:lstStyle/>
        <a:p>
          <a:r>
            <a:rPr lang="es-ES" dirty="0" smtClean="0"/>
            <a:t>Nivel </a:t>
          </a:r>
          <a:r>
            <a:rPr lang="id-ID" dirty="0" smtClean="0"/>
            <a:t>Local</a:t>
          </a:r>
          <a:endParaRPr lang="id-ID" dirty="0"/>
        </a:p>
      </dgm:t>
    </dgm:pt>
    <dgm:pt modelId="{AD743393-B05E-4F53-A5B2-0581123C7829}" type="parTrans" cxnId="{12DAA4F3-E2B3-4581-8181-36ECA83F402B}">
      <dgm:prSet/>
      <dgm:spPr/>
      <dgm:t>
        <a:bodyPr/>
        <a:lstStyle/>
        <a:p>
          <a:endParaRPr lang="id-ID"/>
        </a:p>
      </dgm:t>
    </dgm:pt>
    <dgm:pt modelId="{29154D54-638A-4B4A-8D9B-9E215ABCED74}" type="sibTrans" cxnId="{12DAA4F3-E2B3-4581-8181-36ECA83F402B}">
      <dgm:prSet/>
      <dgm:spPr/>
      <dgm:t>
        <a:bodyPr/>
        <a:lstStyle/>
        <a:p>
          <a:endParaRPr lang="id-ID"/>
        </a:p>
      </dgm:t>
    </dgm:pt>
    <dgm:pt modelId="{28675A4F-DCD9-4B42-858F-17DC87C5383D}" type="pres">
      <dgm:prSet presAssocID="{4CC2ABEF-B9E2-4D8C-BE9E-BADDEFBFD1BC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775ABF07-3778-41D9-BC3F-DD4A6E01D578}" type="pres">
      <dgm:prSet presAssocID="{4CC2ABEF-B9E2-4D8C-BE9E-BADDEFBFD1BC}" presName="hierFlow" presStyleCnt="0"/>
      <dgm:spPr/>
    </dgm:pt>
    <dgm:pt modelId="{C81044EE-7314-4E7E-8E4F-7B85454D6601}" type="pres">
      <dgm:prSet presAssocID="{4CC2ABEF-B9E2-4D8C-BE9E-BADDEFBFD1BC}" presName="firstBuf" presStyleCnt="0"/>
      <dgm:spPr/>
    </dgm:pt>
    <dgm:pt modelId="{2A43376B-6991-4F6C-9DB5-97941FC3D7B8}" type="pres">
      <dgm:prSet presAssocID="{4CC2ABEF-B9E2-4D8C-BE9E-BADDEFBFD1BC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125F6DCF-8564-4308-8B06-7CC5F77AE2BA}" type="pres">
      <dgm:prSet presAssocID="{29AAEEF0-BFC4-4995-A110-917BCF5D5AA2}" presName="Name14" presStyleCnt="0"/>
      <dgm:spPr/>
    </dgm:pt>
    <dgm:pt modelId="{8A2DBE06-E59C-4AF7-9B12-FCBECFFD2793}" type="pres">
      <dgm:prSet presAssocID="{29AAEEF0-BFC4-4995-A110-917BCF5D5AA2}" presName="level1Shape" presStyleLbl="node0" presStyleIdx="0" presStyleCnt="1" custLinFactNeighborY="-31864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946E2BF3-99D1-46A9-874F-F5F99C6E81C7}" type="pres">
      <dgm:prSet presAssocID="{29AAEEF0-BFC4-4995-A110-917BCF5D5AA2}" presName="hierChild2" presStyleCnt="0"/>
      <dgm:spPr/>
    </dgm:pt>
    <dgm:pt modelId="{8BBD03D5-4456-44AC-89F3-3896C9813D38}" type="pres">
      <dgm:prSet presAssocID="{8AE0F558-DCCC-45E1-BE0E-B72C4491592C}" presName="Name19" presStyleLbl="parChTrans1D2" presStyleIdx="0" presStyleCnt="2"/>
      <dgm:spPr/>
      <dgm:t>
        <a:bodyPr/>
        <a:lstStyle/>
        <a:p>
          <a:endParaRPr lang="es-ES"/>
        </a:p>
      </dgm:t>
    </dgm:pt>
    <dgm:pt modelId="{F6FF88C4-BDF9-41C7-B7E5-026D939AE0B6}" type="pres">
      <dgm:prSet presAssocID="{FA7DB971-CFAD-4C61-8E15-6A7993C3D58D}" presName="Name21" presStyleCnt="0"/>
      <dgm:spPr/>
    </dgm:pt>
    <dgm:pt modelId="{687BA002-2572-42A0-BED0-A5621B17F7A6}" type="pres">
      <dgm:prSet presAssocID="{FA7DB971-CFAD-4C61-8E15-6A7993C3D58D}" presName="level2Shape" presStyleLbl="node2" presStyleIdx="0" presStyleCnt="2"/>
      <dgm:spPr/>
      <dgm:t>
        <a:bodyPr/>
        <a:lstStyle/>
        <a:p>
          <a:endParaRPr lang="id-ID"/>
        </a:p>
      </dgm:t>
    </dgm:pt>
    <dgm:pt modelId="{B3D26F9A-878C-4287-94FA-3275BBDD3699}" type="pres">
      <dgm:prSet presAssocID="{FA7DB971-CFAD-4C61-8E15-6A7993C3D58D}" presName="hierChild3" presStyleCnt="0"/>
      <dgm:spPr/>
    </dgm:pt>
    <dgm:pt modelId="{0C314BF0-11E4-49BA-BF2D-8D9C6B8184F3}" type="pres">
      <dgm:prSet presAssocID="{A1A86189-EF5F-4023-A102-C08AF69EF7DB}" presName="Name19" presStyleLbl="parChTrans1D3" presStyleIdx="0" presStyleCnt="3"/>
      <dgm:spPr/>
      <dgm:t>
        <a:bodyPr/>
        <a:lstStyle/>
        <a:p>
          <a:endParaRPr lang="es-ES"/>
        </a:p>
      </dgm:t>
    </dgm:pt>
    <dgm:pt modelId="{8B93AA1F-FAE7-4469-94F1-5A75B034309A}" type="pres">
      <dgm:prSet presAssocID="{8C769053-72AC-401D-A834-E9C9EE47720F}" presName="Name21" presStyleCnt="0"/>
      <dgm:spPr/>
    </dgm:pt>
    <dgm:pt modelId="{2095CF53-FF2A-4BA8-A3EC-08BBAE5CC518}" type="pres">
      <dgm:prSet presAssocID="{8C769053-72AC-401D-A834-E9C9EE47720F}" presName="level2Shape" presStyleLbl="node3" presStyleIdx="0" presStyleCnt="3" custLinFactNeighborY="36695"/>
      <dgm:spPr/>
      <dgm:t>
        <a:bodyPr/>
        <a:lstStyle/>
        <a:p>
          <a:endParaRPr lang="id-ID"/>
        </a:p>
      </dgm:t>
    </dgm:pt>
    <dgm:pt modelId="{7FA5C181-4488-4C4A-920E-1ABBC6F8107D}" type="pres">
      <dgm:prSet presAssocID="{8C769053-72AC-401D-A834-E9C9EE47720F}" presName="hierChild3" presStyleCnt="0"/>
      <dgm:spPr/>
    </dgm:pt>
    <dgm:pt modelId="{C0B07CDA-7769-4743-9E2A-F87ADF7EFDD9}" type="pres">
      <dgm:prSet presAssocID="{04EE9424-A82F-4313-9C90-5549860BCD37}" presName="Name19" presStyleLbl="parChTrans1D3" presStyleIdx="1" presStyleCnt="3"/>
      <dgm:spPr/>
      <dgm:t>
        <a:bodyPr/>
        <a:lstStyle/>
        <a:p>
          <a:endParaRPr lang="es-ES"/>
        </a:p>
      </dgm:t>
    </dgm:pt>
    <dgm:pt modelId="{DFCAC2B1-0DE1-4485-8100-20131249FE0B}" type="pres">
      <dgm:prSet presAssocID="{986D0600-86B2-4F7C-BA85-E623F40BF567}" presName="Name21" presStyleCnt="0"/>
      <dgm:spPr/>
    </dgm:pt>
    <dgm:pt modelId="{F7840D78-062E-4658-9DA7-47332F260F7F}" type="pres">
      <dgm:prSet presAssocID="{986D0600-86B2-4F7C-BA85-E623F40BF567}" presName="level2Shape" presStyleLbl="node3" presStyleIdx="1" presStyleCnt="3" custLinFactNeighborY="36695"/>
      <dgm:spPr/>
      <dgm:t>
        <a:bodyPr/>
        <a:lstStyle/>
        <a:p>
          <a:endParaRPr lang="id-ID"/>
        </a:p>
      </dgm:t>
    </dgm:pt>
    <dgm:pt modelId="{67D5CE18-4892-4EC4-B449-714D337E0572}" type="pres">
      <dgm:prSet presAssocID="{986D0600-86B2-4F7C-BA85-E623F40BF567}" presName="hierChild3" presStyleCnt="0"/>
      <dgm:spPr/>
    </dgm:pt>
    <dgm:pt modelId="{F7C4D671-2EAA-4646-8ADB-D6EE1B45A3F8}" type="pres">
      <dgm:prSet presAssocID="{9F2501BA-0553-472C-BAF9-F295509F96E4}" presName="Name19" presStyleLbl="parChTrans1D2" presStyleIdx="1" presStyleCnt="2"/>
      <dgm:spPr/>
      <dgm:t>
        <a:bodyPr/>
        <a:lstStyle/>
        <a:p>
          <a:endParaRPr lang="es-ES"/>
        </a:p>
      </dgm:t>
    </dgm:pt>
    <dgm:pt modelId="{965FE8AB-06C7-4ACA-A27A-DAA0E8E010C4}" type="pres">
      <dgm:prSet presAssocID="{61A2E6D5-7DFC-45E4-8E17-4ED0D961CF6F}" presName="Name21" presStyleCnt="0"/>
      <dgm:spPr/>
    </dgm:pt>
    <dgm:pt modelId="{D552174B-F2DE-4088-B49D-BA06150D2AEA}" type="pres">
      <dgm:prSet presAssocID="{61A2E6D5-7DFC-45E4-8E17-4ED0D961CF6F}" presName="level2Shape" presStyleLbl="node2" presStyleIdx="1" presStyleCnt="2"/>
      <dgm:spPr/>
      <dgm:t>
        <a:bodyPr/>
        <a:lstStyle/>
        <a:p>
          <a:endParaRPr lang="id-ID"/>
        </a:p>
      </dgm:t>
    </dgm:pt>
    <dgm:pt modelId="{15A041C3-0042-49B0-B632-9951E72BDB89}" type="pres">
      <dgm:prSet presAssocID="{61A2E6D5-7DFC-45E4-8E17-4ED0D961CF6F}" presName="hierChild3" presStyleCnt="0"/>
      <dgm:spPr/>
    </dgm:pt>
    <dgm:pt modelId="{4B9BD00E-CBA4-4989-B032-D498B0F8CB30}" type="pres">
      <dgm:prSet presAssocID="{4031FCC3-8448-44B0-BD49-4F98FE1CBFD0}" presName="Name19" presStyleLbl="parChTrans1D3" presStyleIdx="2" presStyleCnt="3"/>
      <dgm:spPr/>
      <dgm:t>
        <a:bodyPr/>
        <a:lstStyle/>
        <a:p>
          <a:endParaRPr lang="es-ES"/>
        </a:p>
      </dgm:t>
    </dgm:pt>
    <dgm:pt modelId="{ABDF9CA7-EEF6-45B0-B734-A1A3398DB5A7}" type="pres">
      <dgm:prSet presAssocID="{67AD9EE2-5873-47CE-B283-67E7303609DA}" presName="Name21" presStyleCnt="0"/>
      <dgm:spPr/>
    </dgm:pt>
    <dgm:pt modelId="{312BC6DB-13E6-4019-B5E1-FE3F29C7FFE7}" type="pres">
      <dgm:prSet presAssocID="{67AD9EE2-5873-47CE-B283-67E7303609DA}" presName="level2Shape" presStyleLbl="node3" presStyleIdx="2" presStyleCnt="3" custLinFactNeighborY="36695"/>
      <dgm:spPr/>
      <dgm:t>
        <a:bodyPr/>
        <a:lstStyle/>
        <a:p>
          <a:endParaRPr lang="id-ID"/>
        </a:p>
      </dgm:t>
    </dgm:pt>
    <dgm:pt modelId="{6FF1E382-965B-4766-9740-1F5ADCE42C70}" type="pres">
      <dgm:prSet presAssocID="{67AD9EE2-5873-47CE-B283-67E7303609DA}" presName="hierChild3" presStyleCnt="0"/>
      <dgm:spPr/>
    </dgm:pt>
    <dgm:pt modelId="{B4217440-4B8F-4B2D-ADBD-FAE0C9ABC956}" type="pres">
      <dgm:prSet presAssocID="{4CC2ABEF-B9E2-4D8C-BE9E-BADDEFBFD1BC}" presName="bgShapesFlow" presStyleCnt="0"/>
      <dgm:spPr/>
    </dgm:pt>
    <dgm:pt modelId="{E8F4C4E5-33A0-49F9-95E4-17646D2DFA97}" type="pres">
      <dgm:prSet presAssocID="{EDEF78EB-7CD5-473D-9D9E-AE688AAD2282}" presName="rectComp" presStyleCnt="0"/>
      <dgm:spPr/>
    </dgm:pt>
    <dgm:pt modelId="{75D517DB-49AA-48D3-A279-B2E114D6D891}" type="pres">
      <dgm:prSet presAssocID="{EDEF78EB-7CD5-473D-9D9E-AE688AAD2282}" presName="bgRect" presStyleLbl="bgShp" presStyleIdx="0" presStyleCnt="3" custLinFactNeighborY="-26554"/>
      <dgm:spPr/>
      <dgm:t>
        <a:bodyPr/>
        <a:lstStyle/>
        <a:p>
          <a:endParaRPr lang="id-ID"/>
        </a:p>
      </dgm:t>
    </dgm:pt>
    <dgm:pt modelId="{61EF8014-10B6-403B-BCC6-580200D9AECF}" type="pres">
      <dgm:prSet presAssocID="{EDEF78EB-7CD5-473D-9D9E-AE688AAD2282}" presName="bgRectTx" presStyleLbl="bgShp" presStyleIdx="0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34EB343-7BE1-4133-8CB2-8836F7D51D55}" type="pres">
      <dgm:prSet presAssocID="{EDEF78EB-7CD5-473D-9D9E-AE688AAD2282}" presName="spComp" presStyleCnt="0"/>
      <dgm:spPr/>
    </dgm:pt>
    <dgm:pt modelId="{01B9481D-E032-4CB8-A802-92A0F1896BFA}" type="pres">
      <dgm:prSet presAssocID="{EDEF78EB-7CD5-473D-9D9E-AE688AAD2282}" presName="vSp" presStyleCnt="0"/>
      <dgm:spPr/>
    </dgm:pt>
    <dgm:pt modelId="{8E732818-508B-49EB-BE7A-821609889DC2}" type="pres">
      <dgm:prSet presAssocID="{61DDE553-6B2D-4994-9C60-7203ACD05538}" presName="rectComp" presStyleCnt="0"/>
      <dgm:spPr/>
    </dgm:pt>
    <dgm:pt modelId="{61AE8855-0024-48F5-863D-C713822A1E5A}" type="pres">
      <dgm:prSet presAssocID="{61DDE553-6B2D-4994-9C60-7203ACD05538}" presName="bgRect" presStyleLbl="bgShp" presStyleIdx="1" presStyleCnt="3" custLinFactNeighborX="555" custLinFactNeighborY="1040"/>
      <dgm:spPr/>
      <dgm:t>
        <a:bodyPr/>
        <a:lstStyle/>
        <a:p>
          <a:endParaRPr lang="id-ID"/>
        </a:p>
      </dgm:t>
    </dgm:pt>
    <dgm:pt modelId="{512EA0A3-72C3-4A13-A69A-B285C2F3D92B}" type="pres">
      <dgm:prSet presAssocID="{61DDE553-6B2D-4994-9C60-7203ACD05538}" presName="bgRectTx" presStyleLbl="bgShp" presStyleIdx="1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EB836C7-E494-4689-AAB2-1DDB3C2ED526}" type="pres">
      <dgm:prSet presAssocID="{61DDE553-6B2D-4994-9C60-7203ACD05538}" presName="spComp" presStyleCnt="0"/>
      <dgm:spPr/>
    </dgm:pt>
    <dgm:pt modelId="{70C1896D-F228-4E63-9F77-2AF3A7758AEF}" type="pres">
      <dgm:prSet presAssocID="{61DDE553-6B2D-4994-9C60-7203ACD05538}" presName="vSp" presStyleCnt="0"/>
      <dgm:spPr/>
    </dgm:pt>
    <dgm:pt modelId="{B73D3FCC-B993-4E2C-BACF-FE2D4E17C40A}" type="pres">
      <dgm:prSet presAssocID="{54734856-CFE9-4993-9591-5775891588CB}" presName="rectComp" presStyleCnt="0"/>
      <dgm:spPr/>
    </dgm:pt>
    <dgm:pt modelId="{34EFE212-D0CB-4C2B-A867-15743E46EB5D}" type="pres">
      <dgm:prSet presAssocID="{54734856-CFE9-4993-9591-5775891588CB}" presName="bgRect" presStyleLbl="bgShp" presStyleIdx="2" presStyleCnt="3" custLinFactNeighborY="30579"/>
      <dgm:spPr/>
      <dgm:t>
        <a:bodyPr/>
        <a:lstStyle/>
        <a:p>
          <a:endParaRPr lang="es-ES"/>
        </a:p>
      </dgm:t>
    </dgm:pt>
    <dgm:pt modelId="{BF121BCA-DD49-45AC-BA6F-C75EB8127DCE}" type="pres">
      <dgm:prSet presAssocID="{54734856-CFE9-4993-9591-5775891588CB}" presName="bgRectTx" presStyleLbl="bgShp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E179FFC2-AEE2-44C1-90BD-0F312E666C89}" srcId="{61A2E6D5-7DFC-45E4-8E17-4ED0D961CF6F}" destId="{67AD9EE2-5873-47CE-B283-67E7303609DA}" srcOrd="0" destOrd="0" parTransId="{4031FCC3-8448-44B0-BD49-4F98FE1CBFD0}" sibTransId="{4558C4A9-6867-4AD2-9E18-FC300FE16714}"/>
    <dgm:cxn modelId="{133E2953-AF71-4EE6-8D4D-F773E0C1DCDC}" type="presOf" srcId="{29AAEEF0-BFC4-4995-A110-917BCF5D5AA2}" destId="{8A2DBE06-E59C-4AF7-9B12-FCBECFFD2793}" srcOrd="0" destOrd="0" presId="urn:microsoft.com/office/officeart/2005/8/layout/hierarchy6"/>
    <dgm:cxn modelId="{3367EAAC-1AF6-4F59-AFB3-83C7B788D541}" type="presOf" srcId="{A1A86189-EF5F-4023-A102-C08AF69EF7DB}" destId="{0C314BF0-11E4-49BA-BF2D-8D9C6B8184F3}" srcOrd="0" destOrd="0" presId="urn:microsoft.com/office/officeart/2005/8/layout/hierarchy6"/>
    <dgm:cxn modelId="{6928F6C0-0D6D-447E-A1CA-0847D2813902}" srcId="{4CC2ABEF-B9E2-4D8C-BE9E-BADDEFBFD1BC}" destId="{EDEF78EB-7CD5-473D-9D9E-AE688AAD2282}" srcOrd="1" destOrd="0" parTransId="{146B5D6B-3D17-4006-B59D-3E1885E71DF8}" sibTransId="{24BAF88F-82E9-40E5-BC48-576A761E7A72}"/>
    <dgm:cxn modelId="{603D56DF-6E0E-4761-99F4-CCDD26E6261A}" srcId="{4CC2ABEF-B9E2-4D8C-BE9E-BADDEFBFD1BC}" destId="{29AAEEF0-BFC4-4995-A110-917BCF5D5AA2}" srcOrd="0" destOrd="0" parTransId="{C6C466D3-B12D-46A6-8BCD-87E3909E31B3}" sibTransId="{32DDEE38-5F26-4389-9FD5-FD4F9D4C40A3}"/>
    <dgm:cxn modelId="{88ABEC01-6E73-4EC6-8F96-511DB7C015EB}" type="presOf" srcId="{54734856-CFE9-4993-9591-5775891588CB}" destId="{BF121BCA-DD49-45AC-BA6F-C75EB8127DCE}" srcOrd="1" destOrd="0" presId="urn:microsoft.com/office/officeart/2005/8/layout/hierarchy6"/>
    <dgm:cxn modelId="{77AD4970-FBD3-49AB-88E7-073041E8A349}" srcId="{29AAEEF0-BFC4-4995-A110-917BCF5D5AA2}" destId="{61A2E6D5-7DFC-45E4-8E17-4ED0D961CF6F}" srcOrd="1" destOrd="0" parTransId="{9F2501BA-0553-472C-BAF9-F295509F96E4}" sibTransId="{62BE554B-32A2-451E-A6B7-036A5B1089E8}"/>
    <dgm:cxn modelId="{6BD00506-1522-4AD5-8CAB-23B102923D82}" type="presOf" srcId="{8AE0F558-DCCC-45E1-BE0E-B72C4491592C}" destId="{8BBD03D5-4456-44AC-89F3-3896C9813D38}" srcOrd="0" destOrd="0" presId="urn:microsoft.com/office/officeart/2005/8/layout/hierarchy6"/>
    <dgm:cxn modelId="{2A98757C-685C-4300-BD7E-78C7C099F1BE}" type="presOf" srcId="{986D0600-86B2-4F7C-BA85-E623F40BF567}" destId="{F7840D78-062E-4658-9DA7-47332F260F7F}" srcOrd="0" destOrd="0" presId="urn:microsoft.com/office/officeart/2005/8/layout/hierarchy6"/>
    <dgm:cxn modelId="{EE9B1106-7DC4-4080-9C6F-2797058DBC82}" type="presOf" srcId="{9F2501BA-0553-472C-BAF9-F295509F96E4}" destId="{F7C4D671-2EAA-4646-8ADB-D6EE1B45A3F8}" srcOrd="0" destOrd="0" presId="urn:microsoft.com/office/officeart/2005/8/layout/hierarchy6"/>
    <dgm:cxn modelId="{612250E6-9BF4-4F0F-9A71-0B5056E63298}" type="presOf" srcId="{EDEF78EB-7CD5-473D-9D9E-AE688AAD2282}" destId="{75D517DB-49AA-48D3-A279-B2E114D6D891}" srcOrd="0" destOrd="0" presId="urn:microsoft.com/office/officeart/2005/8/layout/hierarchy6"/>
    <dgm:cxn modelId="{A00092A7-FD9A-4970-B54D-52A496C65B89}" type="presOf" srcId="{EDEF78EB-7CD5-473D-9D9E-AE688AAD2282}" destId="{61EF8014-10B6-403B-BCC6-580200D9AECF}" srcOrd="1" destOrd="0" presId="urn:microsoft.com/office/officeart/2005/8/layout/hierarchy6"/>
    <dgm:cxn modelId="{E4E3C0A7-F1E7-44E3-9CAC-8FE53F0DB586}" type="presOf" srcId="{4CC2ABEF-B9E2-4D8C-BE9E-BADDEFBFD1BC}" destId="{28675A4F-DCD9-4B42-858F-17DC87C5383D}" srcOrd="0" destOrd="0" presId="urn:microsoft.com/office/officeart/2005/8/layout/hierarchy6"/>
    <dgm:cxn modelId="{4FEA6CBE-7200-4D51-AC39-539A4D3AD164}" type="presOf" srcId="{61DDE553-6B2D-4994-9C60-7203ACD05538}" destId="{512EA0A3-72C3-4A13-A69A-B285C2F3D92B}" srcOrd="1" destOrd="0" presId="urn:microsoft.com/office/officeart/2005/8/layout/hierarchy6"/>
    <dgm:cxn modelId="{D89653F5-0D54-40C7-987C-6D3940516114}" type="presOf" srcId="{FA7DB971-CFAD-4C61-8E15-6A7993C3D58D}" destId="{687BA002-2572-42A0-BED0-A5621B17F7A6}" srcOrd="0" destOrd="0" presId="urn:microsoft.com/office/officeart/2005/8/layout/hierarchy6"/>
    <dgm:cxn modelId="{2F33B4D6-7E2C-4AD1-AB4E-914EA159BCF5}" type="presOf" srcId="{67AD9EE2-5873-47CE-B283-67E7303609DA}" destId="{312BC6DB-13E6-4019-B5E1-FE3F29C7FFE7}" srcOrd="0" destOrd="0" presId="urn:microsoft.com/office/officeart/2005/8/layout/hierarchy6"/>
    <dgm:cxn modelId="{9803DE83-223A-498D-A50F-4EC59742DF4A}" type="presOf" srcId="{61DDE553-6B2D-4994-9C60-7203ACD05538}" destId="{61AE8855-0024-48F5-863D-C713822A1E5A}" srcOrd="0" destOrd="0" presId="urn:microsoft.com/office/officeart/2005/8/layout/hierarchy6"/>
    <dgm:cxn modelId="{251BF231-7F28-431A-B3C4-EF90FF9324AB}" type="presOf" srcId="{4031FCC3-8448-44B0-BD49-4F98FE1CBFD0}" destId="{4B9BD00E-CBA4-4989-B032-D498B0F8CB30}" srcOrd="0" destOrd="0" presId="urn:microsoft.com/office/officeart/2005/8/layout/hierarchy6"/>
    <dgm:cxn modelId="{12DAA4F3-E2B3-4581-8181-36ECA83F402B}" srcId="{4CC2ABEF-B9E2-4D8C-BE9E-BADDEFBFD1BC}" destId="{54734856-CFE9-4993-9591-5775891588CB}" srcOrd="3" destOrd="0" parTransId="{AD743393-B05E-4F53-A5B2-0581123C7829}" sibTransId="{29154D54-638A-4B4A-8D9B-9E215ABCED74}"/>
    <dgm:cxn modelId="{C141AB78-C3D7-4159-9A39-345611E75DDE}" type="presOf" srcId="{04EE9424-A82F-4313-9C90-5549860BCD37}" destId="{C0B07CDA-7769-4743-9E2A-F87ADF7EFDD9}" srcOrd="0" destOrd="0" presId="urn:microsoft.com/office/officeart/2005/8/layout/hierarchy6"/>
    <dgm:cxn modelId="{8D448BF5-9F06-4B4C-859D-9B14AE9EBB89}" srcId="{FA7DB971-CFAD-4C61-8E15-6A7993C3D58D}" destId="{986D0600-86B2-4F7C-BA85-E623F40BF567}" srcOrd="1" destOrd="0" parTransId="{04EE9424-A82F-4313-9C90-5549860BCD37}" sibTransId="{1B717028-43B5-4C56-8032-E01819F901D9}"/>
    <dgm:cxn modelId="{81B37B14-CAFB-49B6-B3F7-67C42BD01687}" type="presOf" srcId="{8C769053-72AC-401D-A834-E9C9EE47720F}" destId="{2095CF53-FF2A-4BA8-A3EC-08BBAE5CC518}" srcOrd="0" destOrd="0" presId="urn:microsoft.com/office/officeart/2005/8/layout/hierarchy6"/>
    <dgm:cxn modelId="{1461D518-8122-4513-AFD5-3A3DC84DCC41}" srcId="{4CC2ABEF-B9E2-4D8C-BE9E-BADDEFBFD1BC}" destId="{61DDE553-6B2D-4994-9C60-7203ACD05538}" srcOrd="2" destOrd="0" parTransId="{65CECEF5-52A4-4BFD-91F5-340F24D7CF40}" sibTransId="{5437B307-43EC-4A40-8BD2-14070A97D692}"/>
    <dgm:cxn modelId="{B0E579DC-0178-4ED2-B6E9-B419F60CA88C}" type="presOf" srcId="{61A2E6D5-7DFC-45E4-8E17-4ED0D961CF6F}" destId="{D552174B-F2DE-4088-B49D-BA06150D2AEA}" srcOrd="0" destOrd="0" presId="urn:microsoft.com/office/officeart/2005/8/layout/hierarchy6"/>
    <dgm:cxn modelId="{1DE51270-6FE5-4198-AF61-A15231F4749C}" srcId="{29AAEEF0-BFC4-4995-A110-917BCF5D5AA2}" destId="{FA7DB971-CFAD-4C61-8E15-6A7993C3D58D}" srcOrd="0" destOrd="0" parTransId="{8AE0F558-DCCC-45E1-BE0E-B72C4491592C}" sibTransId="{A94963CD-656B-4090-8DC9-CCB3F477D701}"/>
    <dgm:cxn modelId="{E32B1734-5663-4B9C-A734-569C937F94D9}" srcId="{FA7DB971-CFAD-4C61-8E15-6A7993C3D58D}" destId="{8C769053-72AC-401D-A834-E9C9EE47720F}" srcOrd="0" destOrd="0" parTransId="{A1A86189-EF5F-4023-A102-C08AF69EF7DB}" sibTransId="{D838D5CA-5C88-4B69-9D05-3A4002AE6CC1}"/>
    <dgm:cxn modelId="{3CEFB510-6A5A-46FC-85FA-DC1D89D0E0D1}" type="presOf" srcId="{54734856-CFE9-4993-9591-5775891588CB}" destId="{34EFE212-D0CB-4C2B-A867-15743E46EB5D}" srcOrd="0" destOrd="0" presId="urn:microsoft.com/office/officeart/2005/8/layout/hierarchy6"/>
    <dgm:cxn modelId="{43322D06-DFD4-45B4-B772-32269DADCE1C}" type="presParOf" srcId="{28675A4F-DCD9-4B42-858F-17DC87C5383D}" destId="{775ABF07-3778-41D9-BC3F-DD4A6E01D578}" srcOrd="0" destOrd="0" presId="urn:microsoft.com/office/officeart/2005/8/layout/hierarchy6"/>
    <dgm:cxn modelId="{0A6B8E48-B3D2-47EA-8DF2-1814C159CC72}" type="presParOf" srcId="{775ABF07-3778-41D9-BC3F-DD4A6E01D578}" destId="{C81044EE-7314-4E7E-8E4F-7B85454D6601}" srcOrd="0" destOrd="0" presId="urn:microsoft.com/office/officeart/2005/8/layout/hierarchy6"/>
    <dgm:cxn modelId="{D8C6583D-DCBA-404B-8CC1-F2AAB3C17780}" type="presParOf" srcId="{775ABF07-3778-41D9-BC3F-DD4A6E01D578}" destId="{2A43376B-6991-4F6C-9DB5-97941FC3D7B8}" srcOrd="1" destOrd="0" presId="urn:microsoft.com/office/officeart/2005/8/layout/hierarchy6"/>
    <dgm:cxn modelId="{09933EE0-3950-497A-AEED-D76F6F076A12}" type="presParOf" srcId="{2A43376B-6991-4F6C-9DB5-97941FC3D7B8}" destId="{125F6DCF-8564-4308-8B06-7CC5F77AE2BA}" srcOrd="0" destOrd="0" presId="urn:microsoft.com/office/officeart/2005/8/layout/hierarchy6"/>
    <dgm:cxn modelId="{A35909C9-5C5F-49FB-BA0B-4280C4DC6669}" type="presParOf" srcId="{125F6DCF-8564-4308-8B06-7CC5F77AE2BA}" destId="{8A2DBE06-E59C-4AF7-9B12-FCBECFFD2793}" srcOrd="0" destOrd="0" presId="urn:microsoft.com/office/officeart/2005/8/layout/hierarchy6"/>
    <dgm:cxn modelId="{082FD31B-274D-42B0-98FA-AD220369B937}" type="presParOf" srcId="{125F6DCF-8564-4308-8B06-7CC5F77AE2BA}" destId="{946E2BF3-99D1-46A9-874F-F5F99C6E81C7}" srcOrd="1" destOrd="0" presId="urn:microsoft.com/office/officeart/2005/8/layout/hierarchy6"/>
    <dgm:cxn modelId="{F3EE6DB2-F1B9-4621-A27B-D277C289377A}" type="presParOf" srcId="{946E2BF3-99D1-46A9-874F-F5F99C6E81C7}" destId="{8BBD03D5-4456-44AC-89F3-3896C9813D38}" srcOrd="0" destOrd="0" presId="urn:microsoft.com/office/officeart/2005/8/layout/hierarchy6"/>
    <dgm:cxn modelId="{3E96684E-3EAE-4D19-8394-CDB59EFC7C4A}" type="presParOf" srcId="{946E2BF3-99D1-46A9-874F-F5F99C6E81C7}" destId="{F6FF88C4-BDF9-41C7-B7E5-026D939AE0B6}" srcOrd="1" destOrd="0" presId="urn:microsoft.com/office/officeart/2005/8/layout/hierarchy6"/>
    <dgm:cxn modelId="{797A5376-0535-4FD6-A3A7-81273F586609}" type="presParOf" srcId="{F6FF88C4-BDF9-41C7-B7E5-026D939AE0B6}" destId="{687BA002-2572-42A0-BED0-A5621B17F7A6}" srcOrd="0" destOrd="0" presId="urn:microsoft.com/office/officeart/2005/8/layout/hierarchy6"/>
    <dgm:cxn modelId="{BFAD6A90-097E-41E2-AF2A-9A96479068BC}" type="presParOf" srcId="{F6FF88C4-BDF9-41C7-B7E5-026D939AE0B6}" destId="{B3D26F9A-878C-4287-94FA-3275BBDD3699}" srcOrd="1" destOrd="0" presId="urn:microsoft.com/office/officeart/2005/8/layout/hierarchy6"/>
    <dgm:cxn modelId="{03F7423D-A98B-4DC5-BF0B-27C80A15D053}" type="presParOf" srcId="{B3D26F9A-878C-4287-94FA-3275BBDD3699}" destId="{0C314BF0-11E4-49BA-BF2D-8D9C6B8184F3}" srcOrd="0" destOrd="0" presId="urn:microsoft.com/office/officeart/2005/8/layout/hierarchy6"/>
    <dgm:cxn modelId="{6194CC1D-DF60-4A43-BF14-AC0C352065EA}" type="presParOf" srcId="{B3D26F9A-878C-4287-94FA-3275BBDD3699}" destId="{8B93AA1F-FAE7-4469-94F1-5A75B034309A}" srcOrd="1" destOrd="0" presId="urn:microsoft.com/office/officeart/2005/8/layout/hierarchy6"/>
    <dgm:cxn modelId="{BEA9703F-7924-4548-A823-91CDB12AD6B9}" type="presParOf" srcId="{8B93AA1F-FAE7-4469-94F1-5A75B034309A}" destId="{2095CF53-FF2A-4BA8-A3EC-08BBAE5CC518}" srcOrd="0" destOrd="0" presId="urn:microsoft.com/office/officeart/2005/8/layout/hierarchy6"/>
    <dgm:cxn modelId="{96B891BE-4CE1-4807-AF88-49092B5774C0}" type="presParOf" srcId="{8B93AA1F-FAE7-4469-94F1-5A75B034309A}" destId="{7FA5C181-4488-4C4A-920E-1ABBC6F8107D}" srcOrd="1" destOrd="0" presId="urn:microsoft.com/office/officeart/2005/8/layout/hierarchy6"/>
    <dgm:cxn modelId="{C83016B8-6977-4EEE-893E-9C84B9A5E32A}" type="presParOf" srcId="{B3D26F9A-878C-4287-94FA-3275BBDD3699}" destId="{C0B07CDA-7769-4743-9E2A-F87ADF7EFDD9}" srcOrd="2" destOrd="0" presId="urn:microsoft.com/office/officeart/2005/8/layout/hierarchy6"/>
    <dgm:cxn modelId="{FAC0A9DA-AA47-4D9A-A5A7-3BF96646FB47}" type="presParOf" srcId="{B3D26F9A-878C-4287-94FA-3275BBDD3699}" destId="{DFCAC2B1-0DE1-4485-8100-20131249FE0B}" srcOrd="3" destOrd="0" presId="urn:microsoft.com/office/officeart/2005/8/layout/hierarchy6"/>
    <dgm:cxn modelId="{19F47EA6-376E-476A-8DC4-4B5A98675E65}" type="presParOf" srcId="{DFCAC2B1-0DE1-4485-8100-20131249FE0B}" destId="{F7840D78-062E-4658-9DA7-47332F260F7F}" srcOrd="0" destOrd="0" presId="urn:microsoft.com/office/officeart/2005/8/layout/hierarchy6"/>
    <dgm:cxn modelId="{2346F0B0-6216-4E97-A3E4-AE2B8EF552E8}" type="presParOf" srcId="{DFCAC2B1-0DE1-4485-8100-20131249FE0B}" destId="{67D5CE18-4892-4EC4-B449-714D337E0572}" srcOrd="1" destOrd="0" presId="urn:microsoft.com/office/officeart/2005/8/layout/hierarchy6"/>
    <dgm:cxn modelId="{6BC4C30A-3E57-4DE7-8468-624301F4E857}" type="presParOf" srcId="{946E2BF3-99D1-46A9-874F-F5F99C6E81C7}" destId="{F7C4D671-2EAA-4646-8ADB-D6EE1B45A3F8}" srcOrd="2" destOrd="0" presId="urn:microsoft.com/office/officeart/2005/8/layout/hierarchy6"/>
    <dgm:cxn modelId="{3F4598D6-0BC7-4B41-AB93-5816292104EA}" type="presParOf" srcId="{946E2BF3-99D1-46A9-874F-F5F99C6E81C7}" destId="{965FE8AB-06C7-4ACA-A27A-DAA0E8E010C4}" srcOrd="3" destOrd="0" presId="urn:microsoft.com/office/officeart/2005/8/layout/hierarchy6"/>
    <dgm:cxn modelId="{5C83A2E8-8716-4E99-8978-27DF85125C6F}" type="presParOf" srcId="{965FE8AB-06C7-4ACA-A27A-DAA0E8E010C4}" destId="{D552174B-F2DE-4088-B49D-BA06150D2AEA}" srcOrd="0" destOrd="0" presId="urn:microsoft.com/office/officeart/2005/8/layout/hierarchy6"/>
    <dgm:cxn modelId="{CAFA032D-1485-4C73-ABBC-5E1CA00F7900}" type="presParOf" srcId="{965FE8AB-06C7-4ACA-A27A-DAA0E8E010C4}" destId="{15A041C3-0042-49B0-B632-9951E72BDB89}" srcOrd="1" destOrd="0" presId="urn:microsoft.com/office/officeart/2005/8/layout/hierarchy6"/>
    <dgm:cxn modelId="{F4C49947-E389-405A-8B9C-9D95B3045D00}" type="presParOf" srcId="{15A041C3-0042-49B0-B632-9951E72BDB89}" destId="{4B9BD00E-CBA4-4989-B032-D498B0F8CB30}" srcOrd="0" destOrd="0" presId="urn:microsoft.com/office/officeart/2005/8/layout/hierarchy6"/>
    <dgm:cxn modelId="{00044DA9-F1DB-4FF2-8AE8-031BE0D4A525}" type="presParOf" srcId="{15A041C3-0042-49B0-B632-9951E72BDB89}" destId="{ABDF9CA7-EEF6-45B0-B734-A1A3398DB5A7}" srcOrd="1" destOrd="0" presId="urn:microsoft.com/office/officeart/2005/8/layout/hierarchy6"/>
    <dgm:cxn modelId="{1B055208-19EF-4C67-A026-76F1F644F919}" type="presParOf" srcId="{ABDF9CA7-EEF6-45B0-B734-A1A3398DB5A7}" destId="{312BC6DB-13E6-4019-B5E1-FE3F29C7FFE7}" srcOrd="0" destOrd="0" presId="urn:microsoft.com/office/officeart/2005/8/layout/hierarchy6"/>
    <dgm:cxn modelId="{561B8879-F2F7-4FC7-AA18-3BE968068A2A}" type="presParOf" srcId="{ABDF9CA7-EEF6-45B0-B734-A1A3398DB5A7}" destId="{6FF1E382-965B-4766-9740-1F5ADCE42C70}" srcOrd="1" destOrd="0" presId="urn:microsoft.com/office/officeart/2005/8/layout/hierarchy6"/>
    <dgm:cxn modelId="{69908198-7A63-441D-986E-31F037F64729}" type="presParOf" srcId="{28675A4F-DCD9-4B42-858F-17DC87C5383D}" destId="{B4217440-4B8F-4B2D-ADBD-FAE0C9ABC956}" srcOrd="1" destOrd="0" presId="urn:microsoft.com/office/officeart/2005/8/layout/hierarchy6"/>
    <dgm:cxn modelId="{59F4264B-4884-43AC-96FB-35047B072AE7}" type="presParOf" srcId="{B4217440-4B8F-4B2D-ADBD-FAE0C9ABC956}" destId="{E8F4C4E5-33A0-49F9-95E4-17646D2DFA97}" srcOrd="0" destOrd="0" presId="urn:microsoft.com/office/officeart/2005/8/layout/hierarchy6"/>
    <dgm:cxn modelId="{D54A5C56-695D-4AB3-AC0F-A8787C3F9205}" type="presParOf" srcId="{E8F4C4E5-33A0-49F9-95E4-17646D2DFA97}" destId="{75D517DB-49AA-48D3-A279-B2E114D6D891}" srcOrd="0" destOrd="0" presId="urn:microsoft.com/office/officeart/2005/8/layout/hierarchy6"/>
    <dgm:cxn modelId="{897D662C-0678-4678-A4A2-9899A80626D6}" type="presParOf" srcId="{E8F4C4E5-33A0-49F9-95E4-17646D2DFA97}" destId="{61EF8014-10B6-403B-BCC6-580200D9AECF}" srcOrd="1" destOrd="0" presId="urn:microsoft.com/office/officeart/2005/8/layout/hierarchy6"/>
    <dgm:cxn modelId="{86DF9485-474B-4B23-A1BB-9DC66CC88E19}" type="presParOf" srcId="{B4217440-4B8F-4B2D-ADBD-FAE0C9ABC956}" destId="{334EB343-7BE1-4133-8CB2-8836F7D51D55}" srcOrd="1" destOrd="0" presId="urn:microsoft.com/office/officeart/2005/8/layout/hierarchy6"/>
    <dgm:cxn modelId="{38F38A75-7F3F-4A03-A835-8F0DADB32C95}" type="presParOf" srcId="{334EB343-7BE1-4133-8CB2-8836F7D51D55}" destId="{01B9481D-E032-4CB8-A802-92A0F1896BFA}" srcOrd="0" destOrd="0" presId="urn:microsoft.com/office/officeart/2005/8/layout/hierarchy6"/>
    <dgm:cxn modelId="{86993425-3673-4379-9D42-187BB75DA529}" type="presParOf" srcId="{B4217440-4B8F-4B2D-ADBD-FAE0C9ABC956}" destId="{8E732818-508B-49EB-BE7A-821609889DC2}" srcOrd="2" destOrd="0" presId="urn:microsoft.com/office/officeart/2005/8/layout/hierarchy6"/>
    <dgm:cxn modelId="{6A9D9976-4C2F-4BD1-8CB5-DBBAF1EB8D9E}" type="presParOf" srcId="{8E732818-508B-49EB-BE7A-821609889DC2}" destId="{61AE8855-0024-48F5-863D-C713822A1E5A}" srcOrd="0" destOrd="0" presId="urn:microsoft.com/office/officeart/2005/8/layout/hierarchy6"/>
    <dgm:cxn modelId="{0F746E10-9B4D-4EBE-9A60-714771D268BC}" type="presParOf" srcId="{8E732818-508B-49EB-BE7A-821609889DC2}" destId="{512EA0A3-72C3-4A13-A69A-B285C2F3D92B}" srcOrd="1" destOrd="0" presId="urn:microsoft.com/office/officeart/2005/8/layout/hierarchy6"/>
    <dgm:cxn modelId="{4E7D8495-DB97-45AB-A9AA-A6D32EA1200E}" type="presParOf" srcId="{B4217440-4B8F-4B2D-ADBD-FAE0C9ABC956}" destId="{3EB836C7-E494-4689-AAB2-1DDB3C2ED526}" srcOrd="3" destOrd="0" presId="urn:microsoft.com/office/officeart/2005/8/layout/hierarchy6"/>
    <dgm:cxn modelId="{4C13C6FB-FDE9-4D55-8AB5-8AC6F298C98F}" type="presParOf" srcId="{3EB836C7-E494-4689-AAB2-1DDB3C2ED526}" destId="{70C1896D-F228-4E63-9F77-2AF3A7758AEF}" srcOrd="0" destOrd="0" presId="urn:microsoft.com/office/officeart/2005/8/layout/hierarchy6"/>
    <dgm:cxn modelId="{CCD5B46A-FBBF-49AA-818E-32BAED40EE1A}" type="presParOf" srcId="{B4217440-4B8F-4B2D-ADBD-FAE0C9ABC956}" destId="{B73D3FCC-B993-4E2C-BACF-FE2D4E17C40A}" srcOrd="4" destOrd="0" presId="urn:microsoft.com/office/officeart/2005/8/layout/hierarchy6"/>
    <dgm:cxn modelId="{74252043-3003-4C64-B903-BB8B60DAA9B7}" type="presParOf" srcId="{B73D3FCC-B993-4E2C-BACF-FE2D4E17C40A}" destId="{34EFE212-D0CB-4C2B-A867-15743E46EB5D}" srcOrd="0" destOrd="0" presId="urn:microsoft.com/office/officeart/2005/8/layout/hierarchy6"/>
    <dgm:cxn modelId="{8351BA9C-BCAD-4A56-A0F8-493500AF378E}" type="presParOf" srcId="{B73D3FCC-B993-4E2C-BACF-FE2D4E17C40A}" destId="{BF121BCA-DD49-45AC-BA6F-C75EB8127DCE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C8F3DFD-F3CD-4F5D-AA95-7A4AC370C928}" type="doc">
      <dgm:prSet loTypeId="urn:microsoft.com/office/officeart/2005/8/layout/gear1" loCatId="process" qsTypeId="urn:microsoft.com/office/officeart/2005/8/quickstyle/simple1" qsCatId="simple" csTypeId="urn:microsoft.com/office/officeart/2005/8/colors/accent1_2" csCatId="accent1" phldr="1"/>
      <dgm:spPr/>
    </dgm:pt>
    <dgm:pt modelId="{487D6C2E-88C6-4D87-86E0-325C1AD4AAB1}">
      <dgm:prSet phldrT="[Texto]"/>
      <dgm:spPr/>
      <dgm:t>
        <a:bodyPr/>
        <a:lstStyle/>
        <a:p>
          <a:r>
            <a:rPr lang="es-ES" dirty="0" smtClean="0"/>
            <a:t>Inversión Incrementada a partir de espacios de negociación</a:t>
          </a:r>
          <a:endParaRPr lang="es-ES" dirty="0"/>
        </a:p>
      </dgm:t>
    </dgm:pt>
    <dgm:pt modelId="{033D4622-C88C-4EE7-A25E-EA941912CC53}" type="parTrans" cxnId="{A995E1C9-9707-4337-B50D-42B179F6BB12}">
      <dgm:prSet/>
      <dgm:spPr/>
      <dgm:t>
        <a:bodyPr/>
        <a:lstStyle/>
        <a:p>
          <a:endParaRPr lang="es-ES"/>
        </a:p>
      </dgm:t>
    </dgm:pt>
    <dgm:pt modelId="{3A9230F9-B834-4C7B-89B0-E01FAD287DD1}" type="sibTrans" cxnId="{A995E1C9-9707-4337-B50D-42B179F6BB12}">
      <dgm:prSet/>
      <dgm:spPr/>
      <dgm:t>
        <a:bodyPr/>
        <a:lstStyle/>
        <a:p>
          <a:endParaRPr lang="es-ES"/>
        </a:p>
      </dgm:t>
    </dgm:pt>
    <dgm:pt modelId="{52541171-C1EB-4E81-A907-372D3EFC47E4}">
      <dgm:prSet phldrT="[Texto]"/>
      <dgm:spPr/>
      <dgm:t>
        <a:bodyPr/>
        <a:lstStyle/>
        <a:p>
          <a:r>
            <a:rPr lang="es-ES" dirty="0" smtClean="0"/>
            <a:t>Gestión del conocimiento para  GENERAR propuestas</a:t>
          </a:r>
          <a:endParaRPr lang="es-ES" dirty="0"/>
        </a:p>
      </dgm:t>
    </dgm:pt>
    <dgm:pt modelId="{07DE4FBE-E292-4A0F-AA16-2BA3771AD695}" type="parTrans" cxnId="{2B6012C3-E698-477E-8118-2619C4379B8C}">
      <dgm:prSet/>
      <dgm:spPr/>
      <dgm:t>
        <a:bodyPr/>
        <a:lstStyle/>
        <a:p>
          <a:endParaRPr lang="es-ES"/>
        </a:p>
      </dgm:t>
    </dgm:pt>
    <dgm:pt modelId="{6514113F-8221-474A-A79B-C15671FEA0D0}" type="sibTrans" cxnId="{2B6012C3-E698-477E-8118-2619C4379B8C}">
      <dgm:prSet/>
      <dgm:spPr/>
      <dgm:t>
        <a:bodyPr/>
        <a:lstStyle/>
        <a:p>
          <a:endParaRPr lang="es-ES"/>
        </a:p>
      </dgm:t>
    </dgm:pt>
    <dgm:pt modelId="{483BAB9B-90AF-4EE4-9A8D-09FD1B656EF2}">
      <dgm:prSet phldrT="[Texto]"/>
      <dgm:spPr/>
      <dgm:t>
        <a:bodyPr/>
        <a:lstStyle/>
        <a:p>
          <a:r>
            <a:rPr lang="es-ES" dirty="0" smtClean="0"/>
            <a:t>Organicidad de la participación</a:t>
          </a:r>
          <a:endParaRPr lang="es-ES" dirty="0"/>
        </a:p>
      </dgm:t>
    </dgm:pt>
    <dgm:pt modelId="{B6E1A89A-74DB-4B0C-8F1A-65557F19E7FC}" type="parTrans" cxnId="{67C6B5D8-3380-4AEA-AB7B-88679F382E87}">
      <dgm:prSet/>
      <dgm:spPr/>
      <dgm:t>
        <a:bodyPr/>
        <a:lstStyle/>
        <a:p>
          <a:endParaRPr lang="es-ES"/>
        </a:p>
      </dgm:t>
    </dgm:pt>
    <dgm:pt modelId="{39DC51CE-730E-451E-B915-1875F009CC17}" type="sibTrans" cxnId="{67C6B5D8-3380-4AEA-AB7B-88679F382E87}">
      <dgm:prSet/>
      <dgm:spPr/>
      <dgm:t>
        <a:bodyPr/>
        <a:lstStyle/>
        <a:p>
          <a:endParaRPr lang="es-ES"/>
        </a:p>
      </dgm:t>
    </dgm:pt>
    <dgm:pt modelId="{5EEC9AF5-EF69-405F-BB6E-1E4AC46A8B3B}" type="pres">
      <dgm:prSet presAssocID="{0C8F3DFD-F3CD-4F5D-AA95-7A4AC370C928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E32F1A30-C197-4275-AA59-A53D0B8186BE}" type="pres">
      <dgm:prSet presAssocID="{487D6C2E-88C6-4D87-86E0-325C1AD4AAB1}" presName="gear1" presStyleLbl="node1" presStyleIdx="0" presStyleCnt="3" custScaleX="109445" custScaleY="111589" custLinFactNeighborX="-7323" custLinFactNeighborY="-101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52151A9-37D2-4F0E-8B5E-69B255D80E3A}" type="pres">
      <dgm:prSet presAssocID="{487D6C2E-88C6-4D87-86E0-325C1AD4AAB1}" presName="gear1srcNode" presStyleLbl="node1" presStyleIdx="0" presStyleCnt="3"/>
      <dgm:spPr/>
      <dgm:t>
        <a:bodyPr/>
        <a:lstStyle/>
        <a:p>
          <a:endParaRPr lang="es-ES"/>
        </a:p>
      </dgm:t>
    </dgm:pt>
    <dgm:pt modelId="{A971B972-A481-4767-AF82-A1081A4B8CED}" type="pres">
      <dgm:prSet presAssocID="{487D6C2E-88C6-4D87-86E0-325C1AD4AAB1}" presName="gear1dstNode" presStyleLbl="node1" presStyleIdx="0" presStyleCnt="3"/>
      <dgm:spPr/>
      <dgm:t>
        <a:bodyPr/>
        <a:lstStyle/>
        <a:p>
          <a:endParaRPr lang="es-ES"/>
        </a:p>
      </dgm:t>
    </dgm:pt>
    <dgm:pt modelId="{9C41499A-1C90-4332-912B-36A008B654BF}" type="pres">
      <dgm:prSet presAssocID="{52541171-C1EB-4E81-A907-372D3EFC47E4}" presName="gear2" presStyleLbl="node1" presStyleIdx="1" presStyleCnt="3" custLinFactNeighborX="-13628" custLinFactNeighborY="37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11944D8-7A52-443B-80F1-7A7EFEA70836}" type="pres">
      <dgm:prSet presAssocID="{52541171-C1EB-4E81-A907-372D3EFC47E4}" presName="gear2srcNode" presStyleLbl="node1" presStyleIdx="1" presStyleCnt="3"/>
      <dgm:spPr/>
      <dgm:t>
        <a:bodyPr/>
        <a:lstStyle/>
        <a:p>
          <a:endParaRPr lang="es-ES"/>
        </a:p>
      </dgm:t>
    </dgm:pt>
    <dgm:pt modelId="{47C721FD-35BF-4D8C-A8FD-F42214FAF9A3}" type="pres">
      <dgm:prSet presAssocID="{52541171-C1EB-4E81-A907-372D3EFC47E4}" presName="gear2dstNode" presStyleLbl="node1" presStyleIdx="1" presStyleCnt="3"/>
      <dgm:spPr/>
      <dgm:t>
        <a:bodyPr/>
        <a:lstStyle/>
        <a:p>
          <a:endParaRPr lang="es-ES"/>
        </a:p>
      </dgm:t>
    </dgm:pt>
    <dgm:pt modelId="{F2AF1759-50AE-4B17-94F4-663E527FC2BD}" type="pres">
      <dgm:prSet presAssocID="{483BAB9B-90AF-4EE4-9A8D-09FD1B656EF2}" presName="gear3" presStyleLbl="node1" presStyleIdx="2" presStyleCnt="3" custLinFactNeighborX="-11053" custLinFactNeighborY="-5787"/>
      <dgm:spPr/>
      <dgm:t>
        <a:bodyPr/>
        <a:lstStyle/>
        <a:p>
          <a:endParaRPr lang="es-ES"/>
        </a:p>
      </dgm:t>
    </dgm:pt>
    <dgm:pt modelId="{14983EFD-7DD1-4A8E-97FE-608AA2CE0CEC}" type="pres">
      <dgm:prSet presAssocID="{483BAB9B-90AF-4EE4-9A8D-09FD1B656EF2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1375717-B60D-478A-8D0B-888CC83C7204}" type="pres">
      <dgm:prSet presAssocID="{483BAB9B-90AF-4EE4-9A8D-09FD1B656EF2}" presName="gear3srcNode" presStyleLbl="node1" presStyleIdx="2" presStyleCnt="3"/>
      <dgm:spPr/>
      <dgm:t>
        <a:bodyPr/>
        <a:lstStyle/>
        <a:p>
          <a:endParaRPr lang="es-ES"/>
        </a:p>
      </dgm:t>
    </dgm:pt>
    <dgm:pt modelId="{02976AA4-FE94-4521-B09E-AD473142625E}" type="pres">
      <dgm:prSet presAssocID="{483BAB9B-90AF-4EE4-9A8D-09FD1B656EF2}" presName="gear3dstNode" presStyleLbl="node1" presStyleIdx="2" presStyleCnt="3"/>
      <dgm:spPr/>
      <dgm:t>
        <a:bodyPr/>
        <a:lstStyle/>
        <a:p>
          <a:endParaRPr lang="es-ES"/>
        </a:p>
      </dgm:t>
    </dgm:pt>
    <dgm:pt modelId="{5112D4CA-0D01-4951-A858-5F1812895DB2}" type="pres">
      <dgm:prSet presAssocID="{3A9230F9-B834-4C7B-89B0-E01FAD287DD1}" presName="connector1" presStyleLbl="sibTrans2D1" presStyleIdx="0" presStyleCnt="3" custScaleX="104750" custScaleY="111589" custLinFactNeighborX="-5721" custLinFactNeighborY="-789"/>
      <dgm:spPr/>
      <dgm:t>
        <a:bodyPr/>
        <a:lstStyle/>
        <a:p>
          <a:endParaRPr lang="es-ES"/>
        </a:p>
      </dgm:t>
    </dgm:pt>
    <dgm:pt modelId="{53832477-D19A-4A20-BB8D-E25B33FADCD2}" type="pres">
      <dgm:prSet presAssocID="{6514113F-8221-474A-A79B-C15671FEA0D0}" presName="connector2" presStyleLbl="sibTrans2D1" presStyleIdx="1" presStyleCnt="3" custLinFactNeighborX="-10657" custLinFactNeighborY="291"/>
      <dgm:spPr/>
      <dgm:t>
        <a:bodyPr/>
        <a:lstStyle/>
        <a:p>
          <a:endParaRPr lang="es-ES"/>
        </a:p>
      </dgm:t>
    </dgm:pt>
    <dgm:pt modelId="{05864730-224E-4CBE-9490-A0832C47B255}" type="pres">
      <dgm:prSet presAssocID="{39DC51CE-730E-451E-B915-1875F009CC17}" presName="connector3" presStyleLbl="sibTrans2D1" presStyleIdx="2" presStyleCnt="3" custAng="866215" custLinFactNeighborX="-13110" custLinFactNeighborY="8913"/>
      <dgm:spPr/>
      <dgm:t>
        <a:bodyPr/>
        <a:lstStyle/>
        <a:p>
          <a:endParaRPr lang="es-ES"/>
        </a:p>
      </dgm:t>
    </dgm:pt>
  </dgm:ptLst>
  <dgm:cxnLst>
    <dgm:cxn modelId="{CDFC7AE6-3986-4787-AF93-6F31B53EA2DD}" type="presOf" srcId="{52541171-C1EB-4E81-A907-372D3EFC47E4}" destId="{211944D8-7A52-443B-80F1-7A7EFEA70836}" srcOrd="1" destOrd="0" presId="urn:microsoft.com/office/officeart/2005/8/layout/gear1"/>
    <dgm:cxn modelId="{D4C5E002-6232-446C-BB14-396825BFE640}" type="presOf" srcId="{52541171-C1EB-4E81-A907-372D3EFC47E4}" destId="{47C721FD-35BF-4D8C-A8FD-F42214FAF9A3}" srcOrd="2" destOrd="0" presId="urn:microsoft.com/office/officeart/2005/8/layout/gear1"/>
    <dgm:cxn modelId="{67C6B5D8-3380-4AEA-AB7B-88679F382E87}" srcId="{0C8F3DFD-F3CD-4F5D-AA95-7A4AC370C928}" destId="{483BAB9B-90AF-4EE4-9A8D-09FD1B656EF2}" srcOrd="2" destOrd="0" parTransId="{B6E1A89A-74DB-4B0C-8F1A-65557F19E7FC}" sibTransId="{39DC51CE-730E-451E-B915-1875F009CC17}"/>
    <dgm:cxn modelId="{8BC73CAB-CC6C-41D6-A13E-3220C517D7AB}" type="presOf" srcId="{487D6C2E-88C6-4D87-86E0-325C1AD4AAB1}" destId="{E32F1A30-C197-4275-AA59-A53D0B8186BE}" srcOrd="0" destOrd="0" presId="urn:microsoft.com/office/officeart/2005/8/layout/gear1"/>
    <dgm:cxn modelId="{812E1AFF-59EA-42B3-9D32-E091C1312826}" type="presOf" srcId="{483BAB9B-90AF-4EE4-9A8D-09FD1B656EF2}" destId="{14983EFD-7DD1-4A8E-97FE-608AA2CE0CEC}" srcOrd="1" destOrd="0" presId="urn:microsoft.com/office/officeart/2005/8/layout/gear1"/>
    <dgm:cxn modelId="{68DBE56C-93EE-4629-8494-6CFBFFCC3224}" type="presOf" srcId="{0C8F3DFD-F3CD-4F5D-AA95-7A4AC370C928}" destId="{5EEC9AF5-EF69-405F-BB6E-1E4AC46A8B3B}" srcOrd="0" destOrd="0" presId="urn:microsoft.com/office/officeart/2005/8/layout/gear1"/>
    <dgm:cxn modelId="{A8AE9A4C-36F2-4161-8B05-FB798E7B62C2}" type="presOf" srcId="{483BAB9B-90AF-4EE4-9A8D-09FD1B656EF2}" destId="{F2AF1759-50AE-4B17-94F4-663E527FC2BD}" srcOrd="0" destOrd="0" presId="urn:microsoft.com/office/officeart/2005/8/layout/gear1"/>
    <dgm:cxn modelId="{CF991F07-B996-4BE8-AAD5-5FB21B87A1A1}" type="presOf" srcId="{487D6C2E-88C6-4D87-86E0-325C1AD4AAB1}" destId="{352151A9-37D2-4F0E-8B5E-69B255D80E3A}" srcOrd="1" destOrd="0" presId="urn:microsoft.com/office/officeart/2005/8/layout/gear1"/>
    <dgm:cxn modelId="{F4811AD0-D5B2-4082-88C4-E55757ED6F59}" type="presOf" srcId="{39DC51CE-730E-451E-B915-1875F009CC17}" destId="{05864730-224E-4CBE-9490-A0832C47B255}" srcOrd="0" destOrd="0" presId="urn:microsoft.com/office/officeart/2005/8/layout/gear1"/>
    <dgm:cxn modelId="{83F72BDE-3E5B-4138-9AF9-DD5EDF617067}" type="presOf" srcId="{6514113F-8221-474A-A79B-C15671FEA0D0}" destId="{53832477-D19A-4A20-BB8D-E25B33FADCD2}" srcOrd="0" destOrd="0" presId="urn:microsoft.com/office/officeart/2005/8/layout/gear1"/>
    <dgm:cxn modelId="{D4DF355D-EA3B-4B2C-8332-BB3E3FA0CA5F}" type="presOf" srcId="{3A9230F9-B834-4C7B-89B0-E01FAD287DD1}" destId="{5112D4CA-0D01-4951-A858-5F1812895DB2}" srcOrd="0" destOrd="0" presId="urn:microsoft.com/office/officeart/2005/8/layout/gear1"/>
    <dgm:cxn modelId="{51FEDA88-334D-4587-A49F-E35F2713E23B}" type="presOf" srcId="{483BAB9B-90AF-4EE4-9A8D-09FD1B656EF2}" destId="{91375717-B60D-478A-8D0B-888CC83C7204}" srcOrd="2" destOrd="0" presId="urn:microsoft.com/office/officeart/2005/8/layout/gear1"/>
    <dgm:cxn modelId="{3664ACC8-24F4-44B4-8217-64B7ADD5B624}" type="presOf" srcId="{487D6C2E-88C6-4D87-86E0-325C1AD4AAB1}" destId="{A971B972-A481-4767-AF82-A1081A4B8CED}" srcOrd="2" destOrd="0" presId="urn:microsoft.com/office/officeart/2005/8/layout/gear1"/>
    <dgm:cxn modelId="{24261263-4920-4137-A708-1F51D0432AE0}" type="presOf" srcId="{52541171-C1EB-4E81-A907-372D3EFC47E4}" destId="{9C41499A-1C90-4332-912B-36A008B654BF}" srcOrd="0" destOrd="0" presId="urn:microsoft.com/office/officeart/2005/8/layout/gear1"/>
    <dgm:cxn modelId="{A995E1C9-9707-4337-B50D-42B179F6BB12}" srcId="{0C8F3DFD-F3CD-4F5D-AA95-7A4AC370C928}" destId="{487D6C2E-88C6-4D87-86E0-325C1AD4AAB1}" srcOrd="0" destOrd="0" parTransId="{033D4622-C88C-4EE7-A25E-EA941912CC53}" sibTransId="{3A9230F9-B834-4C7B-89B0-E01FAD287DD1}"/>
    <dgm:cxn modelId="{62D09A37-FF9C-4300-9DF3-8E3339F9DAAE}" type="presOf" srcId="{483BAB9B-90AF-4EE4-9A8D-09FD1B656EF2}" destId="{02976AA4-FE94-4521-B09E-AD473142625E}" srcOrd="3" destOrd="0" presId="urn:microsoft.com/office/officeart/2005/8/layout/gear1"/>
    <dgm:cxn modelId="{2B6012C3-E698-477E-8118-2619C4379B8C}" srcId="{0C8F3DFD-F3CD-4F5D-AA95-7A4AC370C928}" destId="{52541171-C1EB-4E81-A907-372D3EFC47E4}" srcOrd="1" destOrd="0" parTransId="{07DE4FBE-E292-4A0F-AA16-2BA3771AD695}" sibTransId="{6514113F-8221-474A-A79B-C15671FEA0D0}"/>
    <dgm:cxn modelId="{96911FEF-59BE-4F1E-8348-E1BBB20AD03A}" type="presParOf" srcId="{5EEC9AF5-EF69-405F-BB6E-1E4AC46A8B3B}" destId="{E32F1A30-C197-4275-AA59-A53D0B8186BE}" srcOrd="0" destOrd="0" presId="urn:microsoft.com/office/officeart/2005/8/layout/gear1"/>
    <dgm:cxn modelId="{E7B19359-8334-4F9D-B632-8D230BBEA25A}" type="presParOf" srcId="{5EEC9AF5-EF69-405F-BB6E-1E4AC46A8B3B}" destId="{352151A9-37D2-4F0E-8B5E-69B255D80E3A}" srcOrd="1" destOrd="0" presId="urn:microsoft.com/office/officeart/2005/8/layout/gear1"/>
    <dgm:cxn modelId="{D9DF2EC5-64A7-403B-9DB0-EF082635A776}" type="presParOf" srcId="{5EEC9AF5-EF69-405F-BB6E-1E4AC46A8B3B}" destId="{A971B972-A481-4767-AF82-A1081A4B8CED}" srcOrd="2" destOrd="0" presId="urn:microsoft.com/office/officeart/2005/8/layout/gear1"/>
    <dgm:cxn modelId="{5ECC5B94-FFD0-4673-8A8B-9BF6BD245A04}" type="presParOf" srcId="{5EEC9AF5-EF69-405F-BB6E-1E4AC46A8B3B}" destId="{9C41499A-1C90-4332-912B-36A008B654BF}" srcOrd="3" destOrd="0" presId="urn:microsoft.com/office/officeart/2005/8/layout/gear1"/>
    <dgm:cxn modelId="{0AC8774A-6C84-4AE1-84F6-D45B646EC1AF}" type="presParOf" srcId="{5EEC9AF5-EF69-405F-BB6E-1E4AC46A8B3B}" destId="{211944D8-7A52-443B-80F1-7A7EFEA70836}" srcOrd="4" destOrd="0" presId="urn:microsoft.com/office/officeart/2005/8/layout/gear1"/>
    <dgm:cxn modelId="{E83E5D50-6524-4F4B-9160-BC0E3D18BD1F}" type="presParOf" srcId="{5EEC9AF5-EF69-405F-BB6E-1E4AC46A8B3B}" destId="{47C721FD-35BF-4D8C-A8FD-F42214FAF9A3}" srcOrd="5" destOrd="0" presId="urn:microsoft.com/office/officeart/2005/8/layout/gear1"/>
    <dgm:cxn modelId="{2CDD09E4-CBAD-43DF-B083-F0E3C5E6009B}" type="presParOf" srcId="{5EEC9AF5-EF69-405F-BB6E-1E4AC46A8B3B}" destId="{F2AF1759-50AE-4B17-94F4-663E527FC2BD}" srcOrd="6" destOrd="0" presId="urn:microsoft.com/office/officeart/2005/8/layout/gear1"/>
    <dgm:cxn modelId="{EC0F0A54-9BB6-43AB-9377-22F4A250F014}" type="presParOf" srcId="{5EEC9AF5-EF69-405F-BB6E-1E4AC46A8B3B}" destId="{14983EFD-7DD1-4A8E-97FE-608AA2CE0CEC}" srcOrd="7" destOrd="0" presId="urn:microsoft.com/office/officeart/2005/8/layout/gear1"/>
    <dgm:cxn modelId="{DD4D3D95-8E45-4761-8819-F041BE90E5A9}" type="presParOf" srcId="{5EEC9AF5-EF69-405F-BB6E-1E4AC46A8B3B}" destId="{91375717-B60D-478A-8D0B-888CC83C7204}" srcOrd="8" destOrd="0" presId="urn:microsoft.com/office/officeart/2005/8/layout/gear1"/>
    <dgm:cxn modelId="{638F3B41-D653-457B-8009-908B7D21A7F0}" type="presParOf" srcId="{5EEC9AF5-EF69-405F-BB6E-1E4AC46A8B3B}" destId="{02976AA4-FE94-4521-B09E-AD473142625E}" srcOrd="9" destOrd="0" presId="urn:microsoft.com/office/officeart/2005/8/layout/gear1"/>
    <dgm:cxn modelId="{52FC5D74-D132-4582-8C46-45C935A9FDD9}" type="presParOf" srcId="{5EEC9AF5-EF69-405F-BB6E-1E4AC46A8B3B}" destId="{5112D4CA-0D01-4951-A858-5F1812895DB2}" srcOrd="10" destOrd="0" presId="urn:microsoft.com/office/officeart/2005/8/layout/gear1"/>
    <dgm:cxn modelId="{64A37ED4-879B-459E-ABD8-6BDD55FD17F9}" type="presParOf" srcId="{5EEC9AF5-EF69-405F-BB6E-1E4AC46A8B3B}" destId="{53832477-D19A-4A20-BB8D-E25B33FADCD2}" srcOrd="11" destOrd="0" presId="urn:microsoft.com/office/officeart/2005/8/layout/gear1"/>
    <dgm:cxn modelId="{799DB538-1D93-4353-80A7-FD7526DFC429}" type="presParOf" srcId="{5EEC9AF5-EF69-405F-BB6E-1E4AC46A8B3B}" destId="{05864730-224E-4CBE-9490-A0832C47B255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2ED7B7D-C731-47A8-9AEF-4168F9048697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E"/>
        </a:p>
      </dgm:t>
    </dgm:pt>
    <dgm:pt modelId="{76A9B1DF-9CB8-4465-BF8F-C15F9E644C00}">
      <dgm:prSet phldrT="[Texto]" custT="1"/>
      <dgm:spPr/>
      <dgm:t>
        <a:bodyPr/>
        <a:lstStyle/>
        <a:p>
          <a:r>
            <a:rPr lang="es-PE" sz="1600" dirty="0" smtClean="0">
              <a:latin typeface="Arial Narrow" panose="020B0606020202030204" pitchFamily="34" charset="0"/>
            </a:rPr>
            <a:t>Mitos falsos</a:t>
          </a:r>
          <a:endParaRPr lang="es-PE" sz="1600" dirty="0">
            <a:latin typeface="Arial Narrow" panose="020B0606020202030204" pitchFamily="34" charset="0"/>
          </a:endParaRPr>
        </a:p>
      </dgm:t>
    </dgm:pt>
    <dgm:pt modelId="{E3354494-D9E4-4B1D-BCE5-8C77266CEF36}" type="parTrans" cxnId="{FC490A34-71EA-4DD3-ABA8-E1B562E5DC62}">
      <dgm:prSet/>
      <dgm:spPr/>
      <dgm:t>
        <a:bodyPr/>
        <a:lstStyle/>
        <a:p>
          <a:endParaRPr lang="es-PE" sz="1200">
            <a:latin typeface="Arial Narrow" panose="020B0606020202030204" pitchFamily="34" charset="0"/>
          </a:endParaRPr>
        </a:p>
      </dgm:t>
    </dgm:pt>
    <dgm:pt modelId="{BA5FDB42-E439-492B-8A99-E2903D039041}" type="sibTrans" cxnId="{FC490A34-71EA-4DD3-ABA8-E1B562E5DC62}">
      <dgm:prSet/>
      <dgm:spPr/>
      <dgm:t>
        <a:bodyPr/>
        <a:lstStyle/>
        <a:p>
          <a:endParaRPr lang="es-PE" sz="1200">
            <a:latin typeface="Arial Narrow" panose="020B0606020202030204" pitchFamily="34" charset="0"/>
          </a:endParaRPr>
        </a:p>
      </dgm:t>
    </dgm:pt>
    <dgm:pt modelId="{9D264FA3-7E36-4415-98F1-055191DCD5F2}">
      <dgm:prSet phldrT="[Texto]" custT="1"/>
      <dgm:spPr/>
      <dgm:t>
        <a:bodyPr/>
        <a:lstStyle/>
        <a:p>
          <a:r>
            <a:rPr lang="es-PE" sz="1600" dirty="0" smtClean="0">
              <a:latin typeface="Arial Narrow" panose="020B0606020202030204" pitchFamily="34" charset="0"/>
            </a:rPr>
            <a:t>Sin información dan a generalizaciones y estereotipos</a:t>
          </a:r>
          <a:endParaRPr lang="es-PE" sz="1600" dirty="0">
            <a:latin typeface="Arial Narrow" panose="020B0606020202030204" pitchFamily="34" charset="0"/>
          </a:endParaRPr>
        </a:p>
      </dgm:t>
    </dgm:pt>
    <dgm:pt modelId="{4FE64CA8-EC4E-4D58-9CA8-73A1D8CD3901}" type="parTrans" cxnId="{5B128E91-0C7A-4E24-89E8-3B288CECB17C}">
      <dgm:prSet/>
      <dgm:spPr/>
      <dgm:t>
        <a:bodyPr/>
        <a:lstStyle/>
        <a:p>
          <a:endParaRPr lang="es-PE" sz="1200">
            <a:latin typeface="Arial Narrow" panose="020B0606020202030204" pitchFamily="34" charset="0"/>
          </a:endParaRPr>
        </a:p>
      </dgm:t>
    </dgm:pt>
    <dgm:pt modelId="{5D7D1BEF-2041-45C1-A233-DBAA6E01B6C7}" type="sibTrans" cxnId="{5B128E91-0C7A-4E24-89E8-3B288CECB17C}">
      <dgm:prSet/>
      <dgm:spPr/>
      <dgm:t>
        <a:bodyPr/>
        <a:lstStyle/>
        <a:p>
          <a:endParaRPr lang="es-PE" sz="1200">
            <a:latin typeface="Arial Narrow" panose="020B0606020202030204" pitchFamily="34" charset="0"/>
          </a:endParaRPr>
        </a:p>
      </dgm:t>
    </dgm:pt>
    <dgm:pt modelId="{42879211-D607-4C0E-8055-F26F0B2D0178}">
      <dgm:prSet phldrT="[Texto]" custT="1"/>
      <dgm:spPr/>
      <dgm:t>
        <a:bodyPr/>
        <a:lstStyle/>
        <a:p>
          <a:r>
            <a:rPr lang="es-PE" sz="1600" dirty="0" smtClean="0">
              <a:latin typeface="Arial Narrow" panose="020B0606020202030204" pitchFamily="34" charset="0"/>
            </a:rPr>
            <a:t>NO todas las cuencas tiene el “colchón de agua” en sus cabeceras. CADA cuenca tiene características propias</a:t>
          </a:r>
          <a:endParaRPr lang="es-PE" sz="1600" dirty="0">
            <a:latin typeface="Arial Narrow" panose="020B0606020202030204" pitchFamily="34" charset="0"/>
          </a:endParaRPr>
        </a:p>
      </dgm:t>
    </dgm:pt>
    <dgm:pt modelId="{93A19C5E-E3AF-4F18-A734-65A6BCD54FB4}" type="parTrans" cxnId="{1A4DF3DF-4139-4732-BC33-AF790BF490CC}">
      <dgm:prSet/>
      <dgm:spPr/>
      <dgm:t>
        <a:bodyPr/>
        <a:lstStyle/>
        <a:p>
          <a:endParaRPr lang="es-PE" sz="1200">
            <a:latin typeface="Arial Narrow" panose="020B0606020202030204" pitchFamily="34" charset="0"/>
          </a:endParaRPr>
        </a:p>
      </dgm:t>
    </dgm:pt>
    <dgm:pt modelId="{7AC39BFA-9770-43F8-85F3-2A8F033A6835}" type="sibTrans" cxnId="{1A4DF3DF-4139-4732-BC33-AF790BF490CC}">
      <dgm:prSet/>
      <dgm:spPr/>
      <dgm:t>
        <a:bodyPr/>
        <a:lstStyle/>
        <a:p>
          <a:endParaRPr lang="es-PE" sz="1200">
            <a:latin typeface="Arial Narrow" panose="020B0606020202030204" pitchFamily="34" charset="0"/>
          </a:endParaRPr>
        </a:p>
      </dgm:t>
    </dgm:pt>
    <dgm:pt modelId="{67C6016C-1018-498B-ADF1-1A4ECD8793F5}">
      <dgm:prSet phldrT="[Texto]" custT="1"/>
      <dgm:spPr/>
      <dgm:t>
        <a:bodyPr/>
        <a:lstStyle/>
        <a:p>
          <a:r>
            <a:rPr lang="es-PE" sz="1600" dirty="0" smtClean="0">
              <a:latin typeface="Arial Narrow" panose="020B0606020202030204" pitchFamily="34" charset="0"/>
            </a:rPr>
            <a:t>Reduccionismo</a:t>
          </a:r>
          <a:endParaRPr lang="es-PE" sz="1600" dirty="0">
            <a:latin typeface="Arial Narrow" panose="020B0606020202030204" pitchFamily="34" charset="0"/>
          </a:endParaRPr>
        </a:p>
      </dgm:t>
    </dgm:pt>
    <dgm:pt modelId="{00CFB9DC-D9CC-4084-9668-A7A62AAF543F}" type="parTrans" cxnId="{376F1278-2854-46F2-88AA-58B95F279F43}">
      <dgm:prSet/>
      <dgm:spPr/>
      <dgm:t>
        <a:bodyPr/>
        <a:lstStyle/>
        <a:p>
          <a:endParaRPr lang="es-PE" sz="1200">
            <a:latin typeface="Arial Narrow" panose="020B0606020202030204" pitchFamily="34" charset="0"/>
          </a:endParaRPr>
        </a:p>
      </dgm:t>
    </dgm:pt>
    <dgm:pt modelId="{69D05348-D8CC-481A-9D90-805674599F29}" type="sibTrans" cxnId="{376F1278-2854-46F2-88AA-58B95F279F43}">
      <dgm:prSet/>
      <dgm:spPr/>
      <dgm:t>
        <a:bodyPr/>
        <a:lstStyle/>
        <a:p>
          <a:endParaRPr lang="es-PE" sz="1200">
            <a:latin typeface="Arial Narrow" panose="020B0606020202030204" pitchFamily="34" charset="0"/>
          </a:endParaRPr>
        </a:p>
      </dgm:t>
    </dgm:pt>
    <dgm:pt modelId="{7DC3A5CE-AD4B-43FD-A59C-331D177BCAF8}">
      <dgm:prSet phldrT="[Texto]" custT="1"/>
      <dgm:spPr/>
      <dgm:t>
        <a:bodyPr/>
        <a:lstStyle/>
        <a:p>
          <a:r>
            <a:rPr lang="es-PE" sz="1600" dirty="0" smtClean="0">
              <a:latin typeface="Arial Narrow" panose="020B0606020202030204" pitchFamily="34" charset="0"/>
            </a:rPr>
            <a:t>El dicho: “No tienen agua”, cuando existen 3-4-5 meses de lluvias abundantes que se escurren pendiente abajo.</a:t>
          </a:r>
          <a:endParaRPr lang="es-PE" sz="1600" dirty="0">
            <a:latin typeface="Arial Narrow" panose="020B0606020202030204" pitchFamily="34" charset="0"/>
          </a:endParaRPr>
        </a:p>
      </dgm:t>
    </dgm:pt>
    <dgm:pt modelId="{65CDAA88-D419-4ABE-B8FE-A3EBBC8C4DFE}" type="parTrans" cxnId="{DC2B198F-3391-4A6B-BA78-C0A634748428}">
      <dgm:prSet/>
      <dgm:spPr/>
      <dgm:t>
        <a:bodyPr/>
        <a:lstStyle/>
        <a:p>
          <a:endParaRPr lang="es-PE" sz="1200">
            <a:latin typeface="Arial Narrow" panose="020B0606020202030204" pitchFamily="34" charset="0"/>
          </a:endParaRPr>
        </a:p>
      </dgm:t>
    </dgm:pt>
    <dgm:pt modelId="{659289C3-4BC3-4268-B6FE-B543F74F4658}" type="sibTrans" cxnId="{DC2B198F-3391-4A6B-BA78-C0A634748428}">
      <dgm:prSet/>
      <dgm:spPr/>
      <dgm:t>
        <a:bodyPr/>
        <a:lstStyle/>
        <a:p>
          <a:endParaRPr lang="es-PE" sz="1200">
            <a:latin typeface="Arial Narrow" panose="020B0606020202030204" pitchFamily="34" charset="0"/>
          </a:endParaRPr>
        </a:p>
      </dgm:t>
    </dgm:pt>
    <dgm:pt modelId="{2018C9C6-24DA-4F45-9CFD-6C64060ECAE9}">
      <dgm:prSet phldrT="[Texto]" custT="1"/>
      <dgm:spPr/>
      <dgm:t>
        <a:bodyPr/>
        <a:lstStyle/>
        <a:p>
          <a:r>
            <a:rPr lang="es-PE" sz="1400" dirty="0" smtClean="0">
              <a:latin typeface="Arial Narrow" panose="020B0606020202030204" pitchFamily="34" charset="0"/>
            </a:rPr>
            <a:t>Exclusión</a:t>
          </a:r>
          <a:endParaRPr lang="es-PE" sz="1400" dirty="0">
            <a:latin typeface="Arial Narrow" panose="020B0606020202030204" pitchFamily="34" charset="0"/>
          </a:endParaRPr>
        </a:p>
      </dgm:t>
    </dgm:pt>
    <dgm:pt modelId="{21292C18-1AD8-4E3D-A906-69025C9BF466}" type="parTrans" cxnId="{4D48B54B-DEAC-413C-90D8-E1A465F3FCA2}">
      <dgm:prSet/>
      <dgm:spPr/>
      <dgm:t>
        <a:bodyPr/>
        <a:lstStyle/>
        <a:p>
          <a:endParaRPr lang="es-PE" sz="1200">
            <a:latin typeface="Arial Narrow" panose="020B0606020202030204" pitchFamily="34" charset="0"/>
          </a:endParaRPr>
        </a:p>
      </dgm:t>
    </dgm:pt>
    <dgm:pt modelId="{4C8FE9A5-B6A5-4C5B-9011-268E0AADC5F2}" type="sibTrans" cxnId="{4D48B54B-DEAC-413C-90D8-E1A465F3FCA2}">
      <dgm:prSet/>
      <dgm:spPr/>
      <dgm:t>
        <a:bodyPr/>
        <a:lstStyle/>
        <a:p>
          <a:endParaRPr lang="es-PE" sz="1200">
            <a:latin typeface="Arial Narrow" panose="020B0606020202030204" pitchFamily="34" charset="0"/>
          </a:endParaRPr>
        </a:p>
      </dgm:t>
    </dgm:pt>
    <dgm:pt modelId="{90F28F26-B2F4-4B44-8017-20F2CF5F0BCA}">
      <dgm:prSet phldrT="[Texto]" custT="1"/>
      <dgm:spPr/>
      <dgm:t>
        <a:bodyPr/>
        <a:lstStyle/>
        <a:p>
          <a:r>
            <a:rPr lang="es-PE" sz="1400" dirty="0" smtClean="0">
              <a:latin typeface="Arial Narrow" panose="020B0606020202030204" pitchFamily="34" charset="0"/>
            </a:rPr>
            <a:t>Cuando se habla de gestión a veces sólo se incluye a los actores que “piensan igual” y que pertenecen a la “realidad formal”</a:t>
          </a:r>
          <a:endParaRPr lang="es-PE" sz="1400" dirty="0">
            <a:latin typeface="Arial Narrow" panose="020B0606020202030204" pitchFamily="34" charset="0"/>
          </a:endParaRPr>
        </a:p>
      </dgm:t>
    </dgm:pt>
    <dgm:pt modelId="{06770E81-5CB4-4701-8A54-41069BBC826E}" type="parTrans" cxnId="{B998B658-1186-46B6-8BB1-08777B228F91}">
      <dgm:prSet/>
      <dgm:spPr/>
      <dgm:t>
        <a:bodyPr/>
        <a:lstStyle/>
        <a:p>
          <a:endParaRPr lang="es-PE" sz="1200">
            <a:latin typeface="Arial Narrow" panose="020B0606020202030204" pitchFamily="34" charset="0"/>
          </a:endParaRPr>
        </a:p>
      </dgm:t>
    </dgm:pt>
    <dgm:pt modelId="{7FFBAA80-1579-4831-BED3-F7A97B58735D}" type="sibTrans" cxnId="{B998B658-1186-46B6-8BB1-08777B228F91}">
      <dgm:prSet/>
      <dgm:spPr/>
      <dgm:t>
        <a:bodyPr/>
        <a:lstStyle/>
        <a:p>
          <a:endParaRPr lang="es-PE" sz="1200">
            <a:latin typeface="Arial Narrow" panose="020B0606020202030204" pitchFamily="34" charset="0"/>
          </a:endParaRPr>
        </a:p>
      </dgm:t>
    </dgm:pt>
    <dgm:pt modelId="{D6B4E3E0-836F-4EEE-9646-8D6D892F1A0F}">
      <dgm:prSet phldrT="[Texto]" custT="1"/>
      <dgm:spPr/>
      <dgm:t>
        <a:bodyPr/>
        <a:lstStyle/>
        <a:p>
          <a:r>
            <a:rPr lang="es-PE" sz="1400" dirty="0" smtClean="0">
              <a:latin typeface="Arial Narrow" panose="020B0606020202030204" pitchFamily="34" charset="0"/>
            </a:rPr>
            <a:t>Los “no invitados”, entonces asumen que si asisten serán “mal vistos” o “no entendidos”</a:t>
          </a:r>
          <a:endParaRPr lang="es-PE" sz="1400" dirty="0">
            <a:latin typeface="Arial Narrow" panose="020B0606020202030204" pitchFamily="34" charset="0"/>
          </a:endParaRPr>
        </a:p>
      </dgm:t>
    </dgm:pt>
    <dgm:pt modelId="{90AB88FD-F134-42FC-B58C-256728BB0953}" type="parTrans" cxnId="{A1574A88-487E-4A0C-8BBA-A8FFAB6735FD}">
      <dgm:prSet/>
      <dgm:spPr/>
      <dgm:t>
        <a:bodyPr/>
        <a:lstStyle/>
        <a:p>
          <a:endParaRPr lang="es-PE" sz="1200">
            <a:latin typeface="Arial Narrow" panose="020B0606020202030204" pitchFamily="34" charset="0"/>
          </a:endParaRPr>
        </a:p>
      </dgm:t>
    </dgm:pt>
    <dgm:pt modelId="{63DBA4F8-2878-42DE-8366-D72C67EACC1E}" type="sibTrans" cxnId="{A1574A88-487E-4A0C-8BBA-A8FFAB6735FD}">
      <dgm:prSet/>
      <dgm:spPr/>
      <dgm:t>
        <a:bodyPr/>
        <a:lstStyle/>
        <a:p>
          <a:endParaRPr lang="es-PE" sz="1200">
            <a:latin typeface="Arial Narrow" panose="020B0606020202030204" pitchFamily="34" charset="0"/>
          </a:endParaRPr>
        </a:p>
      </dgm:t>
    </dgm:pt>
    <dgm:pt modelId="{2F7B18E2-E426-41FB-B234-F06F970BCED5}">
      <dgm:prSet phldrT="[Texto]" custT="1"/>
      <dgm:spPr/>
      <dgm:t>
        <a:bodyPr/>
        <a:lstStyle/>
        <a:p>
          <a:r>
            <a:rPr lang="es-PE" sz="1600" dirty="0" smtClean="0">
              <a:latin typeface="Arial Narrow" panose="020B0606020202030204" pitchFamily="34" charset="0"/>
            </a:rPr>
            <a:t>Las características </a:t>
          </a:r>
          <a:r>
            <a:rPr lang="es-PE" sz="1600" dirty="0" err="1" smtClean="0">
              <a:latin typeface="Arial Narrow" panose="020B0606020202030204" pitchFamily="34" charset="0"/>
            </a:rPr>
            <a:t>hidrogeomorfológicas</a:t>
          </a:r>
          <a:r>
            <a:rPr lang="es-PE" sz="1600" dirty="0" smtClean="0">
              <a:latin typeface="Arial Narrow" panose="020B0606020202030204" pitchFamily="34" charset="0"/>
            </a:rPr>
            <a:t> determinan el caudal del río</a:t>
          </a:r>
          <a:endParaRPr lang="es-PE" sz="1600" dirty="0">
            <a:latin typeface="Arial Narrow" panose="020B0606020202030204" pitchFamily="34" charset="0"/>
          </a:endParaRPr>
        </a:p>
      </dgm:t>
    </dgm:pt>
    <dgm:pt modelId="{C609B8E9-135B-42DE-8B1E-D24E686AE023}" type="parTrans" cxnId="{F47688F0-9567-4AFC-AA79-C6CBF3723305}">
      <dgm:prSet/>
      <dgm:spPr/>
      <dgm:t>
        <a:bodyPr/>
        <a:lstStyle/>
        <a:p>
          <a:endParaRPr lang="es-PE" sz="1200">
            <a:latin typeface="Arial Narrow" panose="020B0606020202030204" pitchFamily="34" charset="0"/>
          </a:endParaRPr>
        </a:p>
      </dgm:t>
    </dgm:pt>
    <dgm:pt modelId="{8CB44EAD-A0F6-4C47-A182-94A1C734D7E1}" type="sibTrans" cxnId="{F47688F0-9567-4AFC-AA79-C6CBF3723305}">
      <dgm:prSet/>
      <dgm:spPr/>
      <dgm:t>
        <a:bodyPr/>
        <a:lstStyle/>
        <a:p>
          <a:endParaRPr lang="es-PE" sz="1200">
            <a:latin typeface="Arial Narrow" panose="020B0606020202030204" pitchFamily="34" charset="0"/>
          </a:endParaRPr>
        </a:p>
      </dgm:t>
    </dgm:pt>
    <dgm:pt modelId="{3EED6F48-83C4-4B80-8DD4-B07DAE0831F4}">
      <dgm:prSet phldrT="[Texto]" custT="1"/>
      <dgm:spPr/>
      <dgm:t>
        <a:bodyPr/>
        <a:lstStyle/>
        <a:p>
          <a:r>
            <a:rPr lang="es-PE" sz="1600" dirty="0" smtClean="0">
              <a:latin typeface="Arial Narrow" panose="020B0606020202030204" pitchFamily="34" charset="0"/>
            </a:rPr>
            <a:t>Algunas cuencas pueden ser un acuífero mismo, otras un </a:t>
          </a:r>
          <a:r>
            <a:rPr lang="es-PE" sz="1600" dirty="0" err="1" smtClean="0">
              <a:latin typeface="Arial Narrow" panose="020B0606020202030204" pitchFamily="34" charset="0"/>
            </a:rPr>
            <a:t>acuífugo</a:t>
          </a:r>
          <a:endParaRPr lang="es-PE" sz="1600" dirty="0">
            <a:latin typeface="Arial Narrow" panose="020B0606020202030204" pitchFamily="34" charset="0"/>
          </a:endParaRPr>
        </a:p>
      </dgm:t>
    </dgm:pt>
    <dgm:pt modelId="{F4D18029-480F-40D2-83D8-8886465A12C6}" type="parTrans" cxnId="{1246B8C0-49AE-412B-A781-1B5B94BCE33D}">
      <dgm:prSet/>
      <dgm:spPr/>
      <dgm:t>
        <a:bodyPr/>
        <a:lstStyle/>
        <a:p>
          <a:endParaRPr lang="es-PE" sz="1200">
            <a:latin typeface="Arial Narrow" panose="020B0606020202030204" pitchFamily="34" charset="0"/>
          </a:endParaRPr>
        </a:p>
      </dgm:t>
    </dgm:pt>
    <dgm:pt modelId="{D8654C64-E295-481E-8394-73E0D3789ED1}" type="sibTrans" cxnId="{1246B8C0-49AE-412B-A781-1B5B94BCE33D}">
      <dgm:prSet/>
      <dgm:spPr/>
      <dgm:t>
        <a:bodyPr/>
        <a:lstStyle/>
        <a:p>
          <a:endParaRPr lang="es-PE" sz="1200">
            <a:latin typeface="Arial Narrow" panose="020B0606020202030204" pitchFamily="34" charset="0"/>
          </a:endParaRPr>
        </a:p>
      </dgm:t>
    </dgm:pt>
    <dgm:pt modelId="{4B56775D-F30C-4807-B635-481D6B6A5664}">
      <dgm:prSet phldrT="[Texto]" custT="1"/>
      <dgm:spPr/>
      <dgm:t>
        <a:bodyPr/>
        <a:lstStyle/>
        <a:p>
          <a:r>
            <a:rPr lang="es-PE" sz="1600" dirty="0" smtClean="0">
              <a:latin typeface="Arial Narrow" panose="020B0606020202030204" pitchFamily="34" charset="0"/>
            </a:rPr>
            <a:t>En otra situación, existen condiciones para aprovechar el recurso hídrico como la niebla y acuíferos existentes. (cosecha de agua)</a:t>
          </a:r>
          <a:endParaRPr lang="es-PE" sz="1600" dirty="0">
            <a:latin typeface="Arial Narrow" panose="020B0606020202030204" pitchFamily="34" charset="0"/>
          </a:endParaRPr>
        </a:p>
      </dgm:t>
    </dgm:pt>
    <dgm:pt modelId="{588F9025-EFE3-498C-8CAD-61876E9AF6F2}" type="parTrans" cxnId="{F67273C0-9421-4E7A-9AC3-2C884650BC9E}">
      <dgm:prSet/>
      <dgm:spPr/>
      <dgm:t>
        <a:bodyPr/>
        <a:lstStyle/>
        <a:p>
          <a:endParaRPr lang="es-PE" sz="1200">
            <a:latin typeface="Arial Narrow" panose="020B0606020202030204" pitchFamily="34" charset="0"/>
          </a:endParaRPr>
        </a:p>
      </dgm:t>
    </dgm:pt>
    <dgm:pt modelId="{442B38ED-717C-4E35-A511-E562ADD81804}" type="sibTrans" cxnId="{F67273C0-9421-4E7A-9AC3-2C884650BC9E}">
      <dgm:prSet/>
      <dgm:spPr/>
      <dgm:t>
        <a:bodyPr/>
        <a:lstStyle/>
        <a:p>
          <a:endParaRPr lang="es-PE" sz="1200">
            <a:latin typeface="Arial Narrow" panose="020B0606020202030204" pitchFamily="34" charset="0"/>
          </a:endParaRPr>
        </a:p>
      </dgm:t>
    </dgm:pt>
    <dgm:pt modelId="{24DE73CC-59F5-41A1-B4C9-25C0F6DDF996}">
      <dgm:prSet phldrT="[Texto]" custT="1"/>
      <dgm:spPr/>
      <dgm:t>
        <a:bodyPr/>
        <a:lstStyle/>
        <a:p>
          <a:r>
            <a:rPr lang="es-PE" sz="1600" dirty="0" smtClean="0">
              <a:latin typeface="Arial Narrow" panose="020B0606020202030204" pitchFamily="34" charset="0"/>
            </a:rPr>
            <a:t>Nos vuelve dependientes y refuerza el círculo de pobreza (no tener, no poder, no hacer)</a:t>
          </a:r>
          <a:endParaRPr lang="es-PE" sz="1600" dirty="0">
            <a:latin typeface="Arial Narrow" panose="020B0606020202030204" pitchFamily="34" charset="0"/>
          </a:endParaRPr>
        </a:p>
      </dgm:t>
    </dgm:pt>
    <dgm:pt modelId="{2B8F142E-D6C5-46FC-A36C-C3E1744F446B}" type="parTrans" cxnId="{F33F26D4-C390-438F-B379-7F2BA297AF98}">
      <dgm:prSet/>
      <dgm:spPr/>
      <dgm:t>
        <a:bodyPr/>
        <a:lstStyle/>
        <a:p>
          <a:endParaRPr lang="es-PE" sz="1200">
            <a:latin typeface="Arial Narrow" panose="020B0606020202030204" pitchFamily="34" charset="0"/>
          </a:endParaRPr>
        </a:p>
      </dgm:t>
    </dgm:pt>
    <dgm:pt modelId="{AB6FE6B1-BC88-4359-9AC0-F3213D6B9D26}" type="sibTrans" cxnId="{F33F26D4-C390-438F-B379-7F2BA297AF98}">
      <dgm:prSet/>
      <dgm:spPr/>
      <dgm:t>
        <a:bodyPr/>
        <a:lstStyle/>
        <a:p>
          <a:endParaRPr lang="es-PE" sz="1200">
            <a:latin typeface="Arial Narrow" panose="020B0606020202030204" pitchFamily="34" charset="0"/>
          </a:endParaRPr>
        </a:p>
      </dgm:t>
    </dgm:pt>
    <dgm:pt modelId="{AD295BDB-D9B5-4B6D-9D39-44390F3C89F2}">
      <dgm:prSet phldrT="[Texto]" custT="1"/>
      <dgm:spPr/>
      <dgm:t>
        <a:bodyPr/>
        <a:lstStyle/>
        <a:p>
          <a:r>
            <a:rPr lang="es-PE" sz="1400" dirty="0" smtClean="0">
              <a:latin typeface="Arial Narrow" panose="020B0606020202030204" pitchFamily="34" charset="0"/>
            </a:rPr>
            <a:t>Los actores de la “realidad informal” como mineros informales, madereros, regantes informales, etc., no están incluidos. </a:t>
          </a:r>
          <a:endParaRPr lang="es-PE" sz="1400" dirty="0">
            <a:latin typeface="Arial Narrow" panose="020B0606020202030204" pitchFamily="34" charset="0"/>
          </a:endParaRPr>
        </a:p>
      </dgm:t>
    </dgm:pt>
    <dgm:pt modelId="{C65A1C1B-FB8D-4FA7-BE3E-3B2FDD8435CB}" type="parTrans" cxnId="{F0556E85-F5EB-42E3-B9E1-FFF234B02DD1}">
      <dgm:prSet/>
      <dgm:spPr/>
      <dgm:t>
        <a:bodyPr/>
        <a:lstStyle/>
        <a:p>
          <a:endParaRPr lang="es-PE" sz="1200">
            <a:latin typeface="Arial Narrow" panose="020B0606020202030204" pitchFamily="34" charset="0"/>
          </a:endParaRPr>
        </a:p>
      </dgm:t>
    </dgm:pt>
    <dgm:pt modelId="{6598FA5C-460E-4D32-A8AC-32A2F875CCEE}" type="sibTrans" cxnId="{F0556E85-F5EB-42E3-B9E1-FFF234B02DD1}">
      <dgm:prSet/>
      <dgm:spPr/>
      <dgm:t>
        <a:bodyPr/>
        <a:lstStyle/>
        <a:p>
          <a:endParaRPr lang="es-PE" sz="1200">
            <a:latin typeface="Arial Narrow" panose="020B0606020202030204" pitchFamily="34" charset="0"/>
          </a:endParaRPr>
        </a:p>
      </dgm:t>
    </dgm:pt>
    <dgm:pt modelId="{5994753F-4355-456A-8E44-2E1341FD6544}">
      <dgm:prSet phldrT="[Texto]" custT="1"/>
      <dgm:spPr/>
      <dgm:t>
        <a:bodyPr/>
        <a:lstStyle/>
        <a:p>
          <a:r>
            <a:rPr lang="es-PE" sz="1400" dirty="0" smtClean="0">
              <a:latin typeface="Arial Narrow" panose="020B0606020202030204" pitchFamily="34" charset="0"/>
            </a:rPr>
            <a:t>De igual manera los actores de la “</a:t>
          </a:r>
          <a:r>
            <a:rPr lang="es-PE" sz="1400" dirty="0" err="1" smtClean="0">
              <a:latin typeface="Arial Narrow" panose="020B0606020202030204" pitchFamily="34" charset="0"/>
            </a:rPr>
            <a:t>reqalidad</a:t>
          </a:r>
          <a:r>
            <a:rPr lang="es-PE" sz="1400" dirty="0" smtClean="0">
              <a:latin typeface="Arial Narrow" panose="020B0606020202030204" pitchFamily="34" charset="0"/>
            </a:rPr>
            <a:t> oculta” como los cocaleros. A pesar de que estos actores suelen representar más de la mitad de los usuarios de agua e impactan sobre la calidad y cantidad de agua</a:t>
          </a:r>
          <a:endParaRPr lang="es-PE" sz="1400" dirty="0">
            <a:latin typeface="Arial Narrow" panose="020B0606020202030204" pitchFamily="34" charset="0"/>
          </a:endParaRPr>
        </a:p>
      </dgm:t>
    </dgm:pt>
    <dgm:pt modelId="{A6EC8A6E-8C4D-4E1F-BF1E-668D7061C020}" type="parTrans" cxnId="{645D187F-FE82-4DBD-834B-12E6DB2AE62C}">
      <dgm:prSet/>
      <dgm:spPr/>
      <dgm:t>
        <a:bodyPr/>
        <a:lstStyle/>
        <a:p>
          <a:endParaRPr lang="es-PE" sz="1200">
            <a:latin typeface="Arial Narrow" panose="020B0606020202030204" pitchFamily="34" charset="0"/>
          </a:endParaRPr>
        </a:p>
      </dgm:t>
    </dgm:pt>
    <dgm:pt modelId="{68010D56-CF2A-4D22-812E-24ABD1F454F5}" type="sibTrans" cxnId="{645D187F-FE82-4DBD-834B-12E6DB2AE62C}">
      <dgm:prSet/>
      <dgm:spPr/>
      <dgm:t>
        <a:bodyPr/>
        <a:lstStyle/>
        <a:p>
          <a:endParaRPr lang="es-PE" sz="1200">
            <a:latin typeface="Arial Narrow" panose="020B0606020202030204" pitchFamily="34" charset="0"/>
          </a:endParaRPr>
        </a:p>
      </dgm:t>
    </dgm:pt>
    <dgm:pt modelId="{5C64F8D6-D5D3-4F02-A19D-53E863476919}" type="pres">
      <dgm:prSet presAssocID="{72ED7B7D-C731-47A8-9AEF-4168F9048697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BC6893BA-7CC3-4CF4-BFEB-7583C9058AA7}" type="pres">
      <dgm:prSet presAssocID="{76A9B1DF-9CB8-4465-BF8F-C15F9E644C00}" presName="comp" presStyleCnt="0"/>
      <dgm:spPr/>
    </dgm:pt>
    <dgm:pt modelId="{8530E1E8-C9E4-4CAC-AF22-326723289BA2}" type="pres">
      <dgm:prSet presAssocID="{76A9B1DF-9CB8-4465-BF8F-C15F9E644C00}" presName="box" presStyleLbl="node1" presStyleIdx="0" presStyleCnt="3" custScaleY="81809"/>
      <dgm:spPr/>
      <dgm:t>
        <a:bodyPr/>
        <a:lstStyle/>
        <a:p>
          <a:endParaRPr lang="es-PE"/>
        </a:p>
      </dgm:t>
    </dgm:pt>
    <dgm:pt modelId="{DC3DB995-AA74-4DF5-85BD-205E9197488D}" type="pres">
      <dgm:prSet presAssocID="{76A9B1DF-9CB8-4465-BF8F-C15F9E644C00}" presName="img" presStyleLbl="fgImgPlace1" presStyleIdx="0" presStyleCnt="3" custScaleX="85741" custScaleY="88357"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s-PE"/>
        </a:p>
      </dgm:t>
    </dgm:pt>
    <dgm:pt modelId="{0EE5B8E2-9EB3-4511-BCAD-FAC88734182D}" type="pres">
      <dgm:prSet presAssocID="{76A9B1DF-9CB8-4465-BF8F-C15F9E644C00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DA06EFAE-1ED7-4D60-B3F2-91515490BF05}" type="pres">
      <dgm:prSet presAssocID="{BA5FDB42-E439-492B-8A99-E2903D039041}" presName="spacer" presStyleCnt="0"/>
      <dgm:spPr/>
    </dgm:pt>
    <dgm:pt modelId="{0D061436-CB67-4CA5-8E75-BFD1E971DABB}" type="pres">
      <dgm:prSet presAssocID="{67C6016C-1018-498B-ADF1-1A4ECD8793F5}" presName="comp" presStyleCnt="0"/>
      <dgm:spPr/>
    </dgm:pt>
    <dgm:pt modelId="{8C5BB6E8-F17E-4C74-9787-469104A40454}" type="pres">
      <dgm:prSet presAssocID="{67C6016C-1018-498B-ADF1-1A4ECD8793F5}" presName="box" presStyleLbl="node1" presStyleIdx="1" presStyleCnt="3" custScaleY="84793"/>
      <dgm:spPr/>
      <dgm:t>
        <a:bodyPr/>
        <a:lstStyle/>
        <a:p>
          <a:endParaRPr lang="es-PE"/>
        </a:p>
      </dgm:t>
    </dgm:pt>
    <dgm:pt modelId="{400D4CD6-0C2B-496F-99FF-532C1290A38F}" type="pres">
      <dgm:prSet presAssocID="{67C6016C-1018-498B-ADF1-1A4ECD8793F5}" presName="img" presStyleLbl="fgImgPlace1" presStyleIdx="1" presStyleCnt="3" custScaleX="85741" custScaleY="91108"/>
      <dgm:spPr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s-PE"/>
        </a:p>
      </dgm:t>
    </dgm:pt>
    <dgm:pt modelId="{2209AA82-A86B-4834-B20F-7D19F04AC7E9}" type="pres">
      <dgm:prSet presAssocID="{67C6016C-1018-498B-ADF1-1A4ECD8793F5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467EF4CA-A3B1-4751-AAD1-4CB003410A0D}" type="pres">
      <dgm:prSet presAssocID="{69D05348-D8CC-481A-9D90-805674599F29}" presName="spacer" presStyleCnt="0"/>
      <dgm:spPr/>
    </dgm:pt>
    <dgm:pt modelId="{58DC9716-9075-4AB7-AEA6-679AE87FAFD0}" type="pres">
      <dgm:prSet presAssocID="{2018C9C6-24DA-4F45-9CFD-6C64060ECAE9}" presName="comp" presStyleCnt="0"/>
      <dgm:spPr/>
    </dgm:pt>
    <dgm:pt modelId="{58207FB8-3B60-4789-95BF-ADAB656150E7}" type="pres">
      <dgm:prSet presAssocID="{2018C9C6-24DA-4F45-9CFD-6C64060ECAE9}" presName="box" presStyleLbl="node1" presStyleIdx="2" presStyleCnt="3"/>
      <dgm:spPr/>
      <dgm:t>
        <a:bodyPr/>
        <a:lstStyle/>
        <a:p>
          <a:endParaRPr lang="es-PE"/>
        </a:p>
      </dgm:t>
    </dgm:pt>
    <dgm:pt modelId="{60256EA0-878C-468A-9B50-0C7795DA0034}" type="pres">
      <dgm:prSet presAssocID="{2018C9C6-24DA-4F45-9CFD-6C64060ECAE9}" presName="img" presStyleLbl="fgImgPlace1" presStyleIdx="2" presStyleCnt="3" custScaleX="85741" custScaleY="89274"/>
      <dgm:spPr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s-PE"/>
        </a:p>
      </dgm:t>
    </dgm:pt>
    <dgm:pt modelId="{F1A7F305-CDD4-435F-B9B2-0DCE22E5EC16}" type="pres">
      <dgm:prSet presAssocID="{2018C9C6-24DA-4F45-9CFD-6C64060ECAE9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B998B658-1186-46B6-8BB1-08777B228F91}" srcId="{2018C9C6-24DA-4F45-9CFD-6C64060ECAE9}" destId="{90F28F26-B2F4-4B44-8017-20F2CF5F0BCA}" srcOrd="0" destOrd="0" parTransId="{06770E81-5CB4-4701-8A54-41069BBC826E}" sibTransId="{7FFBAA80-1579-4831-BED3-F7A97B58735D}"/>
    <dgm:cxn modelId="{F47688F0-9567-4AFC-AA79-C6CBF3723305}" srcId="{76A9B1DF-9CB8-4465-BF8F-C15F9E644C00}" destId="{2F7B18E2-E426-41FB-B234-F06F970BCED5}" srcOrd="2" destOrd="0" parTransId="{C609B8E9-135B-42DE-8B1E-D24E686AE023}" sibTransId="{8CB44EAD-A0F6-4C47-A182-94A1C734D7E1}"/>
    <dgm:cxn modelId="{9D2415B8-1445-491C-97D8-5CBC65B0736A}" type="presOf" srcId="{AD295BDB-D9B5-4B6D-9D39-44390F3C89F2}" destId="{58207FB8-3B60-4789-95BF-ADAB656150E7}" srcOrd="0" destOrd="3" presId="urn:microsoft.com/office/officeart/2005/8/layout/vList4"/>
    <dgm:cxn modelId="{5B4E6134-66F4-43A6-9A5A-A4E755868963}" type="presOf" srcId="{76A9B1DF-9CB8-4465-BF8F-C15F9E644C00}" destId="{8530E1E8-C9E4-4CAC-AF22-326723289BA2}" srcOrd="0" destOrd="0" presId="urn:microsoft.com/office/officeart/2005/8/layout/vList4"/>
    <dgm:cxn modelId="{F67273C0-9421-4E7A-9AC3-2C884650BC9E}" srcId="{67C6016C-1018-498B-ADF1-1A4ECD8793F5}" destId="{4B56775D-F30C-4807-B635-481D6B6A5664}" srcOrd="1" destOrd="0" parTransId="{588F9025-EFE3-498C-8CAD-61876E9AF6F2}" sibTransId="{442B38ED-717C-4E35-A511-E562ADD81804}"/>
    <dgm:cxn modelId="{F0556E85-F5EB-42E3-B9E1-FFF234B02DD1}" srcId="{2018C9C6-24DA-4F45-9CFD-6C64060ECAE9}" destId="{AD295BDB-D9B5-4B6D-9D39-44390F3C89F2}" srcOrd="2" destOrd="0" parTransId="{C65A1C1B-FB8D-4FA7-BE3E-3B2FDD8435CB}" sibTransId="{6598FA5C-460E-4D32-A8AC-32A2F875CCEE}"/>
    <dgm:cxn modelId="{5B128E91-0C7A-4E24-89E8-3B288CECB17C}" srcId="{76A9B1DF-9CB8-4465-BF8F-C15F9E644C00}" destId="{9D264FA3-7E36-4415-98F1-055191DCD5F2}" srcOrd="0" destOrd="0" parTransId="{4FE64CA8-EC4E-4D58-9CA8-73A1D8CD3901}" sibTransId="{5D7D1BEF-2041-45C1-A233-DBAA6E01B6C7}"/>
    <dgm:cxn modelId="{924D6CE6-523C-4441-9914-418BB91BC28D}" type="presOf" srcId="{7DC3A5CE-AD4B-43FD-A59C-331D177BCAF8}" destId="{2209AA82-A86B-4834-B20F-7D19F04AC7E9}" srcOrd="1" destOrd="1" presId="urn:microsoft.com/office/officeart/2005/8/layout/vList4"/>
    <dgm:cxn modelId="{6A1B3518-0BC2-4E1B-AFEE-643DF4FC48B0}" type="presOf" srcId="{2018C9C6-24DA-4F45-9CFD-6C64060ECAE9}" destId="{F1A7F305-CDD4-435F-B9B2-0DCE22E5EC16}" srcOrd="1" destOrd="0" presId="urn:microsoft.com/office/officeart/2005/8/layout/vList4"/>
    <dgm:cxn modelId="{F33F26D4-C390-438F-B379-7F2BA297AF98}" srcId="{67C6016C-1018-498B-ADF1-1A4ECD8793F5}" destId="{24DE73CC-59F5-41A1-B4C9-25C0F6DDF996}" srcOrd="2" destOrd="0" parTransId="{2B8F142E-D6C5-46FC-A36C-C3E1744F446B}" sibTransId="{AB6FE6B1-BC88-4359-9AC0-F3213D6B9D26}"/>
    <dgm:cxn modelId="{118ACE32-D7CE-4546-816A-4B98638407CE}" type="presOf" srcId="{42879211-D607-4C0E-8055-F26F0B2D0178}" destId="{8530E1E8-C9E4-4CAC-AF22-326723289BA2}" srcOrd="0" destOrd="2" presId="urn:microsoft.com/office/officeart/2005/8/layout/vList4"/>
    <dgm:cxn modelId="{376F1278-2854-46F2-88AA-58B95F279F43}" srcId="{72ED7B7D-C731-47A8-9AEF-4168F9048697}" destId="{67C6016C-1018-498B-ADF1-1A4ECD8793F5}" srcOrd="1" destOrd="0" parTransId="{00CFB9DC-D9CC-4084-9668-A7A62AAF543F}" sibTransId="{69D05348-D8CC-481A-9D90-805674599F29}"/>
    <dgm:cxn modelId="{17C8CF76-7796-49AA-8747-087743048006}" type="presOf" srcId="{9D264FA3-7E36-4415-98F1-055191DCD5F2}" destId="{0EE5B8E2-9EB3-4511-BCAD-FAC88734182D}" srcOrd="1" destOrd="1" presId="urn:microsoft.com/office/officeart/2005/8/layout/vList4"/>
    <dgm:cxn modelId="{8A489CD6-E884-44EF-8C14-65516BF67C66}" type="presOf" srcId="{5994753F-4355-456A-8E44-2E1341FD6544}" destId="{F1A7F305-CDD4-435F-B9B2-0DCE22E5EC16}" srcOrd="1" destOrd="4" presId="urn:microsoft.com/office/officeart/2005/8/layout/vList4"/>
    <dgm:cxn modelId="{93CF9673-EC0D-4EF0-9130-6D31C5706E51}" type="presOf" srcId="{D6B4E3E0-836F-4EEE-9646-8D6D892F1A0F}" destId="{F1A7F305-CDD4-435F-B9B2-0DCE22E5EC16}" srcOrd="1" destOrd="2" presId="urn:microsoft.com/office/officeart/2005/8/layout/vList4"/>
    <dgm:cxn modelId="{6EE195CA-C9CD-4EBE-AB4D-C28C1980ED85}" type="presOf" srcId="{90F28F26-B2F4-4B44-8017-20F2CF5F0BCA}" destId="{58207FB8-3B60-4789-95BF-ADAB656150E7}" srcOrd="0" destOrd="1" presId="urn:microsoft.com/office/officeart/2005/8/layout/vList4"/>
    <dgm:cxn modelId="{03898031-E754-4DCF-929B-C1F2F39420A2}" type="presOf" srcId="{4B56775D-F30C-4807-B635-481D6B6A5664}" destId="{8C5BB6E8-F17E-4C74-9787-469104A40454}" srcOrd="0" destOrd="2" presId="urn:microsoft.com/office/officeart/2005/8/layout/vList4"/>
    <dgm:cxn modelId="{2D3C8E0C-AB82-4BE4-B4B8-24D35CDAE97C}" type="presOf" srcId="{4B56775D-F30C-4807-B635-481D6B6A5664}" destId="{2209AA82-A86B-4834-B20F-7D19F04AC7E9}" srcOrd="1" destOrd="2" presId="urn:microsoft.com/office/officeart/2005/8/layout/vList4"/>
    <dgm:cxn modelId="{05D7CAD3-202A-4C5C-8414-262201D1AC64}" type="presOf" srcId="{9D264FA3-7E36-4415-98F1-055191DCD5F2}" destId="{8530E1E8-C9E4-4CAC-AF22-326723289BA2}" srcOrd="0" destOrd="1" presId="urn:microsoft.com/office/officeart/2005/8/layout/vList4"/>
    <dgm:cxn modelId="{896B672F-2ABA-4D10-8133-E5C78CCFFA66}" type="presOf" srcId="{67C6016C-1018-498B-ADF1-1A4ECD8793F5}" destId="{2209AA82-A86B-4834-B20F-7D19F04AC7E9}" srcOrd="1" destOrd="0" presId="urn:microsoft.com/office/officeart/2005/8/layout/vList4"/>
    <dgm:cxn modelId="{A1ECDEFE-597A-424A-9CD1-8B7896E1C4E3}" type="presOf" srcId="{24DE73CC-59F5-41A1-B4C9-25C0F6DDF996}" destId="{2209AA82-A86B-4834-B20F-7D19F04AC7E9}" srcOrd="1" destOrd="3" presId="urn:microsoft.com/office/officeart/2005/8/layout/vList4"/>
    <dgm:cxn modelId="{FD414D69-B1A0-44FE-A8E4-F3494C2FD33E}" type="presOf" srcId="{24DE73CC-59F5-41A1-B4C9-25C0F6DDF996}" destId="{8C5BB6E8-F17E-4C74-9787-469104A40454}" srcOrd="0" destOrd="3" presId="urn:microsoft.com/office/officeart/2005/8/layout/vList4"/>
    <dgm:cxn modelId="{8C965180-EDA2-485D-BA54-9477FE9BBA17}" type="presOf" srcId="{76A9B1DF-9CB8-4465-BF8F-C15F9E644C00}" destId="{0EE5B8E2-9EB3-4511-BCAD-FAC88734182D}" srcOrd="1" destOrd="0" presId="urn:microsoft.com/office/officeart/2005/8/layout/vList4"/>
    <dgm:cxn modelId="{7DC23E7B-238B-4562-A960-0EDB2D1C4CA2}" type="presOf" srcId="{3EED6F48-83C4-4B80-8DD4-B07DAE0831F4}" destId="{0EE5B8E2-9EB3-4511-BCAD-FAC88734182D}" srcOrd="1" destOrd="4" presId="urn:microsoft.com/office/officeart/2005/8/layout/vList4"/>
    <dgm:cxn modelId="{679F8DA7-DB56-45BD-BEAD-7E74A3D590D1}" type="presOf" srcId="{7DC3A5CE-AD4B-43FD-A59C-331D177BCAF8}" destId="{8C5BB6E8-F17E-4C74-9787-469104A40454}" srcOrd="0" destOrd="1" presId="urn:microsoft.com/office/officeart/2005/8/layout/vList4"/>
    <dgm:cxn modelId="{A34393B9-0D01-4368-BABD-481A972D3CB8}" type="presOf" srcId="{5994753F-4355-456A-8E44-2E1341FD6544}" destId="{58207FB8-3B60-4789-95BF-ADAB656150E7}" srcOrd="0" destOrd="4" presId="urn:microsoft.com/office/officeart/2005/8/layout/vList4"/>
    <dgm:cxn modelId="{4D48B54B-DEAC-413C-90D8-E1A465F3FCA2}" srcId="{72ED7B7D-C731-47A8-9AEF-4168F9048697}" destId="{2018C9C6-24DA-4F45-9CFD-6C64060ECAE9}" srcOrd="2" destOrd="0" parTransId="{21292C18-1AD8-4E3D-A906-69025C9BF466}" sibTransId="{4C8FE9A5-B6A5-4C5B-9011-268E0AADC5F2}"/>
    <dgm:cxn modelId="{77189BFB-7D6B-4D58-B08F-B60DB9AA703C}" type="presOf" srcId="{D6B4E3E0-836F-4EEE-9646-8D6D892F1A0F}" destId="{58207FB8-3B60-4789-95BF-ADAB656150E7}" srcOrd="0" destOrd="2" presId="urn:microsoft.com/office/officeart/2005/8/layout/vList4"/>
    <dgm:cxn modelId="{B313E046-D53C-4A1B-9510-8D318A6B116A}" type="presOf" srcId="{3EED6F48-83C4-4B80-8DD4-B07DAE0831F4}" destId="{8530E1E8-C9E4-4CAC-AF22-326723289BA2}" srcOrd="0" destOrd="4" presId="urn:microsoft.com/office/officeart/2005/8/layout/vList4"/>
    <dgm:cxn modelId="{B6C956AC-B6A3-45CF-BEDA-22806014039E}" type="presOf" srcId="{AD295BDB-D9B5-4B6D-9D39-44390F3C89F2}" destId="{F1A7F305-CDD4-435F-B9B2-0DCE22E5EC16}" srcOrd="1" destOrd="3" presId="urn:microsoft.com/office/officeart/2005/8/layout/vList4"/>
    <dgm:cxn modelId="{DC2B198F-3391-4A6B-BA78-C0A634748428}" srcId="{67C6016C-1018-498B-ADF1-1A4ECD8793F5}" destId="{7DC3A5CE-AD4B-43FD-A59C-331D177BCAF8}" srcOrd="0" destOrd="0" parTransId="{65CDAA88-D419-4ABE-B8FE-A3EBBC8C4DFE}" sibTransId="{659289C3-4BC3-4268-B6FE-B543F74F4658}"/>
    <dgm:cxn modelId="{82E7173B-1B4E-4544-ADF8-6180BE02AF3C}" type="presOf" srcId="{2F7B18E2-E426-41FB-B234-F06F970BCED5}" destId="{8530E1E8-C9E4-4CAC-AF22-326723289BA2}" srcOrd="0" destOrd="3" presId="urn:microsoft.com/office/officeart/2005/8/layout/vList4"/>
    <dgm:cxn modelId="{FC490A34-71EA-4DD3-ABA8-E1B562E5DC62}" srcId="{72ED7B7D-C731-47A8-9AEF-4168F9048697}" destId="{76A9B1DF-9CB8-4465-BF8F-C15F9E644C00}" srcOrd="0" destOrd="0" parTransId="{E3354494-D9E4-4B1D-BCE5-8C77266CEF36}" sibTransId="{BA5FDB42-E439-492B-8A99-E2903D039041}"/>
    <dgm:cxn modelId="{1246B8C0-49AE-412B-A781-1B5B94BCE33D}" srcId="{76A9B1DF-9CB8-4465-BF8F-C15F9E644C00}" destId="{3EED6F48-83C4-4B80-8DD4-B07DAE0831F4}" srcOrd="3" destOrd="0" parTransId="{F4D18029-480F-40D2-83D8-8886465A12C6}" sibTransId="{D8654C64-E295-481E-8394-73E0D3789ED1}"/>
    <dgm:cxn modelId="{1A4DF3DF-4139-4732-BC33-AF790BF490CC}" srcId="{76A9B1DF-9CB8-4465-BF8F-C15F9E644C00}" destId="{42879211-D607-4C0E-8055-F26F0B2D0178}" srcOrd="1" destOrd="0" parTransId="{93A19C5E-E3AF-4F18-A734-65A6BCD54FB4}" sibTransId="{7AC39BFA-9770-43F8-85F3-2A8F033A6835}"/>
    <dgm:cxn modelId="{E28853E3-544A-4C00-846C-D3F5C0B1FD7F}" type="presOf" srcId="{72ED7B7D-C731-47A8-9AEF-4168F9048697}" destId="{5C64F8D6-D5D3-4F02-A19D-53E863476919}" srcOrd="0" destOrd="0" presId="urn:microsoft.com/office/officeart/2005/8/layout/vList4"/>
    <dgm:cxn modelId="{BC9D67E8-81C6-4E05-A4C6-6194ED0D3404}" type="presOf" srcId="{2018C9C6-24DA-4F45-9CFD-6C64060ECAE9}" destId="{58207FB8-3B60-4789-95BF-ADAB656150E7}" srcOrd="0" destOrd="0" presId="urn:microsoft.com/office/officeart/2005/8/layout/vList4"/>
    <dgm:cxn modelId="{B5E2FF4B-C638-4130-8F5E-0459447E833E}" type="presOf" srcId="{2F7B18E2-E426-41FB-B234-F06F970BCED5}" destId="{0EE5B8E2-9EB3-4511-BCAD-FAC88734182D}" srcOrd="1" destOrd="3" presId="urn:microsoft.com/office/officeart/2005/8/layout/vList4"/>
    <dgm:cxn modelId="{A1574A88-487E-4A0C-8BBA-A8FFAB6735FD}" srcId="{2018C9C6-24DA-4F45-9CFD-6C64060ECAE9}" destId="{D6B4E3E0-836F-4EEE-9646-8D6D892F1A0F}" srcOrd="1" destOrd="0" parTransId="{90AB88FD-F134-42FC-B58C-256728BB0953}" sibTransId="{63DBA4F8-2878-42DE-8366-D72C67EACC1E}"/>
    <dgm:cxn modelId="{645D187F-FE82-4DBD-834B-12E6DB2AE62C}" srcId="{2018C9C6-24DA-4F45-9CFD-6C64060ECAE9}" destId="{5994753F-4355-456A-8E44-2E1341FD6544}" srcOrd="3" destOrd="0" parTransId="{A6EC8A6E-8C4D-4E1F-BF1E-668D7061C020}" sibTransId="{68010D56-CF2A-4D22-812E-24ABD1F454F5}"/>
    <dgm:cxn modelId="{525337E0-DD1D-42E5-BBC6-6A8A797999F6}" type="presOf" srcId="{67C6016C-1018-498B-ADF1-1A4ECD8793F5}" destId="{8C5BB6E8-F17E-4C74-9787-469104A40454}" srcOrd="0" destOrd="0" presId="urn:microsoft.com/office/officeart/2005/8/layout/vList4"/>
    <dgm:cxn modelId="{1A27C7FC-C599-4BAC-AFE6-3E2D5CFEC95C}" type="presOf" srcId="{90F28F26-B2F4-4B44-8017-20F2CF5F0BCA}" destId="{F1A7F305-CDD4-435F-B9B2-0DCE22E5EC16}" srcOrd="1" destOrd="1" presId="urn:microsoft.com/office/officeart/2005/8/layout/vList4"/>
    <dgm:cxn modelId="{4CFB9A8E-C8FA-417A-BA4C-E55643799FA0}" type="presOf" srcId="{42879211-D607-4C0E-8055-F26F0B2D0178}" destId="{0EE5B8E2-9EB3-4511-BCAD-FAC88734182D}" srcOrd="1" destOrd="2" presId="urn:microsoft.com/office/officeart/2005/8/layout/vList4"/>
    <dgm:cxn modelId="{E84DF850-3BCC-412D-BD2A-1D78D9CCECDC}" type="presParOf" srcId="{5C64F8D6-D5D3-4F02-A19D-53E863476919}" destId="{BC6893BA-7CC3-4CF4-BFEB-7583C9058AA7}" srcOrd="0" destOrd="0" presId="urn:microsoft.com/office/officeart/2005/8/layout/vList4"/>
    <dgm:cxn modelId="{ED90735B-B0BB-4CE7-BC23-F22381DB395D}" type="presParOf" srcId="{BC6893BA-7CC3-4CF4-BFEB-7583C9058AA7}" destId="{8530E1E8-C9E4-4CAC-AF22-326723289BA2}" srcOrd="0" destOrd="0" presId="urn:microsoft.com/office/officeart/2005/8/layout/vList4"/>
    <dgm:cxn modelId="{82923458-E6FC-4D5C-8186-479EF16DB7A0}" type="presParOf" srcId="{BC6893BA-7CC3-4CF4-BFEB-7583C9058AA7}" destId="{DC3DB995-AA74-4DF5-85BD-205E9197488D}" srcOrd="1" destOrd="0" presId="urn:microsoft.com/office/officeart/2005/8/layout/vList4"/>
    <dgm:cxn modelId="{ADADB381-C010-4470-9B23-88146B73BA73}" type="presParOf" srcId="{BC6893BA-7CC3-4CF4-BFEB-7583C9058AA7}" destId="{0EE5B8E2-9EB3-4511-BCAD-FAC88734182D}" srcOrd="2" destOrd="0" presId="urn:microsoft.com/office/officeart/2005/8/layout/vList4"/>
    <dgm:cxn modelId="{B8F45CB9-A519-43CF-953D-966F7B3AC917}" type="presParOf" srcId="{5C64F8D6-D5D3-4F02-A19D-53E863476919}" destId="{DA06EFAE-1ED7-4D60-B3F2-91515490BF05}" srcOrd="1" destOrd="0" presId="urn:microsoft.com/office/officeart/2005/8/layout/vList4"/>
    <dgm:cxn modelId="{A1B5EB4A-1484-4B2C-9EEB-804419D89172}" type="presParOf" srcId="{5C64F8D6-D5D3-4F02-A19D-53E863476919}" destId="{0D061436-CB67-4CA5-8E75-BFD1E971DABB}" srcOrd="2" destOrd="0" presId="urn:microsoft.com/office/officeart/2005/8/layout/vList4"/>
    <dgm:cxn modelId="{D642FD31-1BD8-4017-9AEA-E54F5B90F00E}" type="presParOf" srcId="{0D061436-CB67-4CA5-8E75-BFD1E971DABB}" destId="{8C5BB6E8-F17E-4C74-9787-469104A40454}" srcOrd="0" destOrd="0" presId="urn:microsoft.com/office/officeart/2005/8/layout/vList4"/>
    <dgm:cxn modelId="{80BEB1F4-5826-4B06-A40D-42F24FF83ADC}" type="presParOf" srcId="{0D061436-CB67-4CA5-8E75-BFD1E971DABB}" destId="{400D4CD6-0C2B-496F-99FF-532C1290A38F}" srcOrd="1" destOrd="0" presId="urn:microsoft.com/office/officeart/2005/8/layout/vList4"/>
    <dgm:cxn modelId="{470120AB-5579-45F1-BF1C-0D4BE7865E55}" type="presParOf" srcId="{0D061436-CB67-4CA5-8E75-BFD1E971DABB}" destId="{2209AA82-A86B-4834-B20F-7D19F04AC7E9}" srcOrd="2" destOrd="0" presId="urn:microsoft.com/office/officeart/2005/8/layout/vList4"/>
    <dgm:cxn modelId="{F26B80F9-1921-43EC-98AF-9C2B3DCE03BC}" type="presParOf" srcId="{5C64F8D6-D5D3-4F02-A19D-53E863476919}" destId="{467EF4CA-A3B1-4751-AAD1-4CB003410A0D}" srcOrd="3" destOrd="0" presId="urn:microsoft.com/office/officeart/2005/8/layout/vList4"/>
    <dgm:cxn modelId="{6CD0229A-FC8E-4EA2-BCB7-6F04F517D361}" type="presParOf" srcId="{5C64F8D6-D5D3-4F02-A19D-53E863476919}" destId="{58DC9716-9075-4AB7-AEA6-679AE87FAFD0}" srcOrd="4" destOrd="0" presId="urn:microsoft.com/office/officeart/2005/8/layout/vList4"/>
    <dgm:cxn modelId="{BEA7F57E-8831-49D3-9F14-8958D7137A5C}" type="presParOf" srcId="{58DC9716-9075-4AB7-AEA6-679AE87FAFD0}" destId="{58207FB8-3B60-4789-95BF-ADAB656150E7}" srcOrd="0" destOrd="0" presId="urn:microsoft.com/office/officeart/2005/8/layout/vList4"/>
    <dgm:cxn modelId="{010F124E-49AF-48F5-95CA-AA60D6F8B5EA}" type="presParOf" srcId="{58DC9716-9075-4AB7-AEA6-679AE87FAFD0}" destId="{60256EA0-878C-468A-9B50-0C7795DA0034}" srcOrd="1" destOrd="0" presId="urn:microsoft.com/office/officeart/2005/8/layout/vList4"/>
    <dgm:cxn modelId="{11BC34DD-1189-4078-B4AF-FF920877A9CC}" type="presParOf" srcId="{58DC9716-9075-4AB7-AEA6-679AE87FAFD0}" destId="{F1A7F305-CDD4-435F-B9B2-0DCE22E5EC16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EFE212-D0CB-4C2B-A867-15743E46EB5D}">
      <dsp:nvSpPr>
        <dsp:cNvPr id="0" name=""/>
        <dsp:cNvSpPr/>
      </dsp:nvSpPr>
      <dsp:spPr>
        <a:xfrm>
          <a:off x="0" y="2236654"/>
          <a:ext cx="4286247" cy="64712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Nivel </a:t>
          </a:r>
          <a:r>
            <a:rPr lang="id-ID" sz="1800" kern="1200" dirty="0" smtClean="0"/>
            <a:t>Local</a:t>
          </a:r>
          <a:endParaRPr lang="id-ID" sz="1800" kern="1200" dirty="0"/>
        </a:p>
      </dsp:txBody>
      <dsp:txXfrm>
        <a:off x="0" y="2236654"/>
        <a:ext cx="1285874" cy="647122"/>
      </dsp:txXfrm>
    </dsp:sp>
    <dsp:sp modelId="{61AE8855-0024-48F5-863D-C713822A1E5A}">
      <dsp:nvSpPr>
        <dsp:cNvPr id="0" name=""/>
        <dsp:cNvSpPr/>
      </dsp:nvSpPr>
      <dsp:spPr>
        <a:xfrm>
          <a:off x="0" y="1290523"/>
          <a:ext cx="4286247" cy="64712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800" kern="1200" dirty="0" smtClean="0"/>
            <a:t>1</a:t>
          </a:r>
          <a:r>
            <a:rPr lang="es-ES" sz="1800" kern="1200" dirty="0" err="1" smtClean="0"/>
            <a:t>er</a:t>
          </a:r>
          <a:r>
            <a:rPr lang="es-ES" sz="1800" kern="1200" dirty="0" smtClean="0"/>
            <a:t> nivel</a:t>
          </a:r>
          <a:endParaRPr lang="id-ID" sz="1800" kern="1200" dirty="0"/>
        </a:p>
      </dsp:txBody>
      <dsp:txXfrm>
        <a:off x="0" y="1290523"/>
        <a:ext cx="1285874" cy="647122"/>
      </dsp:txXfrm>
    </dsp:sp>
    <dsp:sp modelId="{75D517DB-49AA-48D3-A279-B2E114D6D891}">
      <dsp:nvSpPr>
        <dsp:cNvPr id="0" name=""/>
        <dsp:cNvSpPr/>
      </dsp:nvSpPr>
      <dsp:spPr>
        <a:xfrm>
          <a:off x="0" y="356979"/>
          <a:ext cx="4286247" cy="64712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800" kern="1200" dirty="0" smtClean="0"/>
            <a:t>2</a:t>
          </a:r>
          <a:r>
            <a:rPr lang="es-ES" sz="1800" kern="1200" dirty="0" smtClean="0"/>
            <a:t>do Nivel</a:t>
          </a:r>
          <a:endParaRPr lang="id-ID" sz="1800" kern="1200" dirty="0"/>
        </a:p>
      </dsp:txBody>
      <dsp:txXfrm>
        <a:off x="0" y="356979"/>
        <a:ext cx="1285874" cy="647122"/>
      </dsp:txXfrm>
    </dsp:sp>
    <dsp:sp modelId="{8A2DBE06-E59C-4AF7-9B12-FCBECFFD2793}">
      <dsp:nvSpPr>
        <dsp:cNvPr id="0" name=""/>
        <dsp:cNvSpPr/>
      </dsp:nvSpPr>
      <dsp:spPr>
        <a:xfrm>
          <a:off x="2601640" y="410910"/>
          <a:ext cx="808903" cy="5392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000" kern="1200" dirty="0" smtClean="0"/>
            <a:t>PROVINCIAL</a:t>
          </a:r>
          <a:endParaRPr lang="id-ID" sz="1000" kern="1200" dirty="0"/>
        </a:p>
      </dsp:txBody>
      <dsp:txXfrm>
        <a:off x="2617435" y="426705"/>
        <a:ext cx="777313" cy="507679"/>
      </dsp:txXfrm>
    </dsp:sp>
    <dsp:sp modelId="{8BBD03D5-4456-44AC-89F3-3896C9813D38}">
      <dsp:nvSpPr>
        <dsp:cNvPr id="0" name=""/>
        <dsp:cNvSpPr/>
      </dsp:nvSpPr>
      <dsp:spPr>
        <a:xfrm>
          <a:off x="2217411" y="950180"/>
          <a:ext cx="788681" cy="387540"/>
        </a:xfrm>
        <a:custGeom>
          <a:avLst/>
          <a:gdLst/>
          <a:ahLst/>
          <a:cxnLst/>
          <a:rect l="0" t="0" r="0" b="0"/>
          <a:pathLst>
            <a:path>
              <a:moveTo>
                <a:pt x="788681" y="0"/>
              </a:moveTo>
              <a:lnTo>
                <a:pt x="788681" y="193770"/>
              </a:lnTo>
              <a:lnTo>
                <a:pt x="0" y="193770"/>
              </a:lnTo>
              <a:lnTo>
                <a:pt x="0" y="38754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7BA002-2572-42A0-BED0-A5621B17F7A6}">
      <dsp:nvSpPr>
        <dsp:cNvPr id="0" name=""/>
        <dsp:cNvSpPr/>
      </dsp:nvSpPr>
      <dsp:spPr>
        <a:xfrm>
          <a:off x="1812959" y="1337720"/>
          <a:ext cx="808903" cy="5392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000" kern="1200" dirty="0" smtClean="0"/>
            <a:t>DISTRI</a:t>
          </a:r>
          <a:r>
            <a:rPr lang="es-ES" sz="1000" kern="1200" dirty="0" smtClean="0"/>
            <a:t>TO</a:t>
          </a:r>
          <a:endParaRPr lang="id-ID" sz="1000" kern="1200" dirty="0"/>
        </a:p>
      </dsp:txBody>
      <dsp:txXfrm>
        <a:off x="1828754" y="1353515"/>
        <a:ext cx="777313" cy="507679"/>
      </dsp:txXfrm>
    </dsp:sp>
    <dsp:sp modelId="{0C314BF0-11E4-49BA-BF2D-8D9C6B8184F3}">
      <dsp:nvSpPr>
        <dsp:cNvPr id="0" name=""/>
        <dsp:cNvSpPr/>
      </dsp:nvSpPr>
      <dsp:spPr>
        <a:xfrm>
          <a:off x="1691623" y="1876989"/>
          <a:ext cx="525787" cy="413592"/>
        </a:xfrm>
        <a:custGeom>
          <a:avLst/>
          <a:gdLst/>
          <a:ahLst/>
          <a:cxnLst/>
          <a:rect l="0" t="0" r="0" b="0"/>
          <a:pathLst>
            <a:path>
              <a:moveTo>
                <a:pt x="525787" y="0"/>
              </a:moveTo>
              <a:lnTo>
                <a:pt x="525787" y="206796"/>
              </a:lnTo>
              <a:lnTo>
                <a:pt x="0" y="206796"/>
              </a:lnTo>
              <a:lnTo>
                <a:pt x="0" y="41359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95CF53-FF2A-4BA8-A3EC-08BBAE5CC518}">
      <dsp:nvSpPr>
        <dsp:cNvPr id="0" name=""/>
        <dsp:cNvSpPr/>
      </dsp:nvSpPr>
      <dsp:spPr>
        <a:xfrm>
          <a:off x="1287171" y="2290582"/>
          <a:ext cx="808903" cy="5392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000" kern="1200" dirty="0" smtClean="0"/>
            <a:t>LOCALI</a:t>
          </a:r>
          <a:r>
            <a:rPr lang="es-ES" sz="1000" kern="1200" dirty="0" smtClean="0"/>
            <a:t>DAD</a:t>
          </a:r>
          <a:endParaRPr lang="id-ID" sz="1000" kern="1200" dirty="0"/>
        </a:p>
      </dsp:txBody>
      <dsp:txXfrm>
        <a:off x="1302966" y="2306377"/>
        <a:ext cx="777313" cy="507679"/>
      </dsp:txXfrm>
    </dsp:sp>
    <dsp:sp modelId="{C0B07CDA-7769-4743-9E2A-F87ADF7EFDD9}">
      <dsp:nvSpPr>
        <dsp:cNvPr id="0" name=""/>
        <dsp:cNvSpPr/>
      </dsp:nvSpPr>
      <dsp:spPr>
        <a:xfrm>
          <a:off x="2217411" y="1876989"/>
          <a:ext cx="525787" cy="4135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6796"/>
              </a:lnTo>
              <a:lnTo>
                <a:pt x="525787" y="206796"/>
              </a:lnTo>
              <a:lnTo>
                <a:pt x="525787" y="41359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840D78-062E-4658-9DA7-47332F260F7F}">
      <dsp:nvSpPr>
        <dsp:cNvPr id="0" name=""/>
        <dsp:cNvSpPr/>
      </dsp:nvSpPr>
      <dsp:spPr>
        <a:xfrm>
          <a:off x="2338746" y="2290582"/>
          <a:ext cx="808903" cy="5392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000" kern="1200" dirty="0" smtClean="0"/>
            <a:t>LOCALI</a:t>
          </a:r>
          <a:r>
            <a:rPr lang="es-ES" sz="1000" kern="1200" dirty="0" smtClean="0"/>
            <a:t>DAD</a:t>
          </a:r>
          <a:endParaRPr lang="id-ID" sz="1000" kern="1200" dirty="0"/>
        </a:p>
      </dsp:txBody>
      <dsp:txXfrm>
        <a:off x="2354541" y="2306377"/>
        <a:ext cx="777313" cy="507679"/>
      </dsp:txXfrm>
    </dsp:sp>
    <dsp:sp modelId="{F7C4D671-2EAA-4646-8ADB-D6EE1B45A3F8}">
      <dsp:nvSpPr>
        <dsp:cNvPr id="0" name=""/>
        <dsp:cNvSpPr/>
      </dsp:nvSpPr>
      <dsp:spPr>
        <a:xfrm>
          <a:off x="3006092" y="950180"/>
          <a:ext cx="788681" cy="3875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3770"/>
              </a:lnTo>
              <a:lnTo>
                <a:pt x="788681" y="193770"/>
              </a:lnTo>
              <a:lnTo>
                <a:pt x="788681" y="38754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52174B-F2DE-4088-B49D-BA06150D2AEA}">
      <dsp:nvSpPr>
        <dsp:cNvPr id="0" name=""/>
        <dsp:cNvSpPr/>
      </dsp:nvSpPr>
      <dsp:spPr>
        <a:xfrm>
          <a:off x="3390321" y="1337720"/>
          <a:ext cx="808903" cy="5392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000" kern="1200" dirty="0" smtClean="0"/>
            <a:t>DISTRI</a:t>
          </a:r>
          <a:r>
            <a:rPr lang="es-ES" sz="1000" kern="1200" dirty="0" smtClean="0"/>
            <a:t>TO</a:t>
          </a:r>
          <a:endParaRPr lang="id-ID" sz="1000" kern="1200" dirty="0"/>
        </a:p>
      </dsp:txBody>
      <dsp:txXfrm>
        <a:off x="3406116" y="1353515"/>
        <a:ext cx="777313" cy="507679"/>
      </dsp:txXfrm>
    </dsp:sp>
    <dsp:sp modelId="{4B9BD00E-CBA4-4989-B032-D498B0F8CB30}">
      <dsp:nvSpPr>
        <dsp:cNvPr id="0" name=""/>
        <dsp:cNvSpPr/>
      </dsp:nvSpPr>
      <dsp:spPr>
        <a:xfrm>
          <a:off x="3749053" y="1876989"/>
          <a:ext cx="91440" cy="41359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1359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2BC6DB-13E6-4019-B5E1-FE3F29C7FFE7}">
      <dsp:nvSpPr>
        <dsp:cNvPr id="0" name=""/>
        <dsp:cNvSpPr/>
      </dsp:nvSpPr>
      <dsp:spPr>
        <a:xfrm>
          <a:off x="3390321" y="2290582"/>
          <a:ext cx="808903" cy="5392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000" kern="1200" dirty="0" smtClean="0"/>
            <a:t>LOCALI</a:t>
          </a:r>
          <a:r>
            <a:rPr lang="es-ES" sz="1000" kern="1200" dirty="0" smtClean="0"/>
            <a:t>DAD</a:t>
          </a:r>
          <a:endParaRPr lang="id-ID" sz="1000" kern="1200" dirty="0"/>
        </a:p>
      </dsp:txBody>
      <dsp:txXfrm>
        <a:off x="3406116" y="2306377"/>
        <a:ext cx="777313" cy="50767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7E5460F4-6891-4E3C-8B28-8611C0ED8D1C}" type="datetimeFigureOut">
              <a:rPr lang="es-ES"/>
              <a:pPr>
                <a:defRPr/>
              </a:pPr>
              <a:t>22/01/2014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ES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72CF755C-2F37-4E96-B1E1-D9C6A63B7FC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63666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MX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27A30CB-8CC5-406A-BFB1-DB4A27594096}" type="slidenum">
              <a:rPr lang="es-PE" smtClean="0"/>
              <a:pPr>
                <a:defRPr/>
              </a:pPr>
              <a:t>15</a:t>
            </a:fld>
            <a:endParaRPr lang="es-PE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296829-C89E-4079-8B0D-DE900B558BB2}" type="datetimeFigureOut">
              <a:rPr lang="es-ES"/>
              <a:pPr>
                <a:defRPr/>
              </a:pPr>
              <a:t>22/01/2014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B6E8BF-214E-4BC5-8A93-241F354D2D2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2EB762-4CDE-40F8-AA73-89E81532CF41}" type="datetimeFigureOut">
              <a:rPr lang="es-ES"/>
              <a:pPr>
                <a:defRPr/>
              </a:pPr>
              <a:t>22/01/2014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772B3F-5A6E-4B19-84C4-4BEE52C24F7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4D6BB-5D12-40F3-BDBF-0F49B3986D03}" type="datetimeFigureOut">
              <a:rPr lang="es-ES"/>
              <a:pPr>
                <a:defRPr/>
              </a:pPr>
              <a:t>22/01/2014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BE57FB-FA42-46D0-8009-820C30A6078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71874D-DEE3-45E3-BF9F-BC70AF910B5A}" type="datetimeFigureOut">
              <a:rPr lang="es-ES"/>
              <a:pPr>
                <a:defRPr/>
              </a:pPr>
              <a:t>22/01/2014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0B7403-E485-47DD-8B2C-F9D5827DB28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2BA93B-6833-4B00-AE43-5302A9B5E88F}" type="datetimeFigureOut">
              <a:rPr lang="es-ES"/>
              <a:pPr>
                <a:defRPr/>
              </a:pPr>
              <a:t>22/01/2014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74555D-90DA-4CE7-B112-CA1EB1B7A8E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7A8DE7-61C2-4E31-9CB1-1193D4E62F8E}" type="datetimeFigureOut">
              <a:rPr lang="es-ES"/>
              <a:pPr>
                <a:defRPr/>
              </a:pPr>
              <a:t>22/01/2014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08C063-CDBF-46E8-ACD6-D7BAB196BF4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CB4AA7-410D-4983-B11C-17398DEF20AD}" type="datetimeFigureOut">
              <a:rPr lang="es-ES"/>
              <a:pPr>
                <a:defRPr/>
              </a:pPr>
              <a:t>22/01/2014</a:t>
            </a:fld>
            <a:endParaRPr lang="es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7EAE04-0CD3-4E83-A820-999DB8B1390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486A63-562B-4AB5-BB29-809E6D14C417}" type="datetimeFigureOut">
              <a:rPr lang="es-ES"/>
              <a:pPr>
                <a:defRPr/>
              </a:pPr>
              <a:t>22/01/2014</a:t>
            </a:fld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59487-73F4-4D75-B459-9EE5E5D3F2B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392BB1-F93D-4AAD-B59F-AE3DD43A6607}" type="datetimeFigureOut">
              <a:rPr lang="es-ES"/>
              <a:pPr>
                <a:defRPr/>
              </a:pPr>
              <a:t>22/01/2014</a:t>
            </a:fld>
            <a:endParaRPr lang="es-E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135D7B-B811-417F-A782-8E151C33419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FB88DD-B634-41DA-9B8D-18C9DEC197BB}" type="datetimeFigureOut">
              <a:rPr lang="es-ES"/>
              <a:pPr>
                <a:defRPr/>
              </a:pPr>
              <a:t>22/01/2014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A96D78-ABB1-48F8-98FC-DFBF91B73C4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0F6C95-576E-4DC3-ABA3-50E6A85C91D9}" type="datetimeFigureOut">
              <a:rPr lang="es-ES"/>
              <a:pPr>
                <a:defRPr/>
              </a:pPr>
              <a:t>22/01/2014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C08F8D-FB98-454B-A19F-FC049C3A02D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023F265-5F02-48D0-A3B1-856B0E173041}" type="datetimeFigureOut">
              <a:rPr lang="es-ES"/>
              <a:pPr>
                <a:defRPr/>
              </a:pPr>
              <a:t>22/01/2014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7280BDA-E47D-4BDC-9B58-E23EFCF963C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oleObject" Target="../embeddings/oleObject6.bin"/><Relationship Id="rId18" Type="http://schemas.openxmlformats.org/officeDocument/2006/relationships/oleObject" Target="../embeddings/oleObject10.bin"/><Relationship Id="rId26" Type="http://schemas.openxmlformats.org/officeDocument/2006/relationships/image" Target="../media/image18.gif"/><Relationship Id="rId3" Type="http://schemas.openxmlformats.org/officeDocument/2006/relationships/image" Target="../media/image11.png"/><Relationship Id="rId21" Type="http://schemas.openxmlformats.org/officeDocument/2006/relationships/oleObject" Target="../embeddings/oleObject13.bin"/><Relationship Id="rId7" Type="http://schemas.openxmlformats.org/officeDocument/2006/relationships/oleObject" Target="../embeddings/oleObject1.bin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15.gif"/><Relationship Id="rId25" Type="http://schemas.openxmlformats.org/officeDocument/2006/relationships/image" Target="../media/image17.gif"/><Relationship Id="rId33" Type="http://schemas.openxmlformats.org/officeDocument/2006/relationships/image" Target="../media/image25.gi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9.bin"/><Relationship Id="rId20" Type="http://schemas.openxmlformats.org/officeDocument/2006/relationships/oleObject" Target="../embeddings/oleObject12.bin"/><Relationship Id="rId29" Type="http://schemas.openxmlformats.org/officeDocument/2006/relationships/image" Target="../media/image21.gif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gif"/><Relationship Id="rId11" Type="http://schemas.openxmlformats.org/officeDocument/2006/relationships/oleObject" Target="../embeddings/oleObject4.bin"/><Relationship Id="rId24" Type="http://schemas.openxmlformats.org/officeDocument/2006/relationships/image" Target="../media/image16.jpeg"/><Relationship Id="rId32" Type="http://schemas.openxmlformats.org/officeDocument/2006/relationships/image" Target="../media/image24.gif"/><Relationship Id="rId5" Type="http://schemas.openxmlformats.org/officeDocument/2006/relationships/image" Target="../media/image13.gif"/><Relationship Id="rId15" Type="http://schemas.openxmlformats.org/officeDocument/2006/relationships/oleObject" Target="../embeddings/oleObject8.bin"/><Relationship Id="rId23" Type="http://schemas.openxmlformats.org/officeDocument/2006/relationships/oleObject" Target="../embeddings/oleObject15.bin"/><Relationship Id="rId28" Type="http://schemas.openxmlformats.org/officeDocument/2006/relationships/image" Target="../media/image20.gif"/><Relationship Id="rId10" Type="http://schemas.openxmlformats.org/officeDocument/2006/relationships/oleObject" Target="../embeddings/oleObject3.bin"/><Relationship Id="rId19" Type="http://schemas.openxmlformats.org/officeDocument/2006/relationships/oleObject" Target="../embeddings/oleObject11.bin"/><Relationship Id="rId31" Type="http://schemas.openxmlformats.org/officeDocument/2006/relationships/image" Target="../media/image23.gif"/><Relationship Id="rId4" Type="http://schemas.openxmlformats.org/officeDocument/2006/relationships/image" Target="../media/image12.png"/><Relationship Id="rId9" Type="http://schemas.openxmlformats.org/officeDocument/2006/relationships/oleObject" Target="../embeddings/oleObject2.bin"/><Relationship Id="rId14" Type="http://schemas.openxmlformats.org/officeDocument/2006/relationships/oleObject" Target="../embeddings/oleObject7.bin"/><Relationship Id="rId22" Type="http://schemas.openxmlformats.org/officeDocument/2006/relationships/oleObject" Target="../embeddings/oleObject14.bin"/><Relationship Id="rId27" Type="http://schemas.openxmlformats.org/officeDocument/2006/relationships/image" Target="../media/image19.gif"/><Relationship Id="rId30" Type="http://schemas.openxmlformats.org/officeDocument/2006/relationships/image" Target="../media/image22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7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29.png"/><Relationship Id="rId4" Type="http://schemas.openxmlformats.org/officeDocument/2006/relationships/diagramData" Target="../diagrams/data1.xml"/><Relationship Id="rId9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mailto:fmedina@minam.gob.pe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3 Imagen" descr="caratulit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38" y="0"/>
            <a:ext cx="91281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Subtítulo"/>
          <p:cNvSpPr>
            <a:spLocks noGrp="1"/>
          </p:cNvSpPr>
          <p:nvPr>
            <p:ph type="subTitle" idx="1"/>
          </p:nvPr>
        </p:nvSpPr>
        <p:spPr>
          <a:xfrm>
            <a:off x="2743200" y="3933056"/>
            <a:ext cx="6400800" cy="1512168"/>
          </a:xfrm>
        </p:spPr>
        <p:txBody>
          <a:bodyPr/>
          <a:lstStyle/>
          <a:p>
            <a:r>
              <a:rPr lang="es-ES" dirty="0" smtClean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Gestión Social del Agua en un Contexto Minero y de Cambio Climático (y Desertificación)</a:t>
            </a:r>
            <a:endParaRPr lang="es-ES" dirty="0">
              <a:solidFill>
                <a:sysClr val="windowText" lastClr="000000"/>
              </a:solidFill>
              <a:latin typeface="Arial Narrow" panose="020B060602020203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99793" y="116633"/>
            <a:ext cx="4032000" cy="38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61" name="Picture 4" descr="ciclo hidrológic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9050" y="2214563"/>
            <a:ext cx="9163050" cy="464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2" name="Picture 14" descr="huando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63500" y="0"/>
            <a:ext cx="9226550" cy="392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5697538" y="819150"/>
            <a:ext cx="3105150" cy="1619250"/>
            <a:chOff x="3792" y="480"/>
            <a:chExt cx="1728" cy="1020"/>
          </a:xfrm>
        </p:grpSpPr>
        <p:grpSp>
          <p:nvGrpSpPr>
            <p:cNvPr id="3" name="Group 16"/>
            <p:cNvGrpSpPr>
              <a:grpSpLocks/>
            </p:cNvGrpSpPr>
            <p:nvPr/>
          </p:nvGrpSpPr>
          <p:grpSpPr bwMode="auto">
            <a:xfrm>
              <a:off x="3792" y="480"/>
              <a:ext cx="1380" cy="1020"/>
              <a:chOff x="3888" y="2340"/>
              <a:chExt cx="1380" cy="1020"/>
            </a:xfrm>
          </p:grpSpPr>
          <p:pic>
            <p:nvPicPr>
              <p:cNvPr id="6255" name="Picture 17" descr="rainanimation"/>
              <p:cNvPicPr>
                <a:picLocks noChangeAspect="1" noChangeArrowheads="1" noCrop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4224" y="2496"/>
                <a:ext cx="1044" cy="8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4" name="Group 18"/>
              <p:cNvGrpSpPr>
                <a:grpSpLocks/>
              </p:cNvGrpSpPr>
              <p:nvPr/>
            </p:nvGrpSpPr>
            <p:grpSpPr bwMode="auto">
              <a:xfrm>
                <a:off x="3888" y="2340"/>
                <a:ext cx="1344" cy="1020"/>
                <a:chOff x="3096" y="3024"/>
                <a:chExt cx="1344" cy="1020"/>
              </a:xfrm>
            </p:grpSpPr>
            <p:pic>
              <p:nvPicPr>
                <p:cNvPr id="6257" name="Picture 19" descr="lightninganimation"/>
                <p:cNvPicPr>
                  <a:picLocks noChangeAspect="1" noChangeArrowheads="1" noCrop="1"/>
                </p:cNvPicPr>
                <p:nvPr/>
              </p:nvPicPr>
              <p:blipFill>
                <a:blip r:embed="rId6"/>
                <a:srcRect/>
                <a:stretch>
                  <a:fillRect/>
                </a:stretch>
              </p:blipFill>
              <p:spPr bwMode="auto">
                <a:xfrm>
                  <a:off x="3144" y="3072"/>
                  <a:ext cx="1248" cy="65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6258" name="Picture 20" descr="rainanimation"/>
                <p:cNvPicPr>
                  <a:picLocks noChangeAspect="1" noChangeArrowheads="1" noCrop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3246" y="3216"/>
                  <a:ext cx="1044" cy="82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grpSp>
              <p:nvGrpSpPr>
                <p:cNvPr id="5" name="Group 21"/>
                <p:cNvGrpSpPr>
                  <a:grpSpLocks/>
                </p:cNvGrpSpPr>
                <p:nvPr/>
              </p:nvGrpSpPr>
              <p:grpSpPr bwMode="auto">
                <a:xfrm>
                  <a:off x="3096" y="3024"/>
                  <a:ext cx="1344" cy="354"/>
                  <a:chOff x="1008" y="1440"/>
                  <a:chExt cx="4251" cy="445"/>
                </a:xfrm>
              </p:grpSpPr>
              <p:grpSp>
                <p:nvGrpSpPr>
                  <p:cNvPr id="6" name="Group 22"/>
                  <p:cNvGrpSpPr>
                    <a:grpSpLocks/>
                  </p:cNvGrpSpPr>
                  <p:nvPr/>
                </p:nvGrpSpPr>
                <p:grpSpPr bwMode="auto">
                  <a:xfrm>
                    <a:off x="2736" y="1440"/>
                    <a:ext cx="2523" cy="384"/>
                    <a:chOff x="3237" y="576"/>
                    <a:chExt cx="2523" cy="384"/>
                  </a:xfrm>
                </p:grpSpPr>
                <p:sp>
                  <p:nvSpPr>
                    <p:cNvPr id="387095" name="Freeform 23"/>
                    <p:cNvSpPr>
                      <a:spLocks/>
                    </p:cNvSpPr>
                    <p:nvPr/>
                  </p:nvSpPr>
                  <p:spPr bwMode="auto">
                    <a:xfrm>
                      <a:off x="3557" y="628"/>
                      <a:ext cx="2177" cy="332"/>
                    </a:xfrm>
                    <a:custGeom>
                      <a:avLst/>
                      <a:gdLst/>
                      <a:ahLst/>
                      <a:cxnLst>
                        <a:cxn ang="0">
                          <a:pos x="150" y="104"/>
                        </a:cxn>
                        <a:cxn ang="0">
                          <a:pos x="18" y="140"/>
                        </a:cxn>
                        <a:cxn ang="0">
                          <a:pos x="6" y="176"/>
                        </a:cxn>
                        <a:cxn ang="0">
                          <a:pos x="42" y="188"/>
                        </a:cxn>
                        <a:cxn ang="0">
                          <a:pos x="162" y="212"/>
                        </a:cxn>
                        <a:cxn ang="0">
                          <a:pos x="354" y="272"/>
                        </a:cxn>
                        <a:cxn ang="0">
                          <a:pos x="450" y="296"/>
                        </a:cxn>
                        <a:cxn ang="0">
                          <a:pos x="642" y="272"/>
                        </a:cxn>
                        <a:cxn ang="0">
                          <a:pos x="726" y="260"/>
                        </a:cxn>
                        <a:cxn ang="0">
                          <a:pos x="906" y="236"/>
                        </a:cxn>
                        <a:cxn ang="0">
                          <a:pos x="1002" y="188"/>
                        </a:cxn>
                        <a:cxn ang="0">
                          <a:pos x="1050" y="200"/>
                        </a:cxn>
                        <a:cxn ang="0">
                          <a:pos x="1110" y="248"/>
                        </a:cxn>
                        <a:cxn ang="0">
                          <a:pos x="1362" y="272"/>
                        </a:cxn>
                        <a:cxn ang="0">
                          <a:pos x="1446" y="308"/>
                        </a:cxn>
                        <a:cxn ang="0">
                          <a:pos x="1590" y="200"/>
                        </a:cxn>
                        <a:cxn ang="0">
                          <a:pos x="1806" y="188"/>
                        </a:cxn>
                        <a:cxn ang="0">
                          <a:pos x="1734" y="308"/>
                        </a:cxn>
                        <a:cxn ang="0">
                          <a:pos x="1710" y="200"/>
                        </a:cxn>
                        <a:cxn ang="0">
                          <a:pos x="1698" y="212"/>
                        </a:cxn>
                        <a:cxn ang="0">
                          <a:pos x="1770" y="236"/>
                        </a:cxn>
                        <a:cxn ang="0">
                          <a:pos x="1950" y="176"/>
                        </a:cxn>
                        <a:cxn ang="0">
                          <a:pos x="2022" y="152"/>
                        </a:cxn>
                        <a:cxn ang="0">
                          <a:pos x="2010" y="152"/>
                        </a:cxn>
                        <a:cxn ang="0">
                          <a:pos x="2142" y="92"/>
                        </a:cxn>
                        <a:cxn ang="0">
                          <a:pos x="1962" y="200"/>
                        </a:cxn>
                        <a:cxn ang="0">
                          <a:pos x="1914" y="176"/>
                        </a:cxn>
                        <a:cxn ang="0">
                          <a:pos x="2046" y="56"/>
                        </a:cxn>
                        <a:cxn ang="0">
                          <a:pos x="1818" y="32"/>
                        </a:cxn>
                        <a:cxn ang="0">
                          <a:pos x="1698" y="56"/>
                        </a:cxn>
                        <a:cxn ang="0">
                          <a:pos x="1602" y="92"/>
                        </a:cxn>
                        <a:cxn ang="0">
                          <a:pos x="1482" y="68"/>
                        </a:cxn>
                        <a:cxn ang="0">
                          <a:pos x="1410" y="8"/>
                        </a:cxn>
                        <a:cxn ang="0">
                          <a:pos x="1218" y="56"/>
                        </a:cxn>
                        <a:cxn ang="0">
                          <a:pos x="1122" y="92"/>
                        </a:cxn>
                        <a:cxn ang="0">
                          <a:pos x="1050" y="68"/>
                        </a:cxn>
                        <a:cxn ang="0">
                          <a:pos x="978" y="92"/>
                        </a:cxn>
                        <a:cxn ang="0">
                          <a:pos x="810" y="68"/>
                        </a:cxn>
                        <a:cxn ang="0">
                          <a:pos x="762" y="80"/>
                        </a:cxn>
                        <a:cxn ang="0">
                          <a:pos x="546" y="104"/>
                        </a:cxn>
                        <a:cxn ang="0">
                          <a:pos x="426" y="56"/>
                        </a:cxn>
                        <a:cxn ang="0">
                          <a:pos x="150" y="104"/>
                        </a:cxn>
                      </a:cxnLst>
                      <a:rect l="0" t="0" r="r" b="b"/>
                      <a:pathLst>
                        <a:path w="2178" h="332">
                          <a:moveTo>
                            <a:pt x="150" y="104"/>
                          </a:moveTo>
                          <a:cubicBezTo>
                            <a:pt x="107" y="118"/>
                            <a:pt x="18" y="140"/>
                            <a:pt x="18" y="140"/>
                          </a:cubicBezTo>
                          <a:cubicBezTo>
                            <a:pt x="14" y="152"/>
                            <a:pt x="0" y="165"/>
                            <a:pt x="6" y="176"/>
                          </a:cubicBezTo>
                          <a:cubicBezTo>
                            <a:pt x="12" y="187"/>
                            <a:pt x="30" y="185"/>
                            <a:pt x="42" y="188"/>
                          </a:cubicBezTo>
                          <a:cubicBezTo>
                            <a:pt x="82" y="197"/>
                            <a:pt x="122" y="204"/>
                            <a:pt x="162" y="212"/>
                          </a:cubicBezTo>
                          <a:cubicBezTo>
                            <a:pt x="213" y="314"/>
                            <a:pt x="162" y="246"/>
                            <a:pt x="354" y="272"/>
                          </a:cubicBezTo>
                          <a:cubicBezTo>
                            <a:pt x="387" y="276"/>
                            <a:pt x="450" y="296"/>
                            <a:pt x="450" y="296"/>
                          </a:cubicBezTo>
                          <a:cubicBezTo>
                            <a:pt x="514" y="288"/>
                            <a:pt x="579" y="285"/>
                            <a:pt x="642" y="272"/>
                          </a:cubicBezTo>
                          <a:cubicBezTo>
                            <a:pt x="735" y="253"/>
                            <a:pt x="649" y="234"/>
                            <a:pt x="726" y="260"/>
                          </a:cubicBezTo>
                          <a:cubicBezTo>
                            <a:pt x="786" y="255"/>
                            <a:pt x="856" y="270"/>
                            <a:pt x="906" y="236"/>
                          </a:cubicBezTo>
                          <a:cubicBezTo>
                            <a:pt x="1006" y="169"/>
                            <a:pt x="810" y="220"/>
                            <a:pt x="1002" y="188"/>
                          </a:cubicBezTo>
                          <a:cubicBezTo>
                            <a:pt x="1018" y="192"/>
                            <a:pt x="1036" y="191"/>
                            <a:pt x="1050" y="200"/>
                          </a:cubicBezTo>
                          <a:cubicBezTo>
                            <a:pt x="1107" y="238"/>
                            <a:pt x="1038" y="239"/>
                            <a:pt x="1110" y="248"/>
                          </a:cubicBezTo>
                          <a:cubicBezTo>
                            <a:pt x="1194" y="258"/>
                            <a:pt x="1278" y="262"/>
                            <a:pt x="1362" y="272"/>
                          </a:cubicBezTo>
                          <a:cubicBezTo>
                            <a:pt x="1452" y="332"/>
                            <a:pt x="1338" y="262"/>
                            <a:pt x="1446" y="308"/>
                          </a:cubicBezTo>
                          <a:cubicBezTo>
                            <a:pt x="1476" y="321"/>
                            <a:pt x="1561" y="186"/>
                            <a:pt x="1590" y="200"/>
                          </a:cubicBezTo>
                          <a:cubicBezTo>
                            <a:pt x="1654" y="196"/>
                            <a:pt x="1744" y="203"/>
                            <a:pt x="1806" y="188"/>
                          </a:cubicBezTo>
                          <a:cubicBezTo>
                            <a:pt x="1818" y="185"/>
                            <a:pt x="1740" y="319"/>
                            <a:pt x="1734" y="308"/>
                          </a:cubicBezTo>
                          <a:cubicBezTo>
                            <a:pt x="1728" y="297"/>
                            <a:pt x="1722" y="204"/>
                            <a:pt x="1710" y="200"/>
                          </a:cubicBezTo>
                          <a:cubicBezTo>
                            <a:pt x="1706" y="188"/>
                            <a:pt x="1666" y="221"/>
                            <a:pt x="1698" y="212"/>
                          </a:cubicBezTo>
                          <a:cubicBezTo>
                            <a:pt x="1722" y="205"/>
                            <a:pt x="1747" y="226"/>
                            <a:pt x="1770" y="236"/>
                          </a:cubicBezTo>
                          <a:cubicBezTo>
                            <a:pt x="1925" y="302"/>
                            <a:pt x="1847" y="150"/>
                            <a:pt x="1950" y="176"/>
                          </a:cubicBezTo>
                          <a:cubicBezTo>
                            <a:pt x="2178" y="80"/>
                            <a:pt x="1998" y="32"/>
                            <a:pt x="2022" y="152"/>
                          </a:cubicBezTo>
                          <a:cubicBezTo>
                            <a:pt x="2046" y="8"/>
                            <a:pt x="1914" y="44"/>
                            <a:pt x="2010" y="152"/>
                          </a:cubicBezTo>
                          <a:cubicBezTo>
                            <a:pt x="2046" y="20"/>
                            <a:pt x="2151" y="101"/>
                            <a:pt x="2142" y="92"/>
                          </a:cubicBezTo>
                          <a:cubicBezTo>
                            <a:pt x="2133" y="83"/>
                            <a:pt x="1974" y="205"/>
                            <a:pt x="1962" y="200"/>
                          </a:cubicBezTo>
                          <a:cubicBezTo>
                            <a:pt x="1946" y="193"/>
                            <a:pt x="1930" y="184"/>
                            <a:pt x="1914" y="176"/>
                          </a:cubicBezTo>
                          <a:cubicBezTo>
                            <a:pt x="1918" y="156"/>
                            <a:pt x="2049" y="76"/>
                            <a:pt x="2046" y="56"/>
                          </a:cubicBezTo>
                          <a:cubicBezTo>
                            <a:pt x="2041" y="12"/>
                            <a:pt x="1849" y="47"/>
                            <a:pt x="1818" y="32"/>
                          </a:cubicBezTo>
                          <a:cubicBezTo>
                            <a:pt x="1793" y="36"/>
                            <a:pt x="1727" y="45"/>
                            <a:pt x="1698" y="56"/>
                          </a:cubicBezTo>
                          <a:cubicBezTo>
                            <a:pt x="1572" y="103"/>
                            <a:pt x="1725" y="61"/>
                            <a:pt x="1602" y="92"/>
                          </a:cubicBezTo>
                          <a:cubicBezTo>
                            <a:pt x="1562" y="84"/>
                            <a:pt x="1492" y="108"/>
                            <a:pt x="1482" y="68"/>
                          </a:cubicBezTo>
                          <a:cubicBezTo>
                            <a:pt x="1465" y="0"/>
                            <a:pt x="1486" y="23"/>
                            <a:pt x="1410" y="8"/>
                          </a:cubicBezTo>
                          <a:cubicBezTo>
                            <a:pt x="1347" y="29"/>
                            <a:pt x="1279" y="33"/>
                            <a:pt x="1218" y="56"/>
                          </a:cubicBezTo>
                          <a:cubicBezTo>
                            <a:pt x="1092" y="103"/>
                            <a:pt x="1245" y="61"/>
                            <a:pt x="1122" y="92"/>
                          </a:cubicBezTo>
                          <a:cubicBezTo>
                            <a:pt x="1090" y="45"/>
                            <a:pt x="1110" y="50"/>
                            <a:pt x="1050" y="68"/>
                          </a:cubicBezTo>
                          <a:cubicBezTo>
                            <a:pt x="1026" y="75"/>
                            <a:pt x="978" y="92"/>
                            <a:pt x="978" y="92"/>
                          </a:cubicBezTo>
                          <a:cubicBezTo>
                            <a:pt x="922" y="86"/>
                            <a:pt x="867" y="68"/>
                            <a:pt x="810" y="68"/>
                          </a:cubicBezTo>
                          <a:cubicBezTo>
                            <a:pt x="794" y="68"/>
                            <a:pt x="778" y="78"/>
                            <a:pt x="762" y="80"/>
                          </a:cubicBezTo>
                          <a:cubicBezTo>
                            <a:pt x="426" y="122"/>
                            <a:pt x="751" y="70"/>
                            <a:pt x="546" y="104"/>
                          </a:cubicBezTo>
                          <a:cubicBezTo>
                            <a:pt x="500" y="93"/>
                            <a:pt x="470" y="71"/>
                            <a:pt x="426" y="56"/>
                          </a:cubicBezTo>
                          <a:cubicBezTo>
                            <a:pt x="329" y="66"/>
                            <a:pt x="244" y="81"/>
                            <a:pt x="150" y="1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rgbClr val="C0C0C0"/>
                        </a:gs>
                        <a:gs pos="100000">
                          <a:srgbClr val="1C74AB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>
                      <a:solidFill>
                        <a:schemeClr val="bg1"/>
                      </a:solidFill>
                      <a:round/>
                      <a:headEnd/>
                      <a:tailEnd/>
                    </a:ln>
                    <a:effectLst>
                      <a:outerShdw dist="35921" dir="2700000" algn="ctr" rotWithShape="0">
                        <a:schemeClr val="bg1"/>
                      </a:outerShdw>
                    </a:effec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s-PE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p:txBody>
                </p:sp>
                <p:sp>
                  <p:nvSpPr>
                    <p:cNvPr id="387096" name="Freeform 24"/>
                    <p:cNvSpPr>
                      <a:spLocks/>
                    </p:cNvSpPr>
                    <p:nvPr/>
                  </p:nvSpPr>
                  <p:spPr bwMode="auto">
                    <a:xfrm>
                      <a:off x="4189" y="758"/>
                      <a:ext cx="151" cy="151"/>
                    </a:xfrm>
                    <a:custGeom>
                      <a:avLst/>
                      <a:gdLst/>
                      <a:ahLst/>
                      <a:cxnLst>
                        <a:cxn ang="0">
                          <a:pos x="54" y="4"/>
                        </a:cxn>
                        <a:cxn ang="0">
                          <a:pos x="11" y="84"/>
                        </a:cxn>
                        <a:cxn ang="0">
                          <a:pos x="33" y="153"/>
                        </a:cxn>
                        <a:cxn ang="0">
                          <a:pos x="26" y="160"/>
                        </a:cxn>
                        <a:cxn ang="0">
                          <a:pos x="18" y="166"/>
                        </a:cxn>
                        <a:cxn ang="0">
                          <a:pos x="0" y="174"/>
                        </a:cxn>
                        <a:cxn ang="0">
                          <a:pos x="11" y="207"/>
                        </a:cxn>
                        <a:cxn ang="0">
                          <a:pos x="24" y="220"/>
                        </a:cxn>
                        <a:cxn ang="0">
                          <a:pos x="35" y="216"/>
                        </a:cxn>
                        <a:cxn ang="0">
                          <a:pos x="66" y="190"/>
                        </a:cxn>
                        <a:cxn ang="0">
                          <a:pos x="66" y="132"/>
                        </a:cxn>
                        <a:cxn ang="0">
                          <a:pos x="63" y="78"/>
                        </a:cxn>
                        <a:cxn ang="0">
                          <a:pos x="32" y="79"/>
                        </a:cxn>
                        <a:cxn ang="0">
                          <a:pos x="24" y="64"/>
                        </a:cxn>
                        <a:cxn ang="0">
                          <a:pos x="42" y="70"/>
                        </a:cxn>
                        <a:cxn ang="0">
                          <a:pos x="66" y="64"/>
                        </a:cxn>
                        <a:cxn ang="0">
                          <a:pos x="84" y="27"/>
                        </a:cxn>
                        <a:cxn ang="0">
                          <a:pos x="81" y="4"/>
                        </a:cxn>
                        <a:cxn ang="0">
                          <a:pos x="54" y="4"/>
                        </a:cxn>
                      </a:cxnLst>
                      <a:rect l="0" t="0" r="r" b="b"/>
                      <a:pathLst>
                        <a:path w="87" h="220">
                          <a:moveTo>
                            <a:pt x="54" y="4"/>
                          </a:moveTo>
                          <a:cubicBezTo>
                            <a:pt x="32" y="36"/>
                            <a:pt x="23" y="49"/>
                            <a:pt x="11" y="84"/>
                          </a:cubicBezTo>
                          <a:cubicBezTo>
                            <a:pt x="18" y="110"/>
                            <a:pt x="18" y="130"/>
                            <a:pt x="33" y="153"/>
                          </a:cubicBezTo>
                          <a:cubicBezTo>
                            <a:pt x="36" y="167"/>
                            <a:pt x="28" y="158"/>
                            <a:pt x="26" y="160"/>
                          </a:cubicBezTo>
                          <a:cubicBezTo>
                            <a:pt x="24" y="162"/>
                            <a:pt x="22" y="164"/>
                            <a:pt x="18" y="166"/>
                          </a:cubicBezTo>
                          <a:cubicBezTo>
                            <a:pt x="11" y="169"/>
                            <a:pt x="4" y="168"/>
                            <a:pt x="0" y="174"/>
                          </a:cubicBezTo>
                          <a:cubicBezTo>
                            <a:pt x="4" y="180"/>
                            <a:pt x="8" y="201"/>
                            <a:pt x="11" y="207"/>
                          </a:cubicBezTo>
                          <a:cubicBezTo>
                            <a:pt x="14" y="213"/>
                            <a:pt x="18" y="220"/>
                            <a:pt x="24" y="220"/>
                          </a:cubicBezTo>
                          <a:cubicBezTo>
                            <a:pt x="30" y="220"/>
                            <a:pt x="30" y="220"/>
                            <a:pt x="35" y="216"/>
                          </a:cubicBezTo>
                          <a:cubicBezTo>
                            <a:pt x="45" y="209"/>
                            <a:pt x="66" y="190"/>
                            <a:pt x="66" y="190"/>
                          </a:cubicBezTo>
                          <a:cubicBezTo>
                            <a:pt x="80" y="147"/>
                            <a:pt x="85" y="161"/>
                            <a:pt x="66" y="132"/>
                          </a:cubicBezTo>
                          <a:cubicBezTo>
                            <a:pt x="62" y="116"/>
                            <a:pt x="72" y="92"/>
                            <a:pt x="63" y="78"/>
                          </a:cubicBezTo>
                          <a:cubicBezTo>
                            <a:pt x="58" y="71"/>
                            <a:pt x="38" y="84"/>
                            <a:pt x="32" y="79"/>
                          </a:cubicBezTo>
                          <a:cubicBezTo>
                            <a:pt x="27" y="75"/>
                            <a:pt x="20" y="68"/>
                            <a:pt x="24" y="64"/>
                          </a:cubicBezTo>
                          <a:cubicBezTo>
                            <a:pt x="28" y="60"/>
                            <a:pt x="36" y="68"/>
                            <a:pt x="42" y="70"/>
                          </a:cubicBezTo>
                          <a:cubicBezTo>
                            <a:pt x="50" y="68"/>
                            <a:pt x="60" y="69"/>
                            <a:pt x="66" y="64"/>
                          </a:cubicBezTo>
                          <a:cubicBezTo>
                            <a:pt x="71" y="55"/>
                            <a:pt x="86" y="37"/>
                            <a:pt x="84" y="27"/>
                          </a:cubicBezTo>
                          <a:cubicBezTo>
                            <a:pt x="87" y="17"/>
                            <a:pt x="86" y="8"/>
                            <a:pt x="81" y="4"/>
                          </a:cubicBezTo>
                          <a:cubicBezTo>
                            <a:pt x="76" y="0"/>
                            <a:pt x="60" y="4"/>
                            <a:pt x="54" y="4"/>
                          </a:cubicBezTo>
                          <a:close/>
                        </a:path>
                      </a:pathLst>
                    </a:custGeom>
                    <a:noFill/>
                    <a:ln w="9525">
                      <a:noFill/>
                      <a:round/>
                      <a:headEnd/>
                      <a:tailEnd/>
                    </a:ln>
                    <a:effectLst>
                      <a:outerShdw dist="35921" dir="2700000" algn="ctr" rotWithShape="0">
                        <a:srgbClr val="DDDDDD"/>
                      </a:outerShdw>
                    </a:effec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s-PE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p:txBody>
                </p:sp>
                <p:graphicFrame>
                  <p:nvGraphicFramePr>
                    <p:cNvPr id="6159" name="Object 15"/>
                    <p:cNvGraphicFramePr>
                      <a:graphicFrameLocks noChangeAspect="1"/>
                    </p:cNvGraphicFramePr>
                    <p:nvPr/>
                  </p:nvGraphicFramePr>
                  <p:xfrm>
                    <a:off x="4464" y="576"/>
                    <a:ext cx="1296" cy="316"/>
                  </p:xfrm>
                  <a:graphic>
                    <a:graphicData uri="http://schemas.openxmlformats.org/presentationml/2006/ole">
                      <mc:AlternateContent xmlns:mc="http://schemas.openxmlformats.org/markup-compatibility/2006">
                        <mc:Choice xmlns:v="urn:schemas-microsoft-com:vml" Requires="v">
                          <p:oleObj spid="_x0000_s2230" name="Fotografía de Photo Editor" r:id="rId7" imgW="2685714" imgH="1066667" progId="">
                            <p:embed/>
                          </p:oleObj>
                        </mc:Choice>
                        <mc:Fallback>
                          <p:oleObj name="Fotografía de Photo Editor" r:id="rId7" imgW="2685714" imgH="1066667" progId="">
                            <p:embed/>
                            <p:pic>
                              <p:nvPicPr>
                                <p:cNvPr id="0" name=""/>
                                <p:cNvPicPr>
                                  <a:picLocks noChangeAspect="1" noChangeArrowheads="1"/>
                                </p:cNvPicPr>
                                <p:nvPr/>
                              </p:nvPicPr>
                              <p:blipFill>
                                <a:blip r:embed="rId8">
                                  <a:extLst>
                                    <a:ext uri="{28A0092B-C50C-407E-A947-70E740481C1C}">
                                      <a14:useLocalDpi xmlns:a14="http://schemas.microsoft.com/office/drawing/2010/main" val="0"/>
                                    </a:ext>
                                  </a:extLst>
                                </a:blip>
                                <a:srcRect r="5470"/>
                                <a:stretch>
                                  <a:fillRect/>
                                </a:stretch>
                              </p:blipFill>
                              <p:spPr bwMode="auto">
                                <a:xfrm>
                                  <a:off x="4464" y="576"/>
                                  <a:ext cx="1296" cy="316"/>
                                </a:xfrm>
                                <a:prstGeom prst="rect">
                                  <a:avLst/>
                                </a:prstGeom>
                                <a:noFill/>
                                <a:ln>
                                  <a:noFill/>
                                </a:ln>
                                <a:effectLst>
                                  <a:outerShdw dist="35921" dir="2700000" algn="ctr" rotWithShape="0">
                                    <a:srgbClr val="DDDDDD"/>
                                  </a:outerShdw>
                                </a:effectLst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1C74AB">
                                          <a:alpha val="50195"/>
                                        </a:srgbClr>
                                      </a:solidFill>
                                    </a14:hiddenFill>
                                  </a:ext>
                                  <a:ext uri="{91240B29-F687-4F45-9708-019B960494DF}">
                                    <a14:hiddenLine xmlns:a14="http://schemas.microsoft.com/office/drawing/2010/main" w="9525">
                                      <a:solidFill>
                                        <a:schemeClr val="tx1"/>
                                      </a:solidFill>
                                      <a:miter lim="800000"/>
                                      <a:headEnd/>
                                      <a:tailEnd/>
                                    </a14:hiddenLine>
                                  </a:ext>
                                </a:extLst>
                              </p:spPr>
                            </p:pic>
                          </p:oleObj>
                        </mc:Fallback>
                      </mc:AlternateContent>
                    </a:graphicData>
                  </a:graphic>
                </p:graphicFrame>
                <p:graphicFrame>
                  <p:nvGraphicFramePr>
                    <p:cNvPr id="6160" name="Object 16"/>
                    <p:cNvGraphicFramePr>
                      <a:graphicFrameLocks noChangeAspect="1"/>
                    </p:cNvGraphicFramePr>
                    <p:nvPr/>
                  </p:nvGraphicFramePr>
                  <p:xfrm>
                    <a:off x="3237" y="624"/>
                    <a:ext cx="1467" cy="316"/>
                  </p:xfrm>
                  <a:graphic>
                    <a:graphicData uri="http://schemas.openxmlformats.org/presentationml/2006/ole">
                      <mc:AlternateContent xmlns:mc="http://schemas.openxmlformats.org/markup-compatibility/2006">
                        <mc:Choice xmlns:v="urn:schemas-microsoft-com:vml" Requires="v">
                          <p:oleObj spid="_x0000_s2231" name="Fotografía de Photo Editor" r:id="rId9" imgW="2685714" imgH="1066667" progId="">
                            <p:embed/>
                          </p:oleObj>
                        </mc:Choice>
                        <mc:Fallback>
                          <p:oleObj name="Fotografía de Photo Editor" r:id="rId9" imgW="2685714" imgH="1066667" progId="">
                            <p:embed/>
                            <p:pic>
                              <p:nvPicPr>
                                <p:cNvPr id="0" name=""/>
                                <p:cNvPicPr>
                                  <a:picLocks noChangeAspect="1" noChangeArrowheads="1"/>
                                </p:cNvPicPr>
                                <p:nvPr/>
                              </p:nvPicPr>
                              <p:blipFill>
                                <a:blip r:embed="rId8">
                                  <a:extLst>
                                    <a:ext uri="{28A0092B-C50C-407E-A947-70E740481C1C}">
                                      <a14:useLocalDpi xmlns:a14="http://schemas.microsoft.com/office/drawing/2010/main" val="0"/>
                                    </a:ext>
                                  </a:extLst>
                                </a:blip>
                                <a:srcRect/>
                                <a:stretch>
                                  <a:fillRect/>
                                </a:stretch>
                              </p:blipFill>
                              <p:spPr bwMode="auto">
                                <a:xfrm>
                                  <a:off x="3237" y="624"/>
                                  <a:ext cx="1467" cy="316"/>
                                </a:xfrm>
                                <a:prstGeom prst="rect">
                                  <a:avLst/>
                                </a:prstGeom>
                                <a:noFill/>
                                <a:ln>
                                  <a:noFill/>
                                </a:ln>
                                <a:effectLst>
                                  <a:outerShdw dist="35921" dir="2700000" algn="ctr" rotWithShape="0">
                                    <a:srgbClr val="DDDDDD"/>
                                  </a:outerShdw>
                                </a:effectLst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chemeClr val="accent1"/>
                                      </a:solidFill>
                                    </a14:hiddenFill>
                                  </a:ext>
                                  <a:ext uri="{91240B29-F687-4F45-9708-019B960494DF}">
                                    <a14:hiddenLine xmlns:a14="http://schemas.microsoft.com/office/drawing/2010/main" w="9525">
                                      <a:solidFill>
                                        <a:schemeClr val="tx1"/>
                                      </a:solidFill>
                                      <a:miter lim="800000"/>
                                      <a:headEnd/>
                                      <a:tailEnd/>
                                    </a14:hiddenLine>
                                  </a:ext>
                                </a:extLst>
                              </p:spPr>
                            </p:pic>
                          </p:oleObj>
                        </mc:Fallback>
                      </mc:AlternateContent>
                    </a:graphicData>
                  </a:graphic>
                </p:graphicFrame>
              </p:grpSp>
              <p:grpSp>
                <p:nvGrpSpPr>
                  <p:cNvPr id="7" name="Group 27"/>
                  <p:cNvGrpSpPr>
                    <a:grpSpLocks/>
                  </p:cNvGrpSpPr>
                  <p:nvPr/>
                </p:nvGrpSpPr>
                <p:grpSpPr bwMode="auto">
                  <a:xfrm>
                    <a:off x="1008" y="1440"/>
                    <a:ext cx="2544" cy="445"/>
                    <a:chOff x="144" y="288"/>
                    <a:chExt cx="2544" cy="445"/>
                  </a:xfrm>
                </p:grpSpPr>
                <p:sp>
                  <p:nvSpPr>
                    <p:cNvPr id="6262" name="Freeform 28"/>
                    <p:cNvSpPr>
                      <a:spLocks/>
                    </p:cNvSpPr>
                    <p:nvPr/>
                  </p:nvSpPr>
                  <p:spPr bwMode="auto">
                    <a:xfrm>
                      <a:off x="240" y="305"/>
                      <a:ext cx="2262" cy="428"/>
                    </a:xfrm>
                    <a:custGeom>
                      <a:avLst/>
                      <a:gdLst>
                        <a:gd name="T0" fmla="*/ 144 w 2262"/>
                        <a:gd name="T1" fmla="*/ 101 h 493"/>
                        <a:gd name="T2" fmla="*/ 180 w 2262"/>
                        <a:gd name="T3" fmla="*/ 221 h 493"/>
                        <a:gd name="T4" fmla="*/ 72 w 2262"/>
                        <a:gd name="T5" fmla="*/ 257 h 493"/>
                        <a:gd name="T6" fmla="*/ 36 w 2262"/>
                        <a:gd name="T7" fmla="*/ 269 h 493"/>
                        <a:gd name="T8" fmla="*/ 0 w 2262"/>
                        <a:gd name="T9" fmla="*/ 281 h 493"/>
                        <a:gd name="T10" fmla="*/ 12 w 2262"/>
                        <a:gd name="T11" fmla="*/ 329 h 493"/>
                        <a:gd name="T12" fmla="*/ 60 w 2262"/>
                        <a:gd name="T13" fmla="*/ 401 h 493"/>
                        <a:gd name="T14" fmla="*/ 288 w 2262"/>
                        <a:gd name="T15" fmla="*/ 389 h 493"/>
                        <a:gd name="T16" fmla="*/ 468 w 2262"/>
                        <a:gd name="T17" fmla="*/ 341 h 493"/>
                        <a:gd name="T18" fmla="*/ 660 w 2262"/>
                        <a:gd name="T19" fmla="*/ 365 h 493"/>
                        <a:gd name="T20" fmla="*/ 684 w 2262"/>
                        <a:gd name="T21" fmla="*/ 401 h 493"/>
                        <a:gd name="T22" fmla="*/ 768 w 2262"/>
                        <a:gd name="T23" fmla="*/ 425 h 493"/>
                        <a:gd name="T24" fmla="*/ 948 w 2262"/>
                        <a:gd name="T25" fmla="*/ 437 h 493"/>
                        <a:gd name="T26" fmla="*/ 1296 w 2262"/>
                        <a:gd name="T27" fmla="*/ 449 h 493"/>
                        <a:gd name="T28" fmla="*/ 1584 w 2262"/>
                        <a:gd name="T29" fmla="*/ 401 h 493"/>
                        <a:gd name="T30" fmla="*/ 1860 w 2262"/>
                        <a:gd name="T31" fmla="*/ 341 h 493"/>
                        <a:gd name="T32" fmla="*/ 1896 w 2262"/>
                        <a:gd name="T33" fmla="*/ 365 h 493"/>
                        <a:gd name="T34" fmla="*/ 1980 w 2262"/>
                        <a:gd name="T35" fmla="*/ 353 h 493"/>
                        <a:gd name="T36" fmla="*/ 2220 w 2262"/>
                        <a:gd name="T37" fmla="*/ 341 h 493"/>
                        <a:gd name="T38" fmla="*/ 2256 w 2262"/>
                        <a:gd name="T39" fmla="*/ 269 h 493"/>
                        <a:gd name="T40" fmla="*/ 2124 w 2262"/>
                        <a:gd name="T41" fmla="*/ 221 h 493"/>
                        <a:gd name="T42" fmla="*/ 1884 w 2262"/>
                        <a:gd name="T43" fmla="*/ 149 h 493"/>
                        <a:gd name="T44" fmla="*/ 1860 w 2262"/>
                        <a:gd name="T45" fmla="*/ 77 h 493"/>
                        <a:gd name="T46" fmla="*/ 1824 w 2262"/>
                        <a:gd name="T47" fmla="*/ 65 h 493"/>
                        <a:gd name="T48" fmla="*/ 1704 w 2262"/>
                        <a:gd name="T49" fmla="*/ 5 h 493"/>
                        <a:gd name="T50" fmla="*/ 1500 w 2262"/>
                        <a:gd name="T51" fmla="*/ 41 h 493"/>
                        <a:gd name="T52" fmla="*/ 1452 w 2262"/>
                        <a:gd name="T53" fmla="*/ 65 h 493"/>
                        <a:gd name="T54" fmla="*/ 1380 w 2262"/>
                        <a:gd name="T55" fmla="*/ 89 h 493"/>
                        <a:gd name="T56" fmla="*/ 1152 w 2262"/>
                        <a:gd name="T57" fmla="*/ 29 h 493"/>
                        <a:gd name="T58" fmla="*/ 768 w 2262"/>
                        <a:gd name="T59" fmla="*/ 41 h 493"/>
                        <a:gd name="T60" fmla="*/ 684 w 2262"/>
                        <a:gd name="T61" fmla="*/ 53 h 493"/>
                        <a:gd name="T62" fmla="*/ 600 w 2262"/>
                        <a:gd name="T63" fmla="*/ 137 h 493"/>
                        <a:gd name="T64" fmla="*/ 408 w 2262"/>
                        <a:gd name="T65" fmla="*/ 89 h 493"/>
                        <a:gd name="T66" fmla="*/ 84 w 2262"/>
                        <a:gd name="T67" fmla="*/ 101 h 493"/>
                        <a:gd name="T68" fmla="*/ 48 w 2262"/>
                        <a:gd name="T69" fmla="*/ 113 h 493"/>
                        <a:gd name="T70" fmla="*/ 120 w 2262"/>
                        <a:gd name="T71" fmla="*/ 137 h 493"/>
                        <a:gd name="T72" fmla="*/ 132 w 2262"/>
                        <a:gd name="T73" fmla="*/ 245 h 493"/>
                        <a:gd name="T74" fmla="*/ 96 w 2262"/>
                        <a:gd name="T75" fmla="*/ 245 h 493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w 2262"/>
                        <a:gd name="T115" fmla="*/ 0 h 493"/>
                        <a:gd name="T116" fmla="*/ 2262 w 2262"/>
                        <a:gd name="T117" fmla="*/ 493 h 493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T114" t="T115" r="T116" b="T117"/>
                      <a:pathLst>
                        <a:path w="2262" h="493">
                          <a:moveTo>
                            <a:pt x="144" y="101"/>
                          </a:moveTo>
                          <a:cubicBezTo>
                            <a:pt x="157" y="141"/>
                            <a:pt x="167" y="181"/>
                            <a:pt x="180" y="221"/>
                          </a:cubicBezTo>
                          <a:cubicBezTo>
                            <a:pt x="144" y="233"/>
                            <a:pt x="108" y="245"/>
                            <a:pt x="72" y="257"/>
                          </a:cubicBezTo>
                          <a:cubicBezTo>
                            <a:pt x="60" y="261"/>
                            <a:pt x="48" y="265"/>
                            <a:pt x="36" y="269"/>
                          </a:cubicBezTo>
                          <a:cubicBezTo>
                            <a:pt x="24" y="273"/>
                            <a:pt x="0" y="281"/>
                            <a:pt x="0" y="281"/>
                          </a:cubicBezTo>
                          <a:cubicBezTo>
                            <a:pt x="4" y="297"/>
                            <a:pt x="5" y="314"/>
                            <a:pt x="12" y="329"/>
                          </a:cubicBezTo>
                          <a:cubicBezTo>
                            <a:pt x="25" y="355"/>
                            <a:pt x="60" y="401"/>
                            <a:pt x="60" y="401"/>
                          </a:cubicBezTo>
                          <a:cubicBezTo>
                            <a:pt x="136" y="397"/>
                            <a:pt x="212" y="398"/>
                            <a:pt x="288" y="389"/>
                          </a:cubicBezTo>
                          <a:cubicBezTo>
                            <a:pt x="342" y="383"/>
                            <a:pt x="415" y="354"/>
                            <a:pt x="468" y="341"/>
                          </a:cubicBezTo>
                          <a:cubicBezTo>
                            <a:pt x="532" y="349"/>
                            <a:pt x="596" y="357"/>
                            <a:pt x="660" y="365"/>
                          </a:cubicBezTo>
                          <a:cubicBezTo>
                            <a:pt x="674" y="367"/>
                            <a:pt x="673" y="392"/>
                            <a:pt x="684" y="401"/>
                          </a:cubicBezTo>
                          <a:cubicBezTo>
                            <a:pt x="691" y="407"/>
                            <a:pt x="766" y="425"/>
                            <a:pt x="768" y="425"/>
                          </a:cubicBezTo>
                          <a:cubicBezTo>
                            <a:pt x="828" y="431"/>
                            <a:pt x="888" y="433"/>
                            <a:pt x="948" y="437"/>
                          </a:cubicBezTo>
                          <a:cubicBezTo>
                            <a:pt x="1061" y="493"/>
                            <a:pt x="1176" y="466"/>
                            <a:pt x="1296" y="449"/>
                          </a:cubicBezTo>
                          <a:cubicBezTo>
                            <a:pt x="1392" y="417"/>
                            <a:pt x="1482" y="410"/>
                            <a:pt x="1584" y="401"/>
                          </a:cubicBezTo>
                          <a:cubicBezTo>
                            <a:pt x="1675" y="371"/>
                            <a:pt x="1765" y="355"/>
                            <a:pt x="1860" y="341"/>
                          </a:cubicBezTo>
                          <a:cubicBezTo>
                            <a:pt x="1872" y="349"/>
                            <a:pt x="1882" y="364"/>
                            <a:pt x="1896" y="365"/>
                          </a:cubicBezTo>
                          <a:cubicBezTo>
                            <a:pt x="1924" y="368"/>
                            <a:pt x="1952" y="355"/>
                            <a:pt x="1980" y="353"/>
                          </a:cubicBezTo>
                          <a:cubicBezTo>
                            <a:pt x="2060" y="347"/>
                            <a:pt x="2140" y="345"/>
                            <a:pt x="2220" y="341"/>
                          </a:cubicBezTo>
                          <a:cubicBezTo>
                            <a:pt x="2225" y="333"/>
                            <a:pt x="2262" y="285"/>
                            <a:pt x="2256" y="269"/>
                          </a:cubicBezTo>
                          <a:cubicBezTo>
                            <a:pt x="2245" y="242"/>
                            <a:pt x="2149" y="227"/>
                            <a:pt x="2124" y="221"/>
                          </a:cubicBezTo>
                          <a:cubicBezTo>
                            <a:pt x="2040" y="200"/>
                            <a:pt x="1970" y="163"/>
                            <a:pt x="1884" y="149"/>
                          </a:cubicBezTo>
                          <a:cubicBezTo>
                            <a:pt x="1876" y="125"/>
                            <a:pt x="1868" y="101"/>
                            <a:pt x="1860" y="77"/>
                          </a:cubicBezTo>
                          <a:cubicBezTo>
                            <a:pt x="1856" y="65"/>
                            <a:pt x="1835" y="71"/>
                            <a:pt x="1824" y="65"/>
                          </a:cubicBezTo>
                          <a:cubicBezTo>
                            <a:pt x="1707" y="0"/>
                            <a:pt x="1798" y="28"/>
                            <a:pt x="1704" y="5"/>
                          </a:cubicBezTo>
                          <a:cubicBezTo>
                            <a:pt x="1637" y="27"/>
                            <a:pt x="1566" y="16"/>
                            <a:pt x="1500" y="41"/>
                          </a:cubicBezTo>
                          <a:cubicBezTo>
                            <a:pt x="1483" y="47"/>
                            <a:pt x="1469" y="58"/>
                            <a:pt x="1452" y="65"/>
                          </a:cubicBezTo>
                          <a:cubicBezTo>
                            <a:pt x="1429" y="74"/>
                            <a:pt x="1380" y="89"/>
                            <a:pt x="1380" y="89"/>
                          </a:cubicBezTo>
                          <a:cubicBezTo>
                            <a:pt x="1301" y="76"/>
                            <a:pt x="1229" y="48"/>
                            <a:pt x="1152" y="29"/>
                          </a:cubicBezTo>
                          <a:cubicBezTo>
                            <a:pt x="1024" y="33"/>
                            <a:pt x="896" y="34"/>
                            <a:pt x="768" y="41"/>
                          </a:cubicBezTo>
                          <a:cubicBezTo>
                            <a:pt x="740" y="42"/>
                            <a:pt x="708" y="38"/>
                            <a:pt x="684" y="53"/>
                          </a:cubicBezTo>
                          <a:cubicBezTo>
                            <a:pt x="472" y="188"/>
                            <a:pt x="732" y="93"/>
                            <a:pt x="600" y="137"/>
                          </a:cubicBezTo>
                          <a:cubicBezTo>
                            <a:pt x="535" y="124"/>
                            <a:pt x="471" y="110"/>
                            <a:pt x="408" y="89"/>
                          </a:cubicBezTo>
                          <a:cubicBezTo>
                            <a:pt x="300" y="93"/>
                            <a:pt x="192" y="94"/>
                            <a:pt x="84" y="101"/>
                          </a:cubicBezTo>
                          <a:cubicBezTo>
                            <a:pt x="71" y="102"/>
                            <a:pt x="39" y="104"/>
                            <a:pt x="48" y="113"/>
                          </a:cubicBezTo>
                          <a:cubicBezTo>
                            <a:pt x="66" y="131"/>
                            <a:pt x="120" y="137"/>
                            <a:pt x="120" y="137"/>
                          </a:cubicBezTo>
                          <a:cubicBezTo>
                            <a:pt x="145" y="174"/>
                            <a:pt x="168" y="191"/>
                            <a:pt x="132" y="245"/>
                          </a:cubicBezTo>
                          <a:cubicBezTo>
                            <a:pt x="125" y="255"/>
                            <a:pt x="108" y="245"/>
                            <a:pt x="96" y="245"/>
                          </a:cubicBezTo>
                        </a:path>
                      </a:pathLst>
                    </a:custGeom>
                    <a:solidFill>
                      <a:srgbClr val="F8F8F8"/>
                    </a:solidFill>
                    <a:ln w="952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PE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p:txBody>
                </p:sp>
                <p:graphicFrame>
                  <p:nvGraphicFramePr>
                    <p:cNvPr id="6158" name="Object 14"/>
                    <p:cNvGraphicFramePr>
                      <a:graphicFrameLocks noChangeAspect="1"/>
                    </p:cNvGraphicFramePr>
                    <p:nvPr/>
                  </p:nvGraphicFramePr>
                  <p:xfrm>
                    <a:off x="144" y="288"/>
                    <a:ext cx="2544" cy="432"/>
                  </p:xfrm>
                  <a:graphic>
                    <a:graphicData uri="http://schemas.openxmlformats.org/presentationml/2006/ole">
                      <mc:AlternateContent xmlns:mc="http://schemas.openxmlformats.org/markup-compatibility/2006">
                        <mc:Choice xmlns:v="urn:schemas-microsoft-com:vml" Requires="v">
                          <p:oleObj spid="_x0000_s2232" name="Fotografía de Photo Editor" r:id="rId10" imgW="2685714" imgH="1066667" progId="">
                            <p:embed/>
                          </p:oleObj>
                        </mc:Choice>
                        <mc:Fallback>
                          <p:oleObj name="Fotografía de Photo Editor" r:id="rId10" imgW="2685714" imgH="1066667" progId="">
                            <p:embed/>
                            <p:pic>
                              <p:nvPicPr>
                                <p:cNvPr id="0" name=""/>
                                <p:cNvPicPr>
                                  <a:picLocks noChangeAspect="1" noChangeArrowheads="1"/>
                                </p:cNvPicPr>
                                <p:nvPr/>
                              </p:nvPicPr>
                              <p:blipFill>
                                <a:blip r:embed="rId8">
                                  <a:extLst>
                                    <a:ext uri="{28A0092B-C50C-407E-A947-70E740481C1C}">
                                      <a14:useLocalDpi xmlns:a14="http://schemas.microsoft.com/office/drawing/2010/main" val="0"/>
                                    </a:ext>
                                  </a:extLst>
                                </a:blip>
                                <a:srcRect/>
                                <a:stretch>
                                  <a:fillRect/>
                                </a:stretch>
                              </p:blipFill>
                              <p:spPr bwMode="auto">
                                <a:xfrm>
                                  <a:off x="144" y="288"/>
                                  <a:ext cx="2544" cy="432"/>
                                </a:xfrm>
                                <a:prstGeom prst="rect">
                                  <a:avLst/>
                                </a:prstGeom>
                                <a:noFill/>
                                <a:ln>
                                  <a:noFill/>
                                </a:ln>
                                <a:effectLst>
                                  <a:outerShdw dist="35921" dir="2700000" algn="ctr" rotWithShape="0">
                                    <a:srgbClr val="DDDDDD"/>
                                  </a:outerShdw>
                                </a:effectLst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chemeClr val="accent1"/>
                                      </a:solidFill>
                                    </a14:hiddenFill>
                                  </a:ext>
                                  <a:ext uri="{91240B29-F687-4F45-9708-019B960494DF}">
                                    <a14:hiddenLine xmlns:a14="http://schemas.microsoft.com/office/drawing/2010/main" w="9525">
                                      <a:solidFill>
                                        <a:schemeClr val="tx1"/>
                                      </a:solidFill>
                                      <a:miter lim="800000"/>
                                      <a:headEnd/>
                                      <a:tailEnd/>
                                    </a14:hiddenLine>
                                  </a:ext>
                                </a:extLst>
                              </p:spPr>
                            </p:pic>
                          </p:oleObj>
                        </mc:Fallback>
                      </mc:AlternateContent>
                    </a:graphicData>
                  </a:graphic>
                </p:graphicFrame>
              </p:grpSp>
            </p:grpSp>
          </p:grpSp>
        </p:grpSp>
        <p:grpSp>
          <p:nvGrpSpPr>
            <p:cNvPr id="8" name="Group 30"/>
            <p:cNvGrpSpPr>
              <a:grpSpLocks/>
            </p:cNvGrpSpPr>
            <p:nvPr/>
          </p:nvGrpSpPr>
          <p:grpSpPr bwMode="auto">
            <a:xfrm>
              <a:off x="4032" y="480"/>
              <a:ext cx="1488" cy="291"/>
              <a:chOff x="912" y="144"/>
              <a:chExt cx="2006" cy="651"/>
            </a:xfrm>
          </p:grpSpPr>
          <p:grpSp>
            <p:nvGrpSpPr>
              <p:cNvPr id="9" name="Group 31"/>
              <p:cNvGrpSpPr>
                <a:grpSpLocks/>
              </p:cNvGrpSpPr>
              <p:nvPr/>
            </p:nvGrpSpPr>
            <p:grpSpPr bwMode="auto">
              <a:xfrm>
                <a:off x="912" y="144"/>
                <a:ext cx="1478" cy="651"/>
                <a:chOff x="144" y="288"/>
                <a:chExt cx="2544" cy="445"/>
              </a:xfrm>
            </p:grpSpPr>
            <p:sp>
              <p:nvSpPr>
                <p:cNvPr id="6254" name="Freeform 32"/>
                <p:cNvSpPr>
                  <a:spLocks/>
                </p:cNvSpPr>
                <p:nvPr/>
              </p:nvSpPr>
              <p:spPr bwMode="auto">
                <a:xfrm>
                  <a:off x="240" y="305"/>
                  <a:ext cx="2262" cy="428"/>
                </a:xfrm>
                <a:custGeom>
                  <a:avLst/>
                  <a:gdLst>
                    <a:gd name="T0" fmla="*/ 144 w 2262"/>
                    <a:gd name="T1" fmla="*/ 101 h 493"/>
                    <a:gd name="T2" fmla="*/ 180 w 2262"/>
                    <a:gd name="T3" fmla="*/ 221 h 493"/>
                    <a:gd name="T4" fmla="*/ 72 w 2262"/>
                    <a:gd name="T5" fmla="*/ 257 h 493"/>
                    <a:gd name="T6" fmla="*/ 36 w 2262"/>
                    <a:gd name="T7" fmla="*/ 269 h 493"/>
                    <a:gd name="T8" fmla="*/ 0 w 2262"/>
                    <a:gd name="T9" fmla="*/ 281 h 493"/>
                    <a:gd name="T10" fmla="*/ 12 w 2262"/>
                    <a:gd name="T11" fmla="*/ 329 h 493"/>
                    <a:gd name="T12" fmla="*/ 60 w 2262"/>
                    <a:gd name="T13" fmla="*/ 401 h 493"/>
                    <a:gd name="T14" fmla="*/ 288 w 2262"/>
                    <a:gd name="T15" fmla="*/ 389 h 493"/>
                    <a:gd name="T16" fmla="*/ 468 w 2262"/>
                    <a:gd name="T17" fmla="*/ 341 h 493"/>
                    <a:gd name="T18" fmla="*/ 660 w 2262"/>
                    <a:gd name="T19" fmla="*/ 365 h 493"/>
                    <a:gd name="T20" fmla="*/ 684 w 2262"/>
                    <a:gd name="T21" fmla="*/ 401 h 493"/>
                    <a:gd name="T22" fmla="*/ 768 w 2262"/>
                    <a:gd name="T23" fmla="*/ 425 h 493"/>
                    <a:gd name="T24" fmla="*/ 948 w 2262"/>
                    <a:gd name="T25" fmla="*/ 437 h 493"/>
                    <a:gd name="T26" fmla="*/ 1296 w 2262"/>
                    <a:gd name="T27" fmla="*/ 449 h 493"/>
                    <a:gd name="T28" fmla="*/ 1584 w 2262"/>
                    <a:gd name="T29" fmla="*/ 401 h 493"/>
                    <a:gd name="T30" fmla="*/ 1860 w 2262"/>
                    <a:gd name="T31" fmla="*/ 341 h 493"/>
                    <a:gd name="T32" fmla="*/ 1896 w 2262"/>
                    <a:gd name="T33" fmla="*/ 365 h 493"/>
                    <a:gd name="T34" fmla="*/ 1980 w 2262"/>
                    <a:gd name="T35" fmla="*/ 353 h 493"/>
                    <a:gd name="T36" fmla="*/ 2220 w 2262"/>
                    <a:gd name="T37" fmla="*/ 341 h 493"/>
                    <a:gd name="T38" fmla="*/ 2256 w 2262"/>
                    <a:gd name="T39" fmla="*/ 269 h 493"/>
                    <a:gd name="T40" fmla="*/ 2124 w 2262"/>
                    <a:gd name="T41" fmla="*/ 221 h 493"/>
                    <a:gd name="T42" fmla="*/ 1884 w 2262"/>
                    <a:gd name="T43" fmla="*/ 149 h 493"/>
                    <a:gd name="T44" fmla="*/ 1860 w 2262"/>
                    <a:gd name="T45" fmla="*/ 77 h 493"/>
                    <a:gd name="T46" fmla="*/ 1824 w 2262"/>
                    <a:gd name="T47" fmla="*/ 65 h 493"/>
                    <a:gd name="T48" fmla="*/ 1704 w 2262"/>
                    <a:gd name="T49" fmla="*/ 5 h 493"/>
                    <a:gd name="T50" fmla="*/ 1500 w 2262"/>
                    <a:gd name="T51" fmla="*/ 41 h 493"/>
                    <a:gd name="T52" fmla="*/ 1452 w 2262"/>
                    <a:gd name="T53" fmla="*/ 65 h 493"/>
                    <a:gd name="T54" fmla="*/ 1380 w 2262"/>
                    <a:gd name="T55" fmla="*/ 89 h 493"/>
                    <a:gd name="T56" fmla="*/ 1152 w 2262"/>
                    <a:gd name="T57" fmla="*/ 29 h 493"/>
                    <a:gd name="T58" fmla="*/ 768 w 2262"/>
                    <a:gd name="T59" fmla="*/ 41 h 493"/>
                    <a:gd name="T60" fmla="*/ 684 w 2262"/>
                    <a:gd name="T61" fmla="*/ 53 h 493"/>
                    <a:gd name="T62" fmla="*/ 600 w 2262"/>
                    <a:gd name="T63" fmla="*/ 137 h 493"/>
                    <a:gd name="T64" fmla="*/ 408 w 2262"/>
                    <a:gd name="T65" fmla="*/ 89 h 493"/>
                    <a:gd name="T66" fmla="*/ 84 w 2262"/>
                    <a:gd name="T67" fmla="*/ 101 h 493"/>
                    <a:gd name="T68" fmla="*/ 48 w 2262"/>
                    <a:gd name="T69" fmla="*/ 113 h 493"/>
                    <a:gd name="T70" fmla="*/ 120 w 2262"/>
                    <a:gd name="T71" fmla="*/ 137 h 493"/>
                    <a:gd name="T72" fmla="*/ 132 w 2262"/>
                    <a:gd name="T73" fmla="*/ 245 h 493"/>
                    <a:gd name="T74" fmla="*/ 96 w 2262"/>
                    <a:gd name="T75" fmla="*/ 245 h 493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2262"/>
                    <a:gd name="T115" fmla="*/ 0 h 493"/>
                    <a:gd name="T116" fmla="*/ 2262 w 2262"/>
                    <a:gd name="T117" fmla="*/ 493 h 493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2262" h="493">
                      <a:moveTo>
                        <a:pt x="144" y="101"/>
                      </a:moveTo>
                      <a:cubicBezTo>
                        <a:pt x="157" y="141"/>
                        <a:pt x="167" y="181"/>
                        <a:pt x="180" y="221"/>
                      </a:cubicBezTo>
                      <a:cubicBezTo>
                        <a:pt x="144" y="233"/>
                        <a:pt x="108" y="245"/>
                        <a:pt x="72" y="257"/>
                      </a:cubicBezTo>
                      <a:cubicBezTo>
                        <a:pt x="60" y="261"/>
                        <a:pt x="48" y="265"/>
                        <a:pt x="36" y="269"/>
                      </a:cubicBezTo>
                      <a:cubicBezTo>
                        <a:pt x="24" y="273"/>
                        <a:pt x="0" y="281"/>
                        <a:pt x="0" y="281"/>
                      </a:cubicBezTo>
                      <a:cubicBezTo>
                        <a:pt x="4" y="297"/>
                        <a:pt x="5" y="314"/>
                        <a:pt x="12" y="329"/>
                      </a:cubicBezTo>
                      <a:cubicBezTo>
                        <a:pt x="25" y="355"/>
                        <a:pt x="60" y="401"/>
                        <a:pt x="60" y="401"/>
                      </a:cubicBezTo>
                      <a:cubicBezTo>
                        <a:pt x="136" y="397"/>
                        <a:pt x="212" y="398"/>
                        <a:pt x="288" y="389"/>
                      </a:cubicBezTo>
                      <a:cubicBezTo>
                        <a:pt x="342" y="383"/>
                        <a:pt x="415" y="354"/>
                        <a:pt x="468" y="341"/>
                      </a:cubicBezTo>
                      <a:cubicBezTo>
                        <a:pt x="532" y="349"/>
                        <a:pt x="596" y="357"/>
                        <a:pt x="660" y="365"/>
                      </a:cubicBezTo>
                      <a:cubicBezTo>
                        <a:pt x="674" y="367"/>
                        <a:pt x="673" y="392"/>
                        <a:pt x="684" y="401"/>
                      </a:cubicBezTo>
                      <a:cubicBezTo>
                        <a:pt x="691" y="407"/>
                        <a:pt x="766" y="425"/>
                        <a:pt x="768" y="425"/>
                      </a:cubicBezTo>
                      <a:cubicBezTo>
                        <a:pt x="828" y="431"/>
                        <a:pt x="888" y="433"/>
                        <a:pt x="948" y="437"/>
                      </a:cubicBezTo>
                      <a:cubicBezTo>
                        <a:pt x="1061" y="493"/>
                        <a:pt x="1176" y="466"/>
                        <a:pt x="1296" y="449"/>
                      </a:cubicBezTo>
                      <a:cubicBezTo>
                        <a:pt x="1392" y="417"/>
                        <a:pt x="1482" y="410"/>
                        <a:pt x="1584" y="401"/>
                      </a:cubicBezTo>
                      <a:cubicBezTo>
                        <a:pt x="1675" y="371"/>
                        <a:pt x="1765" y="355"/>
                        <a:pt x="1860" y="341"/>
                      </a:cubicBezTo>
                      <a:cubicBezTo>
                        <a:pt x="1872" y="349"/>
                        <a:pt x="1882" y="364"/>
                        <a:pt x="1896" y="365"/>
                      </a:cubicBezTo>
                      <a:cubicBezTo>
                        <a:pt x="1924" y="368"/>
                        <a:pt x="1952" y="355"/>
                        <a:pt x="1980" y="353"/>
                      </a:cubicBezTo>
                      <a:cubicBezTo>
                        <a:pt x="2060" y="347"/>
                        <a:pt x="2140" y="345"/>
                        <a:pt x="2220" y="341"/>
                      </a:cubicBezTo>
                      <a:cubicBezTo>
                        <a:pt x="2225" y="333"/>
                        <a:pt x="2262" y="285"/>
                        <a:pt x="2256" y="269"/>
                      </a:cubicBezTo>
                      <a:cubicBezTo>
                        <a:pt x="2245" y="242"/>
                        <a:pt x="2149" y="227"/>
                        <a:pt x="2124" y="221"/>
                      </a:cubicBezTo>
                      <a:cubicBezTo>
                        <a:pt x="2040" y="200"/>
                        <a:pt x="1970" y="163"/>
                        <a:pt x="1884" y="149"/>
                      </a:cubicBezTo>
                      <a:cubicBezTo>
                        <a:pt x="1876" y="125"/>
                        <a:pt x="1868" y="101"/>
                        <a:pt x="1860" y="77"/>
                      </a:cubicBezTo>
                      <a:cubicBezTo>
                        <a:pt x="1856" y="65"/>
                        <a:pt x="1835" y="71"/>
                        <a:pt x="1824" y="65"/>
                      </a:cubicBezTo>
                      <a:cubicBezTo>
                        <a:pt x="1707" y="0"/>
                        <a:pt x="1798" y="28"/>
                        <a:pt x="1704" y="5"/>
                      </a:cubicBezTo>
                      <a:cubicBezTo>
                        <a:pt x="1637" y="27"/>
                        <a:pt x="1566" y="16"/>
                        <a:pt x="1500" y="41"/>
                      </a:cubicBezTo>
                      <a:cubicBezTo>
                        <a:pt x="1483" y="47"/>
                        <a:pt x="1469" y="58"/>
                        <a:pt x="1452" y="65"/>
                      </a:cubicBezTo>
                      <a:cubicBezTo>
                        <a:pt x="1429" y="74"/>
                        <a:pt x="1380" y="89"/>
                        <a:pt x="1380" y="89"/>
                      </a:cubicBezTo>
                      <a:cubicBezTo>
                        <a:pt x="1301" y="76"/>
                        <a:pt x="1229" y="48"/>
                        <a:pt x="1152" y="29"/>
                      </a:cubicBezTo>
                      <a:cubicBezTo>
                        <a:pt x="1024" y="33"/>
                        <a:pt x="896" y="34"/>
                        <a:pt x="768" y="41"/>
                      </a:cubicBezTo>
                      <a:cubicBezTo>
                        <a:pt x="740" y="42"/>
                        <a:pt x="708" y="38"/>
                        <a:pt x="684" y="53"/>
                      </a:cubicBezTo>
                      <a:cubicBezTo>
                        <a:pt x="472" y="188"/>
                        <a:pt x="732" y="93"/>
                        <a:pt x="600" y="137"/>
                      </a:cubicBezTo>
                      <a:cubicBezTo>
                        <a:pt x="535" y="124"/>
                        <a:pt x="471" y="110"/>
                        <a:pt x="408" y="89"/>
                      </a:cubicBezTo>
                      <a:cubicBezTo>
                        <a:pt x="300" y="93"/>
                        <a:pt x="192" y="94"/>
                        <a:pt x="84" y="101"/>
                      </a:cubicBezTo>
                      <a:cubicBezTo>
                        <a:pt x="71" y="102"/>
                        <a:pt x="39" y="104"/>
                        <a:pt x="48" y="113"/>
                      </a:cubicBezTo>
                      <a:cubicBezTo>
                        <a:pt x="66" y="131"/>
                        <a:pt x="120" y="137"/>
                        <a:pt x="120" y="137"/>
                      </a:cubicBezTo>
                      <a:cubicBezTo>
                        <a:pt x="145" y="174"/>
                        <a:pt x="168" y="191"/>
                        <a:pt x="132" y="245"/>
                      </a:cubicBezTo>
                      <a:cubicBezTo>
                        <a:pt x="125" y="255"/>
                        <a:pt x="108" y="245"/>
                        <a:pt x="96" y="245"/>
                      </a:cubicBezTo>
                    </a:path>
                  </a:pathLst>
                </a:custGeom>
                <a:solidFill>
                  <a:srgbClr val="F8F8F8"/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PE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graphicFrame>
              <p:nvGraphicFramePr>
                <p:cNvPr id="6157" name="Object 13"/>
                <p:cNvGraphicFramePr>
                  <a:graphicFrameLocks noChangeAspect="1"/>
                </p:cNvGraphicFramePr>
                <p:nvPr/>
              </p:nvGraphicFramePr>
              <p:xfrm>
                <a:off x="144" y="288"/>
                <a:ext cx="2544" cy="432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233" name="Fotografía de Photo Editor" r:id="rId11" imgW="2685714" imgH="1066667" progId="">
                        <p:embed/>
                      </p:oleObj>
                    </mc:Choice>
                    <mc:Fallback>
                      <p:oleObj name="Fotografía de Photo Editor" r:id="rId11" imgW="2685714" imgH="1066667" progId="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8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44" y="288"/>
                              <a:ext cx="2544" cy="432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>
                              <a:outerShdw dist="35921" dir="2700000" algn="ctr" rotWithShape="0">
                                <a:srgbClr val="DDDDDD"/>
                              </a:outerShdw>
                            </a:effectLst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grpSp>
            <p:nvGrpSpPr>
              <p:cNvPr id="10" name="Group 34"/>
              <p:cNvGrpSpPr>
                <a:grpSpLocks/>
              </p:cNvGrpSpPr>
              <p:nvPr/>
            </p:nvGrpSpPr>
            <p:grpSpPr bwMode="auto">
              <a:xfrm>
                <a:off x="1176" y="144"/>
                <a:ext cx="1478" cy="651"/>
                <a:chOff x="144" y="288"/>
                <a:chExt cx="2544" cy="445"/>
              </a:xfrm>
            </p:grpSpPr>
            <p:sp>
              <p:nvSpPr>
                <p:cNvPr id="6253" name="Freeform 35"/>
                <p:cNvSpPr>
                  <a:spLocks/>
                </p:cNvSpPr>
                <p:nvPr/>
              </p:nvSpPr>
              <p:spPr bwMode="auto">
                <a:xfrm>
                  <a:off x="240" y="305"/>
                  <a:ext cx="2262" cy="428"/>
                </a:xfrm>
                <a:custGeom>
                  <a:avLst/>
                  <a:gdLst>
                    <a:gd name="T0" fmla="*/ 144 w 2262"/>
                    <a:gd name="T1" fmla="*/ 101 h 493"/>
                    <a:gd name="T2" fmla="*/ 180 w 2262"/>
                    <a:gd name="T3" fmla="*/ 221 h 493"/>
                    <a:gd name="T4" fmla="*/ 72 w 2262"/>
                    <a:gd name="T5" fmla="*/ 257 h 493"/>
                    <a:gd name="T6" fmla="*/ 36 w 2262"/>
                    <a:gd name="T7" fmla="*/ 269 h 493"/>
                    <a:gd name="T8" fmla="*/ 0 w 2262"/>
                    <a:gd name="T9" fmla="*/ 281 h 493"/>
                    <a:gd name="T10" fmla="*/ 12 w 2262"/>
                    <a:gd name="T11" fmla="*/ 329 h 493"/>
                    <a:gd name="T12" fmla="*/ 60 w 2262"/>
                    <a:gd name="T13" fmla="*/ 401 h 493"/>
                    <a:gd name="T14" fmla="*/ 288 w 2262"/>
                    <a:gd name="T15" fmla="*/ 389 h 493"/>
                    <a:gd name="T16" fmla="*/ 468 w 2262"/>
                    <a:gd name="T17" fmla="*/ 341 h 493"/>
                    <a:gd name="T18" fmla="*/ 660 w 2262"/>
                    <a:gd name="T19" fmla="*/ 365 h 493"/>
                    <a:gd name="T20" fmla="*/ 684 w 2262"/>
                    <a:gd name="T21" fmla="*/ 401 h 493"/>
                    <a:gd name="T22" fmla="*/ 768 w 2262"/>
                    <a:gd name="T23" fmla="*/ 425 h 493"/>
                    <a:gd name="T24" fmla="*/ 948 w 2262"/>
                    <a:gd name="T25" fmla="*/ 437 h 493"/>
                    <a:gd name="T26" fmla="*/ 1296 w 2262"/>
                    <a:gd name="T27" fmla="*/ 449 h 493"/>
                    <a:gd name="T28" fmla="*/ 1584 w 2262"/>
                    <a:gd name="T29" fmla="*/ 401 h 493"/>
                    <a:gd name="T30" fmla="*/ 1860 w 2262"/>
                    <a:gd name="T31" fmla="*/ 341 h 493"/>
                    <a:gd name="T32" fmla="*/ 1896 w 2262"/>
                    <a:gd name="T33" fmla="*/ 365 h 493"/>
                    <a:gd name="T34" fmla="*/ 1980 w 2262"/>
                    <a:gd name="T35" fmla="*/ 353 h 493"/>
                    <a:gd name="T36" fmla="*/ 2220 w 2262"/>
                    <a:gd name="T37" fmla="*/ 341 h 493"/>
                    <a:gd name="T38" fmla="*/ 2256 w 2262"/>
                    <a:gd name="T39" fmla="*/ 269 h 493"/>
                    <a:gd name="T40" fmla="*/ 2124 w 2262"/>
                    <a:gd name="T41" fmla="*/ 221 h 493"/>
                    <a:gd name="T42" fmla="*/ 1884 w 2262"/>
                    <a:gd name="T43" fmla="*/ 149 h 493"/>
                    <a:gd name="T44" fmla="*/ 1860 w 2262"/>
                    <a:gd name="T45" fmla="*/ 77 h 493"/>
                    <a:gd name="T46" fmla="*/ 1824 w 2262"/>
                    <a:gd name="T47" fmla="*/ 65 h 493"/>
                    <a:gd name="T48" fmla="*/ 1704 w 2262"/>
                    <a:gd name="T49" fmla="*/ 5 h 493"/>
                    <a:gd name="T50" fmla="*/ 1500 w 2262"/>
                    <a:gd name="T51" fmla="*/ 41 h 493"/>
                    <a:gd name="T52" fmla="*/ 1452 w 2262"/>
                    <a:gd name="T53" fmla="*/ 65 h 493"/>
                    <a:gd name="T54" fmla="*/ 1380 w 2262"/>
                    <a:gd name="T55" fmla="*/ 89 h 493"/>
                    <a:gd name="T56" fmla="*/ 1152 w 2262"/>
                    <a:gd name="T57" fmla="*/ 29 h 493"/>
                    <a:gd name="T58" fmla="*/ 768 w 2262"/>
                    <a:gd name="T59" fmla="*/ 41 h 493"/>
                    <a:gd name="T60" fmla="*/ 684 w 2262"/>
                    <a:gd name="T61" fmla="*/ 53 h 493"/>
                    <a:gd name="T62" fmla="*/ 600 w 2262"/>
                    <a:gd name="T63" fmla="*/ 137 h 493"/>
                    <a:gd name="T64" fmla="*/ 408 w 2262"/>
                    <a:gd name="T65" fmla="*/ 89 h 493"/>
                    <a:gd name="T66" fmla="*/ 84 w 2262"/>
                    <a:gd name="T67" fmla="*/ 101 h 493"/>
                    <a:gd name="T68" fmla="*/ 48 w 2262"/>
                    <a:gd name="T69" fmla="*/ 113 h 493"/>
                    <a:gd name="T70" fmla="*/ 120 w 2262"/>
                    <a:gd name="T71" fmla="*/ 137 h 493"/>
                    <a:gd name="T72" fmla="*/ 132 w 2262"/>
                    <a:gd name="T73" fmla="*/ 245 h 493"/>
                    <a:gd name="T74" fmla="*/ 96 w 2262"/>
                    <a:gd name="T75" fmla="*/ 245 h 493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2262"/>
                    <a:gd name="T115" fmla="*/ 0 h 493"/>
                    <a:gd name="T116" fmla="*/ 2262 w 2262"/>
                    <a:gd name="T117" fmla="*/ 493 h 493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2262" h="493">
                      <a:moveTo>
                        <a:pt x="144" y="101"/>
                      </a:moveTo>
                      <a:cubicBezTo>
                        <a:pt x="157" y="141"/>
                        <a:pt x="167" y="181"/>
                        <a:pt x="180" y="221"/>
                      </a:cubicBezTo>
                      <a:cubicBezTo>
                        <a:pt x="144" y="233"/>
                        <a:pt x="108" y="245"/>
                        <a:pt x="72" y="257"/>
                      </a:cubicBezTo>
                      <a:cubicBezTo>
                        <a:pt x="60" y="261"/>
                        <a:pt x="48" y="265"/>
                        <a:pt x="36" y="269"/>
                      </a:cubicBezTo>
                      <a:cubicBezTo>
                        <a:pt x="24" y="273"/>
                        <a:pt x="0" y="281"/>
                        <a:pt x="0" y="281"/>
                      </a:cubicBezTo>
                      <a:cubicBezTo>
                        <a:pt x="4" y="297"/>
                        <a:pt x="5" y="314"/>
                        <a:pt x="12" y="329"/>
                      </a:cubicBezTo>
                      <a:cubicBezTo>
                        <a:pt x="25" y="355"/>
                        <a:pt x="60" y="401"/>
                        <a:pt x="60" y="401"/>
                      </a:cubicBezTo>
                      <a:cubicBezTo>
                        <a:pt x="136" y="397"/>
                        <a:pt x="212" y="398"/>
                        <a:pt x="288" y="389"/>
                      </a:cubicBezTo>
                      <a:cubicBezTo>
                        <a:pt x="342" y="383"/>
                        <a:pt x="415" y="354"/>
                        <a:pt x="468" y="341"/>
                      </a:cubicBezTo>
                      <a:cubicBezTo>
                        <a:pt x="532" y="349"/>
                        <a:pt x="596" y="357"/>
                        <a:pt x="660" y="365"/>
                      </a:cubicBezTo>
                      <a:cubicBezTo>
                        <a:pt x="674" y="367"/>
                        <a:pt x="673" y="392"/>
                        <a:pt x="684" y="401"/>
                      </a:cubicBezTo>
                      <a:cubicBezTo>
                        <a:pt x="691" y="407"/>
                        <a:pt x="766" y="425"/>
                        <a:pt x="768" y="425"/>
                      </a:cubicBezTo>
                      <a:cubicBezTo>
                        <a:pt x="828" y="431"/>
                        <a:pt x="888" y="433"/>
                        <a:pt x="948" y="437"/>
                      </a:cubicBezTo>
                      <a:cubicBezTo>
                        <a:pt x="1061" y="493"/>
                        <a:pt x="1176" y="466"/>
                        <a:pt x="1296" y="449"/>
                      </a:cubicBezTo>
                      <a:cubicBezTo>
                        <a:pt x="1392" y="417"/>
                        <a:pt x="1482" y="410"/>
                        <a:pt x="1584" y="401"/>
                      </a:cubicBezTo>
                      <a:cubicBezTo>
                        <a:pt x="1675" y="371"/>
                        <a:pt x="1765" y="355"/>
                        <a:pt x="1860" y="341"/>
                      </a:cubicBezTo>
                      <a:cubicBezTo>
                        <a:pt x="1872" y="349"/>
                        <a:pt x="1882" y="364"/>
                        <a:pt x="1896" y="365"/>
                      </a:cubicBezTo>
                      <a:cubicBezTo>
                        <a:pt x="1924" y="368"/>
                        <a:pt x="1952" y="355"/>
                        <a:pt x="1980" y="353"/>
                      </a:cubicBezTo>
                      <a:cubicBezTo>
                        <a:pt x="2060" y="347"/>
                        <a:pt x="2140" y="345"/>
                        <a:pt x="2220" y="341"/>
                      </a:cubicBezTo>
                      <a:cubicBezTo>
                        <a:pt x="2225" y="333"/>
                        <a:pt x="2262" y="285"/>
                        <a:pt x="2256" y="269"/>
                      </a:cubicBezTo>
                      <a:cubicBezTo>
                        <a:pt x="2245" y="242"/>
                        <a:pt x="2149" y="227"/>
                        <a:pt x="2124" y="221"/>
                      </a:cubicBezTo>
                      <a:cubicBezTo>
                        <a:pt x="2040" y="200"/>
                        <a:pt x="1970" y="163"/>
                        <a:pt x="1884" y="149"/>
                      </a:cubicBezTo>
                      <a:cubicBezTo>
                        <a:pt x="1876" y="125"/>
                        <a:pt x="1868" y="101"/>
                        <a:pt x="1860" y="77"/>
                      </a:cubicBezTo>
                      <a:cubicBezTo>
                        <a:pt x="1856" y="65"/>
                        <a:pt x="1835" y="71"/>
                        <a:pt x="1824" y="65"/>
                      </a:cubicBezTo>
                      <a:cubicBezTo>
                        <a:pt x="1707" y="0"/>
                        <a:pt x="1798" y="28"/>
                        <a:pt x="1704" y="5"/>
                      </a:cubicBezTo>
                      <a:cubicBezTo>
                        <a:pt x="1637" y="27"/>
                        <a:pt x="1566" y="16"/>
                        <a:pt x="1500" y="41"/>
                      </a:cubicBezTo>
                      <a:cubicBezTo>
                        <a:pt x="1483" y="47"/>
                        <a:pt x="1469" y="58"/>
                        <a:pt x="1452" y="65"/>
                      </a:cubicBezTo>
                      <a:cubicBezTo>
                        <a:pt x="1429" y="74"/>
                        <a:pt x="1380" y="89"/>
                        <a:pt x="1380" y="89"/>
                      </a:cubicBezTo>
                      <a:cubicBezTo>
                        <a:pt x="1301" y="76"/>
                        <a:pt x="1229" y="48"/>
                        <a:pt x="1152" y="29"/>
                      </a:cubicBezTo>
                      <a:cubicBezTo>
                        <a:pt x="1024" y="33"/>
                        <a:pt x="896" y="34"/>
                        <a:pt x="768" y="41"/>
                      </a:cubicBezTo>
                      <a:cubicBezTo>
                        <a:pt x="740" y="42"/>
                        <a:pt x="708" y="38"/>
                        <a:pt x="684" y="53"/>
                      </a:cubicBezTo>
                      <a:cubicBezTo>
                        <a:pt x="472" y="188"/>
                        <a:pt x="732" y="93"/>
                        <a:pt x="600" y="137"/>
                      </a:cubicBezTo>
                      <a:cubicBezTo>
                        <a:pt x="535" y="124"/>
                        <a:pt x="471" y="110"/>
                        <a:pt x="408" y="89"/>
                      </a:cubicBezTo>
                      <a:cubicBezTo>
                        <a:pt x="300" y="93"/>
                        <a:pt x="192" y="94"/>
                        <a:pt x="84" y="101"/>
                      </a:cubicBezTo>
                      <a:cubicBezTo>
                        <a:pt x="71" y="102"/>
                        <a:pt x="39" y="104"/>
                        <a:pt x="48" y="113"/>
                      </a:cubicBezTo>
                      <a:cubicBezTo>
                        <a:pt x="66" y="131"/>
                        <a:pt x="120" y="137"/>
                        <a:pt x="120" y="137"/>
                      </a:cubicBezTo>
                      <a:cubicBezTo>
                        <a:pt x="145" y="174"/>
                        <a:pt x="168" y="191"/>
                        <a:pt x="132" y="245"/>
                      </a:cubicBezTo>
                      <a:cubicBezTo>
                        <a:pt x="125" y="255"/>
                        <a:pt x="108" y="245"/>
                        <a:pt x="96" y="245"/>
                      </a:cubicBezTo>
                    </a:path>
                  </a:pathLst>
                </a:custGeom>
                <a:solidFill>
                  <a:srgbClr val="F8F8F8"/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PE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graphicFrame>
              <p:nvGraphicFramePr>
                <p:cNvPr id="6156" name="Object 12"/>
                <p:cNvGraphicFramePr>
                  <a:graphicFrameLocks noChangeAspect="1"/>
                </p:cNvGraphicFramePr>
                <p:nvPr/>
              </p:nvGraphicFramePr>
              <p:xfrm>
                <a:off x="144" y="288"/>
                <a:ext cx="2544" cy="432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234" name="Fotografía de Photo Editor" r:id="rId12" imgW="2685714" imgH="1066667" progId="">
                        <p:embed/>
                      </p:oleObj>
                    </mc:Choice>
                    <mc:Fallback>
                      <p:oleObj name="Fotografía de Photo Editor" r:id="rId12" imgW="2685714" imgH="1066667" progId="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8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44" y="288"/>
                              <a:ext cx="2544" cy="432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>
                              <a:outerShdw dist="35921" dir="2700000" algn="ctr" rotWithShape="0">
                                <a:srgbClr val="DDDDDD"/>
                              </a:outerShdw>
                            </a:effectLst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grpSp>
            <p:nvGrpSpPr>
              <p:cNvPr id="11" name="Group 37"/>
              <p:cNvGrpSpPr>
                <a:grpSpLocks/>
              </p:cNvGrpSpPr>
              <p:nvPr/>
            </p:nvGrpSpPr>
            <p:grpSpPr bwMode="auto">
              <a:xfrm>
                <a:off x="1440" y="144"/>
                <a:ext cx="1478" cy="651"/>
                <a:chOff x="144" y="288"/>
                <a:chExt cx="2544" cy="445"/>
              </a:xfrm>
            </p:grpSpPr>
            <p:sp>
              <p:nvSpPr>
                <p:cNvPr id="6252" name="Freeform 38"/>
                <p:cNvSpPr>
                  <a:spLocks/>
                </p:cNvSpPr>
                <p:nvPr/>
              </p:nvSpPr>
              <p:spPr bwMode="auto">
                <a:xfrm>
                  <a:off x="240" y="305"/>
                  <a:ext cx="2262" cy="428"/>
                </a:xfrm>
                <a:custGeom>
                  <a:avLst/>
                  <a:gdLst>
                    <a:gd name="T0" fmla="*/ 144 w 2262"/>
                    <a:gd name="T1" fmla="*/ 101 h 493"/>
                    <a:gd name="T2" fmla="*/ 180 w 2262"/>
                    <a:gd name="T3" fmla="*/ 221 h 493"/>
                    <a:gd name="T4" fmla="*/ 72 w 2262"/>
                    <a:gd name="T5" fmla="*/ 257 h 493"/>
                    <a:gd name="T6" fmla="*/ 36 w 2262"/>
                    <a:gd name="T7" fmla="*/ 269 h 493"/>
                    <a:gd name="T8" fmla="*/ 0 w 2262"/>
                    <a:gd name="T9" fmla="*/ 281 h 493"/>
                    <a:gd name="T10" fmla="*/ 12 w 2262"/>
                    <a:gd name="T11" fmla="*/ 329 h 493"/>
                    <a:gd name="T12" fmla="*/ 60 w 2262"/>
                    <a:gd name="T13" fmla="*/ 401 h 493"/>
                    <a:gd name="T14" fmla="*/ 288 w 2262"/>
                    <a:gd name="T15" fmla="*/ 389 h 493"/>
                    <a:gd name="T16" fmla="*/ 468 w 2262"/>
                    <a:gd name="T17" fmla="*/ 341 h 493"/>
                    <a:gd name="T18" fmla="*/ 660 w 2262"/>
                    <a:gd name="T19" fmla="*/ 365 h 493"/>
                    <a:gd name="T20" fmla="*/ 684 w 2262"/>
                    <a:gd name="T21" fmla="*/ 401 h 493"/>
                    <a:gd name="T22" fmla="*/ 768 w 2262"/>
                    <a:gd name="T23" fmla="*/ 425 h 493"/>
                    <a:gd name="T24" fmla="*/ 948 w 2262"/>
                    <a:gd name="T25" fmla="*/ 437 h 493"/>
                    <a:gd name="T26" fmla="*/ 1296 w 2262"/>
                    <a:gd name="T27" fmla="*/ 449 h 493"/>
                    <a:gd name="T28" fmla="*/ 1584 w 2262"/>
                    <a:gd name="T29" fmla="*/ 401 h 493"/>
                    <a:gd name="T30" fmla="*/ 1860 w 2262"/>
                    <a:gd name="T31" fmla="*/ 341 h 493"/>
                    <a:gd name="T32" fmla="*/ 1896 w 2262"/>
                    <a:gd name="T33" fmla="*/ 365 h 493"/>
                    <a:gd name="T34" fmla="*/ 1980 w 2262"/>
                    <a:gd name="T35" fmla="*/ 353 h 493"/>
                    <a:gd name="T36" fmla="*/ 2220 w 2262"/>
                    <a:gd name="T37" fmla="*/ 341 h 493"/>
                    <a:gd name="T38" fmla="*/ 2256 w 2262"/>
                    <a:gd name="T39" fmla="*/ 269 h 493"/>
                    <a:gd name="T40" fmla="*/ 2124 w 2262"/>
                    <a:gd name="T41" fmla="*/ 221 h 493"/>
                    <a:gd name="T42" fmla="*/ 1884 w 2262"/>
                    <a:gd name="T43" fmla="*/ 149 h 493"/>
                    <a:gd name="T44" fmla="*/ 1860 w 2262"/>
                    <a:gd name="T45" fmla="*/ 77 h 493"/>
                    <a:gd name="T46" fmla="*/ 1824 w 2262"/>
                    <a:gd name="T47" fmla="*/ 65 h 493"/>
                    <a:gd name="T48" fmla="*/ 1704 w 2262"/>
                    <a:gd name="T49" fmla="*/ 5 h 493"/>
                    <a:gd name="T50" fmla="*/ 1500 w 2262"/>
                    <a:gd name="T51" fmla="*/ 41 h 493"/>
                    <a:gd name="T52" fmla="*/ 1452 w 2262"/>
                    <a:gd name="T53" fmla="*/ 65 h 493"/>
                    <a:gd name="T54" fmla="*/ 1380 w 2262"/>
                    <a:gd name="T55" fmla="*/ 89 h 493"/>
                    <a:gd name="T56" fmla="*/ 1152 w 2262"/>
                    <a:gd name="T57" fmla="*/ 29 h 493"/>
                    <a:gd name="T58" fmla="*/ 768 w 2262"/>
                    <a:gd name="T59" fmla="*/ 41 h 493"/>
                    <a:gd name="T60" fmla="*/ 684 w 2262"/>
                    <a:gd name="T61" fmla="*/ 53 h 493"/>
                    <a:gd name="T62" fmla="*/ 600 w 2262"/>
                    <a:gd name="T63" fmla="*/ 137 h 493"/>
                    <a:gd name="T64" fmla="*/ 408 w 2262"/>
                    <a:gd name="T65" fmla="*/ 89 h 493"/>
                    <a:gd name="T66" fmla="*/ 84 w 2262"/>
                    <a:gd name="T67" fmla="*/ 101 h 493"/>
                    <a:gd name="T68" fmla="*/ 48 w 2262"/>
                    <a:gd name="T69" fmla="*/ 113 h 493"/>
                    <a:gd name="T70" fmla="*/ 120 w 2262"/>
                    <a:gd name="T71" fmla="*/ 137 h 493"/>
                    <a:gd name="T72" fmla="*/ 132 w 2262"/>
                    <a:gd name="T73" fmla="*/ 245 h 493"/>
                    <a:gd name="T74" fmla="*/ 96 w 2262"/>
                    <a:gd name="T75" fmla="*/ 245 h 493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2262"/>
                    <a:gd name="T115" fmla="*/ 0 h 493"/>
                    <a:gd name="T116" fmla="*/ 2262 w 2262"/>
                    <a:gd name="T117" fmla="*/ 493 h 493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2262" h="493">
                      <a:moveTo>
                        <a:pt x="144" y="101"/>
                      </a:moveTo>
                      <a:cubicBezTo>
                        <a:pt x="157" y="141"/>
                        <a:pt x="167" y="181"/>
                        <a:pt x="180" y="221"/>
                      </a:cubicBezTo>
                      <a:cubicBezTo>
                        <a:pt x="144" y="233"/>
                        <a:pt x="108" y="245"/>
                        <a:pt x="72" y="257"/>
                      </a:cubicBezTo>
                      <a:cubicBezTo>
                        <a:pt x="60" y="261"/>
                        <a:pt x="48" y="265"/>
                        <a:pt x="36" y="269"/>
                      </a:cubicBezTo>
                      <a:cubicBezTo>
                        <a:pt x="24" y="273"/>
                        <a:pt x="0" y="281"/>
                        <a:pt x="0" y="281"/>
                      </a:cubicBezTo>
                      <a:cubicBezTo>
                        <a:pt x="4" y="297"/>
                        <a:pt x="5" y="314"/>
                        <a:pt x="12" y="329"/>
                      </a:cubicBezTo>
                      <a:cubicBezTo>
                        <a:pt x="25" y="355"/>
                        <a:pt x="60" y="401"/>
                        <a:pt x="60" y="401"/>
                      </a:cubicBezTo>
                      <a:cubicBezTo>
                        <a:pt x="136" y="397"/>
                        <a:pt x="212" y="398"/>
                        <a:pt x="288" y="389"/>
                      </a:cubicBezTo>
                      <a:cubicBezTo>
                        <a:pt x="342" y="383"/>
                        <a:pt x="415" y="354"/>
                        <a:pt x="468" y="341"/>
                      </a:cubicBezTo>
                      <a:cubicBezTo>
                        <a:pt x="532" y="349"/>
                        <a:pt x="596" y="357"/>
                        <a:pt x="660" y="365"/>
                      </a:cubicBezTo>
                      <a:cubicBezTo>
                        <a:pt x="674" y="367"/>
                        <a:pt x="673" y="392"/>
                        <a:pt x="684" y="401"/>
                      </a:cubicBezTo>
                      <a:cubicBezTo>
                        <a:pt x="691" y="407"/>
                        <a:pt x="766" y="425"/>
                        <a:pt x="768" y="425"/>
                      </a:cubicBezTo>
                      <a:cubicBezTo>
                        <a:pt x="828" y="431"/>
                        <a:pt x="888" y="433"/>
                        <a:pt x="948" y="437"/>
                      </a:cubicBezTo>
                      <a:cubicBezTo>
                        <a:pt x="1061" y="493"/>
                        <a:pt x="1176" y="466"/>
                        <a:pt x="1296" y="449"/>
                      </a:cubicBezTo>
                      <a:cubicBezTo>
                        <a:pt x="1392" y="417"/>
                        <a:pt x="1482" y="410"/>
                        <a:pt x="1584" y="401"/>
                      </a:cubicBezTo>
                      <a:cubicBezTo>
                        <a:pt x="1675" y="371"/>
                        <a:pt x="1765" y="355"/>
                        <a:pt x="1860" y="341"/>
                      </a:cubicBezTo>
                      <a:cubicBezTo>
                        <a:pt x="1872" y="349"/>
                        <a:pt x="1882" y="364"/>
                        <a:pt x="1896" y="365"/>
                      </a:cubicBezTo>
                      <a:cubicBezTo>
                        <a:pt x="1924" y="368"/>
                        <a:pt x="1952" y="355"/>
                        <a:pt x="1980" y="353"/>
                      </a:cubicBezTo>
                      <a:cubicBezTo>
                        <a:pt x="2060" y="347"/>
                        <a:pt x="2140" y="345"/>
                        <a:pt x="2220" y="341"/>
                      </a:cubicBezTo>
                      <a:cubicBezTo>
                        <a:pt x="2225" y="333"/>
                        <a:pt x="2262" y="285"/>
                        <a:pt x="2256" y="269"/>
                      </a:cubicBezTo>
                      <a:cubicBezTo>
                        <a:pt x="2245" y="242"/>
                        <a:pt x="2149" y="227"/>
                        <a:pt x="2124" y="221"/>
                      </a:cubicBezTo>
                      <a:cubicBezTo>
                        <a:pt x="2040" y="200"/>
                        <a:pt x="1970" y="163"/>
                        <a:pt x="1884" y="149"/>
                      </a:cubicBezTo>
                      <a:cubicBezTo>
                        <a:pt x="1876" y="125"/>
                        <a:pt x="1868" y="101"/>
                        <a:pt x="1860" y="77"/>
                      </a:cubicBezTo>
                      <a:cubicBezTo>
                        <a:pt x="1856" y="65"/>
                        <a:pt x="1835" y="71"/>
                        <a:pt x="1824" y="65"/>
                      </a:cubicBezTo>
                      <a:cubicBezTo>
                        <a:pt x="1707" y="0"/>
                        <a:pt x="1798" y="28"/>
                        <a:pt x="1704" y="5"/>
                      </a:cubicBezTo>
                      <a:cubicBezTo>
                        <a:pt x="1637" y="27"/>
                        <a:pt x="1566" y="16"/>
                        <a:pt x="1500" y="41"/>
                      </a:cubicBezTo>
                      <a:cubicBezTo>
                        <a:pt x="1483" y="47"/>
                        <a:pt x="1469" y="58"/>
                        <a:pt x="1452" y="65"/>
                      </a:cubicBezTo>
                      <a:cubicBezTo>
                        <a:pt x="1429" y="74"/>
                        <a:pt x="1380" y="89"/>
                        <a:pt x="1380" y="89"/>
                      </a:cubicBezTo>
                      <a:cubicBezTo>
                        <a:pt x="1301" y="76"/>
                        <a:pt x="1229" y="48"/>
                        <a:pt x="1152" y="29"/>
                      </a:cubicBezTo>
                      <a:cubicBezTo>
                        <a:pt x="1024" y="33"/>
                        <a:pt x="896" y="34"/>
                        <a:pt x="768" y="41"/>
                      </a:cubicBezTo>
                      <a:cubicBezTo>
                        <a:pt x="740" y="42"/>
                        <a:pt x="708" y="38"/>
                        <a:pt x="684" y="53"/>
                      </a:cubicBezTo>
                      <a:cubicBezTo>
                        <a:pt x="472" y="188"/>
                        <a:pt x="732" y="93"/>
                        <a:pt x="600" y="137"/>
                      </a:cubicBezTo>
                      <a:cubicBezTo>
                        <a:pt x="535" y="124"/>
                        <a:pt x="471" y="110"/>
                        <a:pt x="408" y="89"/>
                      </a:cubicBezTo>
                      <a:cubicBezTo>
                        <a:pt x="300" y="93"/>
                        <a:pt x="192" y="94"/>
                        <a:pt x="84" y="101"/>
                      </a:cubicBezTo>
                      <a:cubicBezTo>
                        <a:pt x="71" y="102"/>
                        <a:pt x="39" y="104"/>
                        <a:pt x="48" y="113"/>
                      </a:cubicBezTo>
                      <a:cubicBezTo>
                        <a:pt x="66" y="131"/>
                        <a:pt x="120" y="137"/>
                        <a:pt x="120" y="137"/>
                      </a:cubicBezTo>
                      <a:cubicBezTo>
                        <a:pt x="145" y="174"/>
                        <a:pt x="168" y="191"/>
                        <a:pt x="132" y="245"/>
                      </a:cubicBezTo>
                      <a:cubicBezTo>
                        <a:pt x="125" y="255"/>
                        <a:pt x="108" y="245"/>
                        <a:pt x="96" y="245"/>
                      </a:cubicBezTo>
                    </a:path>
                  </a:pathLst>
                </a:custGeom>
                <a:solidFill>
                  <a:srgbClr val="F8F8F8"/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PE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graphicFrame>
              <p:nvGraphicFramePr>
                <p:cNvPr id="6155" name="Object 11"/>
                <p:cNvGraphicFramePr>
                  <a:graphicFrameLocks noChangeAspect="1"/>
                </p:cNvGraphicFramePr>
                <p:nvPr/>
              </p:nvGraphicFramePr>
              <p:xfrm>
                <a:off x="144" y="288"/>
                <a:ext cx="2544" cy="432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235" name="Fotografía de Photo Editor" r:id="rId13" imgW="2685714" imgH="1066667" progId="">
                        <p:embed/>
                      </p:oleObj>
                    </mc:Choice>
                    <mc:Fallback>
                      <p:oleObj name="Fotografía de Photo Editor" r:id="rId13" imgW="2685714" imgH="1066667" progId="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8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44" y="288"/>
                              <a:ext cx="2544" cy="432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>
                              <a:outerShdw dist="35921" dir="2700000" algn="ctr" rotWithShape="0">
                                <a:srgbClr val="DDDDDD"/>
                              </a:outerShdw>
                            </a:effectLst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</p:grpSp>
      </p:grpSp>
      <p:grpSp>
        <p:nvGrpSpPr>
          <p:cNvPr id="12" name="Group 40"/>
          <p:cNvGrpSpPr>
            <a:grpSpLocks/>
          </p:cNvGrpSpPr>
          <p:nvPr/>
        </p:nvGrpSpPr>
        <p:grpSpPr bwMode="auto">
          <a:xfrm>
            <a:off x="250825" y="1808163"/>
            <a:ext cx="2362200" cy="766762"/>
            <a:chOff x="995" y="312"/>
            <a:chExt cx="1488" cy="483"/>
          </a:xfrm>
        </p:grpSpPr>
        <p:grpSp>
          <p:nvGrpSpPr>
            <p:cNvPr id="13" name="Group 41"/>
            <p:cNvGrpSpPr>
              <a:grpSpLocks/>
            </p:cNvGrpSpPr>
            <p:nvPr/>
          </p:nvGrpSpPr>
          <p:grpSpPr bwMode="auto">
            <a:xfrm>
              <a:off x="995" y="312"/>
              <a:ext cx="1488" cy="483"/>
              <a:chOff x="912" y="144"/>
              <a:chExt cx="2006" cy="651"/>
            </a:xfrm>
          </p:grpSpPr>
          <p:grpSp>
            <p:nvGrpSpPr>
              <p:cNvPr id="14" name="Group 42"/>
              <p:cNvGrpSpPr>
                <a:grpSpLocks/>
              </p:cNvGrpSpPr>
              <p:nvPr/>
            </p:nvGrpSpPr>
            <p:grpSpPr bwMode="auto">
              <a:xfrm>
                <a:off x="912" y="144"/>
                <a:ext cx="1478" cy="651"/>
                <a:chOff x="144" y="288"/>
                <a:chExt cx="2544" cy="445"/>
              </a:xfrm>
            </p:grpSpPr>
            <p:sp>
              <p:nvSpPr>
                <p:cNvPr id="6246" name="Freeform 43"/>
                <p:cNvSpPr>
                  <a:spLocks/>
                </p:cNvSpPr>
                <p:nvPr/>
              </p:nvSpPr>
              <p:spPr bwMode="auto">
                <a:xfrm>
                  <a:off x="240" y="305"/>
                  <a:ext cx="2262" cy="428"/>
                </a:xfrm>
                <a:custGeom>
                  <a:avLst/>
                  <a:gdLst>
                    <a:gd name="T0" fmla="*/ 144 w 2262"/>
                    <a:gd name="T1" fmla="*/ 101 h 493"/>
                    <a:gd name="T2" fmla="*/ 180 w 2262"/>
                    <a:gd name="T3" fmla="*/ 221 h 493"/>
                    <a:gd name="T4" fmla="*/ 72 w 2262"/>
                    <a:gd name="T5" fmla="*/ 257 h 493"/>
                    <a:gd name="T6" fmla="*/ 36 w 2262"/>
                    <a:gd name="T7" fmla="*/ 269 h 493"/>
                    <a:gd name="T8" fmla="*/ 0 w 2262"/>
                    <a:gd name="T9" fmla="*/ 281 h 493"/>
                    <a:gd name="T10" fmla="*/ 12 w 2262"/>
                    <a:gd name="T11" fmla="*/ 329 h 493"/>
                    <a:gd name="T12" fmla="*/ 60 w 2262"/>
                    <a:gd name="T13" fmla="*/ 401 h 493"/>
                    <a:gd name="T14" fmla="*/ 288 w 2262"/>
                    <a:gd name="T15" fmla="*/ 389 h 493"/>
                    <a:gd name="T16" fmla="*/ 468 w 2262"/>
                    <a:gd name="T17" fmla="*/ 341 h 493"/>
                    <a:gd name="T18" fmla="*/ 660 w 2262"/>
                    <a:gd name="T19" fmla="*/ 365 h 493"/>
                    <a:gd name="T20" fmla="*/ 684 w 2262"/>
                    <a:gd name="T21" fmla="*/ 401 h 493"/>
                    <a:gd name="T22" fmla="*/ 768 w 2262"/>
                    <a:gd name="T23" fmla="*/ 425 h 493"/>
                    <a:gd name="T24" fmla="*/ 948 w 2262"/>
                    <a:gd name="T25" fmla="*/ 437 h 493"/>
                    <a:gd name="T26" fmla="*/ 1296 w 2262"/>
                    <a:gd name="T27" fmla="*/ 449 h 493"/>
                    <a:gd name="T28" fmla="*/ 1584 w 2262"/>
                    <a:gd name="T29" fmla="*/ 401 h 493"/>
                    <a:gd name="T30" fmla="*/ 1860 w 2262"/>
                    <a:gd name="T31" fmla="*/ 341 h 493"/>
                    <a:gd name="T32" fmla="*/ 1896 w 2262"/>
                    <a:gd name="T33" fmla="*/ 365 h 493"/>
                    <a:gd name="T34" fmla="*/ 1980 w 2262"/>
                    <a:gd name="T35" fmla="*/ 353 h 493"/>
                    <a:gd name="T36" fmla="*/ 2220 w 2262"/>
                    <a:gd name="T37" fmla="*/ 341 h 493"/>
                    <a:gd name="T38" fmla="*/ 2256 w 2262"/>
                    <a:gd name="T39" fmla="*/ 269 h 493"/>
                    <a:gd name="T40" fmla="*/ 2124 w 2262"/>
                    <a:gd name="T41" fmla="*/ 221 h 493"/>
                    <a:gd name="T42" fmla="*/ 1884 w 2262"/>
                    <a:gd name="T43" fmla="*/ 149 h 493"/>
                    <a:gd name="T44" fmla="*/ 1860 w 2262"/>
                    <a:gd name="T45" fmla="*/ 77 h 493"/>
                    <a:gd name="T46" fmla="*/ 1824 w 2262"/>
                    <a:gd name="T47" fmla="*/ 65 h 493"/>
                    <a:gd name="T48" fmla="*/ 1704 w 2262"/>
                    <a:gd name="T49" fmla="*/ 5 h 493"/>
                    <a:gd name="T50" fmla="*/ 1500 w 2262"/>
                    <a:gd name="T51" fmla="*/ 41 h 493"/>
                    <a:gd name="T52" fmla="*/ 1452 w 2262"/>
                    <a:gd name="T53" fmla="*/ 65 h 493"/>
                    <a:gd name="T54" fmla="*/ 1380 w 2262"/>
                    <a:gd name="T55" fmla="*/ 89 h 493"/>
                    <a:gd name="T56" fmla="*/ 1152 w 2262"/>
                    <a:gd name="T57" fmla="*/ 29 h 493"/>
                    <a:gd name="T58" fmla="*/ 768 w 2262"/>
                    <a:gd name="T59" fmla="*/ 41 h 493"/>
                    <a:gd name="T60" fmla="*/ 684 w 2262"/>
                    <a:gd name="T61" fmla="*/ 53 h 493"/>
                    <a:gd name="T62" fmla="*/ 600 w 2262"/>
                    <a:gd name="T63" fmla="*/ 137 h 493"/>
                    <a:gd name="T64" fmla="*/ 408 w 2262"/>
                    <a:gd name="T65" fmla="*/ 89 h 493"/>
                    <a:gd name="T66" fmla="*/ 84 w 2262"/>
                    <a:gd name="T67" fmla="*/ 101 h 493"/>
                    <a:gd name="T68" fmla="*/ 48 w 2262"/>
                    <a:gd name="T69" fmla="*/ 113 h 493"/>
                    <a:gd name="T70" fmla="*/ 120 w 2262"/>
                    <a:gd name="T71" fmla="*/ 137 h 493"/>
                    <a:gd name="T72" fmla="*/ 132 w 2262"/>
                    <a:gd name="T73" fmla="*/ 245 h 493"/>
                    <a:gd name="T74" fmla="*/ 96 w 2262"/>
                    <a:gd name="T75" fmla="*/ 245 h 493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2262"/>
                    <a:gd name="T115" fmla="*/ 0 h 493"/>
                    <a:gd name="T116" fmla="*/ 2262 w 2262"/>
                    <a:gd name="T117" fmla="*/ 493 h 493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2262" h="493">
                      <a:moveTo>
                        <a:pt x="144" y="101"/>
                      </a:moveTo>
                      <a:cubicBezTo>
                        <a:pt x="157" y="141"/>
                        <a:pt x="167" y="181"/>
                        <a:pt x="180" y="221"/>
                      </a:cubicBezTo>
                      <a:cubicBezTo>
                        <a:pt x="144" y="233"/>
                        <a:pt x="108" y="245"/>
                        <a:pt x="72" y="257"/>
                      </a:cubicBezTo>
                      <a:cubicBezTo>
                        <a:pt x="60" y="261"/>
                        <a:pt x="48" y="265"/>
                        <a:pt x="36" y="269"/>
                      </a:cubicBezTo>
                      <a:cubicBezTo>
                        <a:pt x="24" y="273"/>
                        <a:pt x="0" y="281"/>
                        <a:pt x="0" y="281"/>
                      </a:cubicBezTo>
                      <a:cubicBezTo>
                        <a:pt x="4" y="297"/>
                        <a:pt x="5" y="314"/>
                        <a:pt x="12" y="329"/>
                      </a:cubicBezTo>
                      <a:cubicBezTo>
                        <a:pt x="25" y="355"/>
                        <a:pt x="60" y="401"/>
                        <a:pt x="60" y="401"/>
                      </a:cubicBezTo>
                      <a:cubicBezTo>
                        <a:pt x="136" y="397"/>
                        <a:pt x="212" y="398"/>
                        <a:pt x="288" y="389"/>
                      </a:cubicBezTo>
                      <a:cubicBezTo>
                        <a:pt x="342" y="383"/>
                        <a:pt x="415" y="354"/>
                        <a:pt x="468" y="341"/>
                      </a:cubicBezTo>
                      <a:cubicBezTo>
                        <a:pt x="532" y="349"/>
                        <a:pt x="596" y="357"/>
                        <a:pt x="660" y="365"/>
                      </a:cubicBezTo>
                      <a:cubicBezTo>
                        <a:pt x="674" y="367"/>
                        <a:pt x="673" y="392"/>
                        <a:pt x="684" y="401"/>
                      </a:cubicBezTo>
                      <a:cubicBezTo>
                        <a:pt x="691" y="407"/>
                        <a:pt x="766" y="425"/>
                        <a:pt x="768" y="425"/>
                      </a:cubicBezTo>
                      <a:cubicBezTo>
                        <a:pt x="828" y="431"/>
                        <a:pt x="888" y="433"/>
                        <a:pt x="948" y="437"/>
                      </a:cubicBezTo>
                      <a:cubicBezTo>
                        <a:pt x="1061" y="493"/>
                        <a:pt x="1176" y="466"/>
                        <a:pt x="1296" y="449"/>
                      </a:cubicBezTo>
                      <a:cubicBezTo>
                        <a:pt x="1392" y="417"/>
                        <a:pt x="1482" y="410"/>
                        <a:pt x="1584" y="401"/>
                      </a:cubicBezTo>
                      <a:cubicBezTo>
                        <a:pt x="1675" y="371"/>
                        <a:pt x="1765" y="355"/>
                        <a:pt x="1860" y="341"/>
                      </a:cubicBezTo>
                      <a:cubicBezTo>
                        <a:pt x="1872" y="349"/>
                        <a:pt x="1882" y="364"/>
                        <a:pt x="1896" y="365"/>
                      </a:cubicBezTo>
                      <a:cubicBezTo>
                        <a:pt x="1924" y="368"/>
                        <a:pt x="1952" y="355"/>
                        <a:pt x="1980" y="353"/>
                      </a:cubicBezTo>
                      <a:cubicBezTo>
                        <a:pt x="2060" y="347"/>
                        <a:pt x="2140" y="345"/>
                        <a:pt x="2220" y="341"/>
                      </a:cubicBezTo>
                      <a:cubicBezTo>
                        <a:pt x="2225" y="333"/>
                        <a:pt x="2262" y="285"/>
                        <a:pt x="2256" y="269"/>
                      </a:cubicBezTo>
                      <a:cubicBezTo>
                        <a:pt x="2245" y="242"/>
                        <a:pt x="2149" y="227"/>
                        <a:pt x="2124" y="221"/>
                      </a:cubicBezTo>
                      <a:cubicBezTo>
                        <a:pt x="2040" y="200"/>
                        <a:pt x="1970" y="163"/>
                        <a:pt x="1884" y="149"/>
                      </a:cubicBezTo>
                      <a:cubicBezTo>
                        <a:pt x="1876" y="125"/>
                        <a:pt x="1868" y="101"/>
                        <a:pt x="1860" y="77"/>
                      </a:cubicBezTo>
                      <a:cubicBezTo>
                        <a:pt x="1856" y="65"/>
                        <a:pt x="1835" y="71"/>
                        <a:pt x="1824" y="65"/>
                      </a:cubicBezTo>
                      <a:cubicBezTo>
                        <a:pt x="1707" y="0"/>
                        <a:pt x="1798" y="28"/>
                        <a:pt x="1704" y="5"/>
                      </a:cubicBezTo>
                      <a:cubicBezTo>
                        <a:pt x="1637" y="27"/>
                        <a:pt x="1566" y="16"/>
                        <a:pt x="1500" y="41"/>
                      </a:cubicBezTo>
                      <a:cubicBezTo>
                        <a:pt x="1483" y="47"/>
                        <a:pt x="1469" y="58"/>
                        <a:pt x="1452" y="65"/>
                      </a:cubicBezTo>
                      <a:cubicBezTo>
                        <a:pt x="1429" y="74"/>
                        <a:pt x="1380" y="89"/>
                        <a:pt x="1380" y="89"/>
                      </a:cubicBezTo>
                      <a:cubicBezTo>
                        <a:pt x="1301" y="76"/>
                        <a:pt x="1229" y="48"/>
                        <a:pt x="1152" y="29"/>
                      </a:cubicBezTo>
                      <a:cubicBezTo>
                        <a:pt x="1024" y="33"/>
                        <a:pt x="896" y="34"/>
                        <a:pt x="768" y="41"/>
                      </a:cubicBezTo>
                      <a:cubicBezTo>
                        <a:pt x="740" y="42"/>
                        <a:pt x="708" y="38"/>
                        <a:pt x="684" y="53"/>
                      </a:cubicBezTo>
                      <a:cubicBezTo>
                        <a:pt x="472" y="188"/>
                        <a:pt x="732" y="93"/>
                        <a:pt x="600" y="137"/>
                      </a:cubicBezTo>
                      <a:cubicBezTo>
                        <a:pt x="535" y="124"/>
                        <a:pt x="471" y="110"/>
                        <a:pt x="408" y="89"/>
                      </a:cubicBezTo>
                      <a:cubicBezTo>
                        <a:pt x="300" y="93"/>
                        <a:pt x="192" y="94"/>
                        <a:pt x="84" y="101"/>
                      </a:cubicBezTo>
                      <a:cubicBezTo>
                        <a:pt x="71" y="102"/>
                        <a:pt x="39" y="104"/>
                        <a:pt x="48" y="113"/>
                      </a:cubicBezTo>
                      <a:cubicBezTo>
                        <a:pt x="66" y="131"/>
                        <a:pt x="120" y="137"/>
                        <a:pt x="120" y="137"/>
                      </a:cubicBezTo>
                      <a:cubicBezTo>
                        <a:pt x="145" y="174"/>
                        <a:pt x="168" y="191"/>
                        <a:pt x="132" y="245"/>
                      </a:cubicBezTo>
                      <a:cubicBezTo>
                        <a:pt x="125" y="255"/>
                        <a:pt x="108" y="245"/>
                        <a:pt x="96" y="245"/>
                      </a:cubicBezTo>
                    </a:path>
                  </a:pathLst>
                </a:custGeom>
                <a:solidFill>
                  <a:srgbClr val="F8F8F8"/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PE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graphicFrame>
              <p:nvGraphicFramePr>
                <p:cNvPr id="6154" name="Object 10"/>
                <p:cNvGraphicFramePr>
                  <a:graphicFrameLocks noChangeAspect="1"/>
                </p:cNvGraphicFramePr>
                <p:nvPr/>
              </p:nvGraphicFramePr>
              <p:xfrm>
                <a:off x="144" y="288"/>
                <a:ext cx="2544" cy="432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236" name="Fotografía de Photo Editor" r:id="rId14" imgW="2685714" imgH="1066667" progId="">
                        <p:embed/>
                      </p:oleObj>
                    </mc:Choice>
                    <mc:Fallback>
                      <p:oleObj name="Fotografía de Photo Editor" r:id="rId14" imgW="2685714" imgH="1066667" progId="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8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44" y="288"/>
                              <a:ext cx="2544" cy="432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>
                              <a:outerShdw dist="35921" dir="2700000" algn="ctr" rotWithShape="0">
                                <a:srgbClr val="DDDDDD"/>
                              </a:outerShdw>
                            </a:effectLst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grpSp>
            <p:nvGrpSpPr>
              <p:cNvPr id="15" name="Group 45"/>
              <p:cNvGrpSpPr>
                <a:grpSpLocks/>
              </p:cNvGrpSpPr>
              <p:nvPr/>
            </p:nvGrpSpPr>
            <p:grpSpPr bwMode="auto">
              <a:xfrm>
                <a:off x="1176" y="144"/>
                <a:ext cx="1478" cy="651"/>
                <a:chOff x="144" y="288"/>
                <a:chExt cx="2544" cy="445"/>
              </a:xfrm>
            </p:grpSpPr>
            <p:sp>
              <p:nvSpPr>
                <p:cNvPr id="6245" name="Freeform 46"/>
                <p:cNvSpPr>
                  <a:spLocks/>
                </p:cNvSpPr>
                <p:nvPr/>
              </p:nvSpPr>
              <p:spPr bwMode="auto">
                <a:xfrm>
                  <a:off x="240" y="305"/>
                  <a:ext cx="2262" cy="428"/>
                </a:xfrm>
                <a:custGeom>
                  <a:avLst/>
                  <a:gdLst>
                    <a:gd name="T0" fmla="*/ 144 w 2262"/>
                    <a:gd name="T1" fmla="*/ 101 h 493"/>
                    <a:gd name="T2" fmla="*/ 180 w 2262"/>
                    <a:gd name="T3" fmla="*/ 221 h 493"/>
                    <a:gd name="T4" fmla="*/ 72 w 2262"/>
                    <a:gd name="T5" fmla="*/ 257 h 493"/>
                    <a:gd name="T6" fmla="*/ 36 w 2262"/>
                    <a:gd name="T7" fmla="*/ 269 h 493"/>
                    <a:gd name="T8" fmla="*/ 0 w 2262"/>
                    <a:gd name="T9" fmla="*/ 281 h 493"/>
                    <a:gd name="T10" fmla="*/ 12 w 2262"/>
                    <a:gd name="T11" fmla="*/ 329 h 493"/>
                    <a:gd name="T12" fmla="*/ 60 w 2262"/>
                    <a:gd name="T13" fmla="*/ 401 h 493"/>
                    <a:gd name="T14" fmla="*/ 288 w 2262"/>
                    <a:gd name="T15" fmla="*/ 389 h 493"/>
                    <a:gd name="T16" fmla="*/ 468 w 2262"/>
                    <a:gd name="T17" fmla="*/ 341 h 493"/>
                    <a:gd name="T18" fmla="*/ 660 w 2262"/>
                    <a:gd name="T19" fmla="*/ 365 h 493"/>
                    <a:gd name="T20" fmla="*/ 684 w 2262"/>
                    <a:gd name="T21" fmla="*/ 401 h 493"/>
                    <a:gd name="T22" fmla="*/ 768 w 2262"/>
                    <a:gd name="T23" fmla="*/ 425 h 493"/>
                    <a:gd name="T24" fmla="*/ 948 w 2262"/>
                    <a:gd name="T25" fmla="*/ 437 h 493"/>
                    <a:gd name="T26" fmla="*/ 1296 w 2262"/>
                    <a:gd name="T27" fmla="*/ 449 h 493"/>
                    <a:gd name="T28" fmla="*/ 1584 w 2262"/>
                    <a:gd name="T29" fmla="*/ 401 h 493"/>
                    <a:gd name="T30" fmla="*/ 1860 w 2262"/>
                    <a:gd name="T31" fmla="*/ 341 h 493"/>
                    <a:gd name="T32" fmla="*/ 1896 w 2262"/>
                    <a:gd name="T33" fmla="*/ 365 h 493"/>
                    <a:gd name="T34" fmla="*/ 1980 w 2262"/>
                    <a:gd name="T35" fmla="*/ 353 h 493"/>
                    <a:gd name="T36" fmla="*/ 2220 w 2262"/>
                    <a:gd name="T37" fmla="*/ 341 h 493"/>
                    <a:gd name="T38" fmla="*/ 2256 w 2262"/>
                    <a:gd name="T39" fmla="*/ 269 h 493"/>
                    <a:gd name="T40" fmla="*/ 2124 w 2262"/>
                    <a:gd name="T41" fmla="*/ 221 h 493"/>
                    <a:gd name="T42" fmla="*/ 1884 w 2262"/>
                    <a:gd name="T43" fmla="*/ 149 h 493"/>
                    <a:gd name="T44" fmla="*/ 1860 w 2262"/>
                    <a:gd name="T45" fmla="*/ 77 h 493"/>
                    <a:gd name="T46" fmla="*/ 1824 w 2262"/>
                    <a:gd name="T47" fmla="*/ 65 h 493"/>
                    <a:gd name="T48" fmla="*/ 1704 w 2262"/>
                    <a:gd name="T49" fmla="*/ 5 h 493"/>
                    <a:gd name="T50" fmla="*/ 1500 w 2262"/>
                    <a:gd name="T51" fmla="*/ 41 h 493"/>
                    <a:gd name="T52" fmla="*/ 1452 w 2262"/>
                    <a:gd name="T53" fmla="*/ 65 h 493"/>
                    <a:gd name="T54" fmla="*/ 1380 w 2262"/>
                    <a:gd name="T55" fmla="*/ 89 h 493"/>
                    <a:gd name="T56" fmla="*/ 1152 w 2262"/>
                    <a:gd name="T57" fmla="*/ 29 h 493"/>
                    <a:gd name="T58" fmla="*/ 768 w 2262"/>
                    <a:gd name="T59" fmla="*/ 41 h 493"/>
                    <a:gd name="T60" fmla="*/ 684 w 2262"/>
                    <a:gd name="T61" fmla="*/ 53 h 493"/>
                    <a:gd name="T62" fmla="*/ 600 w 2262"/>
                    <a:gd name="T63" fmla="*/ 137 h 493"/>
                    <a:gd name="T64" fmla="*/ 408 w 2262"/>
                    <a:gd name="T65" fmla="*/ 89 h 493"/>
                    <a:gd name="T66" fmla="*/ 84 w 2262"/>
                    <a:gd name="T67" fmla="*/ 101 h 493"/>
                    <a:gd name="T68" fmla="*/ 48 w 2262"/>
                    <a:gd name="T69" fmla="*/ 113 h 493"/>
                    <a:gd name="T70" fmla="*/ 120 w 2262"/>
                    <a:gd name="T71" fmla="*/ 137 h 493"/>
                    <a:gd name="T72" fmla="*/ 132 w 2262"/>
                    <a:gd name="T73" fmla="*/ 245 h 493"/>
                    <a:gd name="T74" fmla="*/ 96 w 2262"/>
                    <a:gd name="T75" fmla="*/ 245 h 493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2262"/>
                    <a:gd name="T115" fmla="*/ 0 h 493"/>
                    <a:gd name="T116" fmla="*/ 2262 w 2262"/>
                    <a:gd name="T117" fmla="*/ 493 h 493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2262" h="493">
                      <a:moveTo>
                        <a:pt x="144" y="101"/>
                      </a:moveTo>
                      <a:cubicBezTo>
                        <a:pt x="157" y="141"/>
                        <a:pt x="167" y="181"/>
                        <a:pt x="180" y="221"/>
                      </a:cubicBezTo>
                      <a:cubicBezTo>
                        <a:pt x="144" y="233"/>
                        <a:pt x="108" y="245"/>
                        <a:pt x="72" y="257"/>
                      </a:cubicBezTo>
                      <a:cubicBezTo>
                        <a:pt x="60" y="261"/>
                        <a:pt x="48" y="265"/>
                        <a:pt x="36" y="269"/>
                      </a:cubicBezTo>
                      <a:cubicBezTo>
                        <a:pt x="24" y="273"/>
                        <a:pt x="0" y="281"/>
                        <a:pt x="0" y="281"/>
                      </a:cubicBezTo>
                      <a:cubicBezTo>
                        <a:pt x="4" y="297"/>
                        <a:pt x="5" y="314"/>
                        <a:pt x="12" y="329"/>
                      </a:cubicBezTo>
                      <a:cubicBezTo>
                        <a:pt x="25" y="355"/>
                        <a:pt x="60" y="401"/>
                        <a:pt x="60" y="401"/>
                      </a:cubicBezTo>
                      <a:cubicBezTo>
                        <a:pt x="136" y="397"/>
                        <a:pt x="212" y="398"/>
                        <a:pt x="288" y="389"/>
                      </a:cubicBezTo>
                      <a:cubicBezTo>
                        <a:pt x="342" y="383"/>
                        <a:pt x="415" y="354"/>
                        <a:pt x="468" y="341"/>
                      </a:cubicBezTo>
                      <a:cubicBezTo>
                        <a:pt x="532" y="349"/>
                        <a:pt x="596" y="357"/>
                        <a:pt x="660" y="365"/>
                      </a:cubicBezTo>
                      <a:cubicBezTo>
                        <a:pt x="674" y="367"/>
                        <a:pt x="673" y="392"/>
                        <a:pt x="684" y="401"/>
                      </a:cubicBezTo>
                      <a:cubicBezTo>
                        <a:pt x="691" y="407"/>
                        <a:pt x="766" y="425"/>
                        <a:pt x="768" y="425"/>
                      </a:cubicBezTo>
                      <a:cubicBezTo>
                        <a:pt x="828" y="431"/>
                        <a:pt x="888" y="433"/>
                        <a:pt x="948" y="437"/>
                      </a:cubicBezTo>
                      <a:cubicBezTo>
                        <a:pt x="1061" y="493"/>
                        <a:pt x="1176" y="466"/>
                        <a:pt x="1296" y="449"/>
                      </a:cubicBezTo>
                      <a:cubicBezTo>
                        <a:pt x="1392" y="417"/>
                        <a:pt x="1482" y="410"/>
                        <a:pt x="1584" y="401"/>
                      </a:cubicBezTo>
                      <a:cubicBezTo>
                        <a:pt x="1675" y="371"/>
                        <a:pt x="1765" y="355"/>
                        <a:pt x="1860" y="341"/>
                      </a:cubicBezTo>
                      <a:cubicBezTo>
                        <a:pt x="1872" y="349"/>
                        <a:pt x="1882" y="364"/>
                        <a:pt x="1896" y="365"/>
                      </a:cubicBezTo>
                      <a:cubicBezTo>
                        <a:pt x="1924" y="368"/>
                        <a:pt x="1952" y="355"/>
                        <a:pt x="1980" y="353"/>
                      </a:cubicBezTo>
                      <a:cubicBezTo>
                        <a:pt x="2060" y="347"/>
                        <a:pt x="2140" y="345"/>
                        <a:pt x="2220" y="341"/>
                      </a:cubicBezTo>
                      <a:cubicBezTo>
                        <a:pt x="2225" y="333"/>
                        <a:pt x="2262" y="285"/>
                        <a:pt x="2256" y="269"/>
                      </a:cubicBezTo>
                      <a:cubicBezTo>
                        <a:pt x="2245" y="242"/>
                        <a:pt x="2149" y="227"/>
                        <a:pt x="2124" y="221"/>
                      </a:cubicBezTo>
                      <a:cubicBezTo>
                        <a:pt x="2040" y="200"/>
                        <a:pt x="1970" y="163"/>
                        <a:pt x="1884" y="149"/>
                      </a:cubicBezTo>
                      <a:cubicBezTo>
                        <a:pt x="1876" y="125"/>
                        <a:pt x="1868" y="101"/>
                        <a:pt x="1860" y="77"/>
                      </a:cubicBezTo>
                      <a:cubicBezTo>
                        <a:pt x="1856" y="65"/>
                        <a:pt x="1835" y="71"/>
                        <a:pt x="1824" y="65"/>
                      </a:cubicBezTo>
                      <a:cubicBezTo>
                        <a:pt x="1707" y="0"/>
                        <a:pt x="1798" y="28"/>
                        <a:pt x="1704" y="5"/>
                      </a:cubicBezTo>
                      <a:cubicBezTo>
                        <a:pt x="1637" y="27"/>
                        <a:pt x="1566" y="16"/>
                        <a:pt x="1500" y="41"/>
                      </a:cubicBezTo>
                      <a:cubicBezTo>
                        <a:pt x="1483" y="47"/>
                        <a:pt x="1469" y="58"/>
                        <a:pt x="1452" y="65"/>
                      </a:cubicBezTo>
                      <a:cubicBezTo>
                        <a:pt x="1429" y="74"/>
                        <a:pt x="1380" y="89"/>
                        <a:pt x="1380" y="89"/>
                      </a:cubicBezTo>
                      <a:cubicBezTo>
                        <a:pt x="1301" y="76"/>
                        <a:pt x="1229" y="48"/>
                        <a:pt x="1152" y="29"/>
                      </a:cubicBezTo>
                      <a:cubicBezTo>
                        <a:pt x="1024" y="33"/>
                        <a:pt x="896" y="34"/>
                        <a:pt x="768" y="41"/>
                      </a:cubicBezTo>
                      <a:cubicBezTo>
                        <a:pt x="740" y="42"/>
                        <a:pt x="708" y="38"/>
                        <a:pt x="684" y="53"/>
                      </a:cubicBezTo>
                      <a:cubicBezTo>
                        <a:pt x="472" y="188"/>
                        <a:pt x="732" y="93"/>
                        <a:pt x="600" y="137"/>
                      </a:cubicBezTo>
                      <a:cubicBezTo>
                        <a:pt x="535" y="124"/>
                        <a:pt x="471" y="110"/>
                        <a:pt x="408" y="89"/>
                      </a:cubicBezTo>
                      <a:cubicBezTo>
                        <a:pt x="300" y="93"/>
                        <a:pt x="192" y="94"/>
                        <a:pt x="84" y="101"/>
                      </a:cubicBezTo>
                      <a:cubicBezTo>
                        <a:pt x="71" y="102"/>
                        <a:pt x="39" y="104"/>
                        <a:pt x="48" y="113"/>
                      </a:cubicBezTo>
                      <a:cubicBezTo>
                        <a:pt x="66" y="131"/>
                        <a:pt x="120" y="137"/>
                        <a:pt x="120" y="137"/>
                      </a:cubicBezTo>
                      <a:cubicBezTo>
                        <a:pt x="145" y="174"/>
                        <a:pt x="168" y="191"/>
                        <a:pt x="132" y="245"/>
                      </a:cubicBezTo>
                      <a:cubicBezTo>
                        <a:pt x="125" y="255"/>
                        <a:pt x="108" y="245"/>
                        <a:pt x="96" y="245"/>
                      </a:cubicBezTo>
                    </a:path>
                  </a:pathLst>
                </a:custGeom>
                <a:solidFill>
                  <a:srgbClr val="F8F8F8"/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PE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graphicFrame>
              <p:nvGraphicFramePr>
                <p:cNvPr id="6153" name="Object 9"/>
                <p:cNvGraphicFramePr>
                  <a:graphicFrameLocks noChangeAspect="1"/>
                </p:cNvGraphicFramePr>
                <p:nvPr/>
              </p:nvGraphicFramePr>
              <p:xfrm>
                <a:off x="144" y="288"/>
                <a:ext cx="2544" cy="432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237" name="Fotografía de Photo Editor" r:id="rId15" imgW="2685714" imgH="1066667" progId="">
                        <p:embed/>
                      </p:oleObj>
                    </mc:Choice>
                    <mc:Fallback>
                      <p:oleObj name="Fotografía de Photo Editor" r:id="rId15" imgW="2685714" imgH="1066667" progId="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8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44" y="288"/>
                              <a:ext cx="2544" cy="432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>
                              <a:outerShdw dist="35921" dir="2700000" algn="ctr" rotWithShape="0">
                                <a:srgbClr val="DDDDDD"/>
                              </a:outerShdw>
                            </a:effectLst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grpSp>
            <p:nvGrpSpPr>
              <p:cNvPr id="16" name="Group 48"/>
              <p:cNvGrpSpPr>
                <a:grpSpLocks/>
              </p:cNvGrpSpPr>
              <p:nvPr/>
            </p:nvGrpSpPr>
            <p:grpSpPr bwMode="auto">
              <a:xfrm>
                <a:off x="1440" y="144"/>
                <a:ext cx="1478" cy="651"/>
                <a:chOff x="144" y="288"/>
                <a:chExt cx="2544" cy="445"/>
              </a:xfrm>
            </p:grpSpPr>
            <p:sp>
              <p:nvSpPr>
                <p:cNvPr id="6244" name="Freeform 49"/>
                <p:cNvSpPr>
                  <a:spLocks/>
                </p:cNvSpPr>
                <p:nvPr/>
              </p:nvSpPr>
              <p:spPr bwMode="auto">
                <a:xfrm>
                  <a:off x="240" y="305"/>
                  <a:ext cx="2262" cy="428"/>
                </a:xfrm>
                <a:custGeom>
                  <a:avLst/>
                  <a:gdLst>
                    <a:gd name="T0" fmla="*/ 144 w 2262"/>
                    <a:gd name="T1" fmla="*/ 101 h 493"/>
                    <a:gd name="T2" fmla="*/ 180 w 2262"/>
                    <a:gd name="T3" fmla="*/ 221 h 493"/>
                    <a:gd name="T4" fmla="*/ 72 w 2262"/>
                    <a:gd name="T5" fmla="*/ 257 h 493"/>
                    <a:gd name="T6" fmla="*/ 36 w 2262"/>
                    <a:gd name="T7" fmla="*/ 269 h 493"/>
                    <a:gd name="T8" fmla="*/ 0 w 2262"/>
                    <a:gd name="T9" fmla="*/ 281 h 493"/>
                    <a:gd name="T10" fmla="*/ 12 w 2262"/>
                    <a:gd name="T11" fmla="*/ 329 h 493"/>
                    <a:gd name="T12" fmla="*/ 60 w 2262"/>
                    <a:gd name="T13" fmla="*/ 401 h 493"/>
                    <a:gd name="T14" fmla="*/ 288 w 2262"/>
                    <a:gd name="T15" fmla="*/ 389 h 493"/>
                    <a:gd name="T16" fmla="*/ 468 w 2262"/>
                    <a:gd name="T17" fmla="*/ 341 h 493"/>
                    <a:gd name="T18" fmla="*/ 660 w 2262"/>
                    <a:gd name="T19" fmla="*/ 365 h 493"/>
                    <a:gd name="T20" fmla="*/ 684 w 2262"/>
                    <a:gd name="T21" fmla="*/ 401 h 493"/>
                    <a:gd name="T22" fmla="*/ 768 w 2262"/>
                    <a:gd name="T23" fmla="*/ 425 h 493"/>
                    <a:gd name="T24" fmla="*/ 948 w 2262"/>
                    <a:gd name="T25" fmla="*/ 437 h 493"/>
                    <a:gd name="T26" fmla="*/ 1296 w 2262"/>
                    <a:gd name="T27" fmla="*/ 449 h 493"/>
                    <a:gd name="T28" fmla="*/ 1584 w 2262"/>
                    <a:gd name="T29" fmla="*/ 401 h 493"/>
                    <a:gd name="T30" fmla="*/ 1860 w 2262"/>
                    <a:gd name="T31" fmla="*/ 341 h 493"/>
                    <a:gd name="T32" fmla="*/ 1896 w 2262"/>
                    <a:gd name="T33" fmla="*/ 365 h 493"/>
                    <a:gd name="T34" fmla="*/ 1980 w 2262"/>
                    <a:gd name="T35" fmla="*/ 353 h 493"/>
                    <a:gd name="T36" fmla="*/ 2220 w 2262"/>
                    <a:gd name="T37" fmla="*/ 341 h 493"/>
                    <a:gd name="T38" fmla="*/ 2256 w 2262"/>
                    <a:gd name="T39" fmla="*/ 269 h 493"/>
                    <a:gd name="T40" fmla="*/ 2124 w 2262"/>
                    <a:gd name="T41" fmla="*/ 221 h 493"/>
                    <a:gd name="T42" fmla="*/ 1884 w 2262"/>
                    <a:gd name="T43" fmla="*/ 149 h 493"/>
                    <a:gd name="T44" fmla="*/ 1860 w 2262"/>
                    <a:gd name="T45" fmla="*/ 77 h 493"/>
                    <a:gd name="T46" fmla="*/ 1824 w 2262"/>
                    <a:gd name="T47" fmla="*/ 65 h 493"/>
                    <a:gd name="T48" fmla="*/ 1704 w 2262"/>
                    <a:gd name="T49" fmla="*/ 5 h 493"/>
                    <a:gd name="T50" fmla="*/ 1500 w 2262"/>
                    <a:gd name="T51" fmla="*/ 41 h 493"/>
                    <a:gd name="T52" fmla="*/ 1452 w 2262"/>
                    <a:gd name="T53" fmla="*/ 65 h 493"/>
                    <a:gd name="T54" fmla="*/ 1380 w 2262"/>
                    <a:gd name="T55" fmla="*/ 89 h 493"/>
                    <a:gd name="T56" fmla="*/ 1152 w 2262"/>
                    <a:gd name="T57" fmla="*/ 29 h 493"/>
                    <a:gd name="T58" fmla="*/ 768 w 2262"/>
                    <a:gd name="T59" fmla="*/ 41 h 493"/>
                    <a:gd name="T60" fmla="*/ 684 w 2262"/>
                    <a:gd name="T61" fmla="*/ 53 h 493"/>
                    <a:gd name="T62" fmla="*/ 600 w 2262"/>
                    <a:gd name="T63" fmla="*/ 137 h 493"/>
                    <a:gd name="T64" fmla="*/ 408 w 2262"/>
                    <a:gd name="T65" fmla="*/ 89 h 493"/>
                    <a:gd name="T66" fmla="*/ 84 w 2262"/>
                    <a:gd name="T67" fmla="*/ 101 h 493"/>
                    <a:gd name="T68" fmla="*/ 48 w 2262"/>
                    <a:gd name="T69" fmla="*/ 113 h 493"/>
                    <a:gd name="T70" fmla="*/ 120 w 2262"/>
                    <a:gd name="T71" fmla="*/ 137 h 493"/>
                    <a:gd name="T72" fmla="*/ 132 w 2262"/>
                    <a:gd name="T73" fmla="*/ 245 h 493"/>
                    <a:gd name="T74" fmla="*/ 96 w 2262"/>
                    <a:gd name="T75" fmla="*/ 245 h 493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2262"/>
                    <a:gd name="T115" fmla="*/ 0 h 493"/>
                    <a:gd name="T116" fmla="*/ 2262 w 2262"/>
                    <a:gd name="T117" fmla="*/ 493 h 493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2262" h="493">
                      <a:moveTo>
                        <a:pt x="144" y="101"/>
                      </a:moveTo>
                      <a:cubicBezTo>
                        <a:pt x="157" y="141"/>
                        <a:pt x="167" y="181"/>
                        <a:pt x="180" y="221"/>
                      </a:cubicBezTo>
                      <a:cubicBezTo>
                        <a:pt x="144" y="233"/>
                        <a:pt x="108" y="245"/>
                        <a:pt x="72" y="257"/>
                      </a:cubicBezTo>
                      <a:cubicBezTo>
                        <a:pt x="60" y="261"/>
                        <a:pt x="48" y="265"/>
                        <a:pt x="36" y="269"/>
                      </a:cubicBezTo>
                      <a:cubicBezTo>
                        <a:pt x="24" y="273"/>
                        <a:pt x="0" y="281"/>
                        <a:pt x="0" y="281"/>
                      </a:cubicBezTo>
                      <a:cubicBezTo>
                        <a:pt x="4" y="297"/>
                        <a:pt x="5" y="314"/>
                        <a:pt x="12" y="329"/>
                      </a:cubicBezTo>
                      <a:cubicBezTo>
                        <a:pt x="25" y="355"/>
                        <a:pt x="60" y="401"/>
                        <a:pt x="60" y="401"/>
                      </a:cubicBezTo>
                      <a:cubicBezTo>
                        <a:pt x="136" y="397"/>
                        <a:pt x="212" y="398"/>
                        <a:pt x="288" y="389"/>
                      </a:cubicBezTo>
                      <a:cubicBezTo>
                        <a:pt x="342" y="383"/>
                        <a:pt x="415" y="354"/>
                        <a:pt x="468" y="341"/>
                      </a:cubicBezTo>
                      <a:cubicBezTo>
                        <a:pt x="532" y="349"/>
                        <a:pt x="596" y="357"/>
                        <a:pt x="660" y="365"/>
                      </a:cubicBezTo>
                      <a:cubicBezTo>
                        <a:pt x="674" y="367"/>
                        <a:pt x="673" y="392"/>
                        <a:pt x="684" y="401"/>
                      </a:cubicBezTo>
                      <a:cubicBezTo>
                        <a:pt x="691" y="407"/>
                        <a:pt x="766" y="425"/>
                        <a:pt x="768" y="425"/>
                      </a:cubicBezTo>
                      <a:cubicBezTo>
                        <a:pt x="828" y="431"/>
                        <a:pt x="888" y="433"/>
                        <a:pt x="948" y="437"/>
                      </a:cubicBezTo>
                      <a:cubicBezTo>
                        <a:pt x="1061" y="493"/>
                        <a:pt x="1176" y="466"/>
                        <a:pt x="1296" y="449"/>
                      </a:cubicBezTo>
                      <a:cubicBezTo>
                        <a:pt x="1392" y="417"/>
                        <a:pt x="1482" y="410"/>
                        <a:pt x="1584" y="401"/>
                      </a:cubicBezTo>
                      <a:cubicBezTo>
                        <a:pt x="1675" y="371"/>
                        <a:pt x="1765" y="355"/>
                        <a:pt x="1860" y="341"/>
                      </a:cubicBezTo>
                      <a:cubicBezTo>
                        <a:pt x="1872" y="349"/>
                        <a:pt x="1882" y="364"/>
                        <a:pt x="1896" y="365"/>
                      </a:cubicBezTo>
                      <a:cubicBezTo>
                        <a:pt x="1924" y="368"/>
                        <a:pt x="1952" y="355"/>
                        <a:pt x="1980" y="353"/>
                      </a:cubicBezTo>
                      <a:cubicBezTo>
                        <a:pt x="2060" y="347"/>
                        <a:pt x="2140" y="345"/>
                        <a:pt x="2220" y="341"/>
                      </a:cubicBezTo>
                      <a:cubicBezTo>
                        <a:pt x="2225" y="333"/>
                        <a:pt x="2262" y="285"/>
                        <a:pt x="2256" y="269"/>
                      </a:cubicBezTo>
                      <a:cubicBezTo>
                        <a:pt x="2245" y="242"/>
                        <a:pt x="2149" y="227"/>
                        <a:pt x="2124" y="221"/>
                      </a:cubicBezTo>
                      <a:cubicBezTo>
                        <a:pt x="2040" y="200"/>
                        <a:pt x="1970" y="163"/>
                        <a:pt x="1884" y="149"/>
                      </a:cubicBezTo>
                      <a:cubicBezTo>
                        <a:pt x="1876" y="125"/>
                        <a:pt x="1868" y="101"/>
                        <a:pt x="1860" y="77"/>
                      </a:cubicBezTo>
                      <a:cubicBezTo>
                        <a:pt x="1856" y="65"/>
                        <a:pt x="1835" y="71"/>
                        <a:pt x="1824" y="65"/>
                      </a:cubicBezTo>
                      <a:cubicBezTo>
                        <a:pt x="1707" y="0"/>
                        <a:pt x="1798" y="28"/>
                        <a:pt x="1704" y="5"/>
                      </a:cubicBezTo>
                      <a:cubicBezTo>
                        <a:pt x="1637" y="27"/>
                        <a:pt x="1566" y="16"/>
                        <a:pt x="1500" y="41"/>
                      </a:cubicBezTo>
                      <a:cubicBezTo>
                        <a:pt x="1483" y="47"/>
                        <a:pt x="1469" y="58"/>
                        <a:pt x="1452" y="65"/>
                      </a:cubicBezTo>
                      <a:cubicBezTo>
                        <a:pt x="1429" y="74"/>
                        <a:pt x="1380" y="89"/>
                        <a:pt x="1380" y="89"/>
                      </a:cubicBezTo>
                      <a:cubicBezTo>
                        <a:pt x="1301" y="76"/>
                        <a:pt x="1229" y="48"/>
                        <a:pt x="1152" y="29"/>
                      </a:cubicBezTo>
                      <a:cubicBezTo>
                        <a:pt x="1024" y="33"/>
                        <a:pt x="896" y="34"/>
                        <a:pt x="768" y="41"/>
                      </a:cubicBezTo>
                      <a:cubicBezTo>
                        <a:pt x="740" y="42"/>
                        <a:pt x="708" y="38"/>
                        <a:pt x="684" y="53"/>
                      </a:cubicBezTo>
                      <a:cubicBezTo>
                        <a:pt x="472" y="188"/>
                        <a:pt x="732" y="93"/>
                        <a:pt x="600" y="137"/>
                      </a:cubicBezTo>
                      <a:cubicBezTo>
                        <a:pt x="535" y="124"/>
                        <a:pt x="471" y="110"/>
                        <a:pt x="408" y="89"/>
                      </a:cubicBezTo>
                      <a:cubicBezTo>
                        <a:pt x="300" y="93"/>
                        <a:pt x="192" y="94"/>
                        <a:pt x="84" y="101"/>
                      </a:cubicBezTo>
                      <a:cubicBezTo>
                        <a:pt x="71" y="102"/>
                        <a:pt x="39" y="104"/>
                        <a:pt x="48" y="113"/>
                      </a:cubicBezTo>
                      <a:cubicBezTo>
                        <a:pt x="66" y="131"/>
                        <a:pt x="120" y="137"/>
                        <a:pt x="120" y="137"/>
                      </a:cubicBezTo>
                      <a:cubicBezTo>
                        <a:pt x="145" y="174"/>
                        <a:pt x="168" y="191"/>
                        <a:pt x="132" y="245"/>
                      </a:cubicBezTo>
                      <a:cubicBezTo>
                        <a:pt x="125" y="255"/>
                        <a:pt x="108" y="245"/>
                        <a:pt x="96" y="245"/>
                      </a:cubicBezTo>
                    </a:path>
                  </a:pathLst>
                </a:custGeom>
                <a:solidFill>
                  <a:srgbClr val="F8F8F8"/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PE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graphicFrame>
              <p:nvGraphicFramePr>
                <p:cNvPr id="6152" name="Object 8"/>
                <p:cNvGraphicFramePr>
                  <a:graphicFrameLocks noChangeAspect="1"/>
                </p:cNvGraphicFramePr>
                <p:nvPr/>
              </p:nvGraphicFramePr>
              <p:xfrm>
                <a:off x="144" y="288"/>
                <a:ext cx="2544" cy="432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238" name="Fotografía de Photo Editor" r:id="rId16" imgW="2685714" imgH="1066667" progId="">
                        <p:embed/>
                      </p:oleObj>
                    </mc:Choice>
                    <mc:Fallback>
                      <p:oleObj name="Fotografía de Photo Editor" r:id="rId16" imgW="2685714" imgH="1066667" progId="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8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44" y="288"/>
                              <a:ext cx="2544" cy="432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>
                              <a:outerShdw dist="35921" dir="2700000" algn="ctr" rotWithShape="0">
                                <a:srgbClr val="DDDDDD"/>
                              </a:outerShdw>
                            </a:effectLst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</p:grpSp>
        <p:sp>
          <p:nvSpPr>
            <p:cNvPr id="6240" name="Rectangle 51"/>
            <p:cNvSpPr>
              <a:spLocks noChangeArrowheads="1"/>
            </p:cNvSpPr>
            <p:nvPr/>
          </p:nvSpPr>
          <p:spPr bwMode="auto">
            <a:xfrm>
              <a:off x="1201" y="429"/>
              <a:ext cx="1244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s-ES_tradnl" sz="2000" b="1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Condensación</a:t>
              </a:r>
              <a:endParaRPr lang="es-MX" sz="2000" b="1" baseline="3000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17" name="Group 52"/>
          <p:cNvGrpSpPr>
            <a:grpSpLocks/>
          </p:cNvGrpSpPr>
          <p:nvPr/>
        </p:nvGrpSpPr>
        <p:grpSpPr bwMode="auto">
          <a:xfrm>
            <a:off x="-152400" y="-381000"/>
            <a:ext cx="1371600" cy="1295400"/>
            <a:chOff x="0" y="144"/>
            <a:chExt cx="922" cy="727"/>
          </a:xfrm>
        </p:grpSpPr>
        <p:pic>
          <p:nvPicPr>
            <p:cNvPr id="6237" name="Picture 53" descr="AG00433_"/>
            <p:cNvPicPr>
              <a:picLocks noChangeAspect="1" noChangeArrowheads="1" noCrop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0" y="144"/>
              <a:ext cx="922" cy="7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238" name="Oval 54"/>
            <p:cNvSpPr>
              <a:spLocks noChangeArrowheads="1"/>
            </p:cNvSpPr>
            <p:nvPr/>
          </p:nvSpPr>
          <p:spPr bwMode="auto">
            <a:xfrm>
              <a:off x="192" y="288"/>
              <a:ext cx="523" cy="432"/>
            </a:xfrm>
            <a:prstGeom prst="ellipse">
              <a:avLst/>
            </a:prstGeom>
            <a:gradFill rotWithShape="0">
              <a:gsLst>
                <a:gs pos="0">
                  <a:srgbClr val="FFCC00"/>
                </a:gs>
                <a:gs pos="100000">
                  <a:srgbClr val="FF99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PE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18" name="Group 55"/>
          <p:cNvGrpSpPr>
            <a:grpSpLocks/>
          </p:cNvGrpSpPr>
          <p:nvPr/>
        </p:nvGrpSpPr>
        <p:grpSpPr bwMode="auto">
          <a:xfrm>
            <a:off x="3041650" y="1133475"/>
            <a:ext cx="2230438" cy="1755775"/>
            <a:chOff x="1200" y="2064"/>
            <a:chExt cx="1632" cy="1296"/>
          </a:xfrm>
        </p:grpSpPr>
        <p:grpSp>
          <p:nvGrpSpPr>
            <p:cNvPr id="19" name="Group 56"/>
            <p:cNvGrpSpPr>
              <a:grpSpLocks/>
            </p:cNvGrpSpPr>
            <p:nvPr/>
          </p:nvGrpSpPr>
          <p:grpSpPr bwMode="auto">
            <a:xfrm>
              <a:off x="1200" y="2112"/>
              <a:ext cx="1632" cy="1248"/>
              <a:chOff x="1440" y="2064"/>
              <a:chExt cx="1632" cy="1248"/>
            </a:xfrm>
          </p:grpSpPr>
          <p:sp>
            <p:nvSpPr>
              <p:cNvPr id="6225" name="Rectangle 57"/>
              <p:cNvSpPr>
                <a:spLocks noChangeArrowheads="1"/>
              </p:cNvSpPr>
              <p:nvPr/>
            </p:nvSpPr>
            <p:spPr bwMode="auto">
              <a:xfrm>
                <a:off x="1440" y="2880"/>
                <a:ext cx="1632" cy="4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s-ES_tradnl" sz="20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Precipitación</a:t>
                </a:r>
              </a:p>
            </p:txBody>
          </p:sp>
          <p:grpSp>
            <p:nvGrpSpPr>
              <p:cNvPr id="20" name="Group 58"/>
              <p:cNvGrpSpPr>
                <a:grpSpLocks/>
              </p:cNvGrpSpPr>
              <p:nvPr/>
            </p:nvGrpSpPr>
            <p:grpSpPr bwMode="auto">
              <a:xfrm>
                <a:off x="1560" y="2064"/>
                <a:ext cx="1392" cy="1020"/>
                <a:chOff x="3648" y="2640"/>
                <a:chExt cx="1392" cy="1020"/>
              </a:xfrm>
            </p:grpSpPr>
            <p:pic>
              <p:nvPicPr>
                <p:cNvPr id="6227" name="Picture 59" descr="rainanimation"/>
                <p:cNvPicPr>
                  <a:picLocks noChangeAspect="1" noChangeArrowheads="1" noCrop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3648" y="2784"/>
                  <a:ext cx="1044" cy="82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grpSp>
              <p:nvGrpSpPr>
                <p:cNvPr id="21" name="Group 60"/>
                <p:cNvGrpSpPr>
                  <a:grpSpLocks/>
                </p:cNvGrpSpPr>
                <p:nvPr/>
              </p:nvGrpSpPr>
              <p:grpSpPr bwMode="auto">
                <a:xfrm>
                  <a:off x="3696" y="2640"/>
                  <a:ext cx="1344" cy="1020"/>
                  <a:chOff x="3096" y="3024"/>
                  <a:chExt cx="1344" cy="1020"/>
                </a:xfrm>
              </p:grpSpPr>
              <p:pic>
                <p:nvPicPr>
                  <p:cNvPr id="6229" name="Picture 61" descr="lightninganimation"/>
                  <p:cNvPicPr>
                    <a:picLocks noChangeAspect="1" noChangeArrowheads="1" noCrop="1"/>
                  </p:cNvPicPr>
                  <p:nvPr/>
                </p:nvPicPr>
                <p:blipFill>
                  <a:blip r:embed="rId6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144" y="3072"/>
                    <a:ext cx="1248" cy="65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6230" name="Picture 62" descr="rainanimation"/>
                  <p:cNvPicPr>
                    <a:picLocks noChangeAspect="1" noChangeArrowheads="1" noCrop="1"/>
                  </p:cNvPicPr>
                  <p:nvPr/>
                </p:nvPicPr>
                <p:blipFill>
                  <a:blip r:embed="rId5"/>
                  <a:srcRect/>
                  <a:stretch>
                    <a:fillRect/>
                  </a:stretch>
                </p:blipFill>
                <p:spPr bwMode="auto">
                  <a:xfrm>
                    <a:off x="3246" y="3216"/>
                    <a:ext cx="1044" cy="82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grpSp>
                <p:nvGrpSpPr>
                  <p:cNvPr id="22" name="Group 63"/>
                  <p:cNvGrpSpPr>
                    <a:grpSpLocks/>
                  </p:cNvGrpSpPr>
                  <p:nvPr/>
                </p:nvGrpSpPr>
                <p:grpSpPr bwMode="auto">
                  <a:xfrm>
                    <a:off x="3096" y="3024"/>
                    <a:ext cx="1344" cy="354"/>
                    <a:chOff x="1008" y="1440"/>
                    <a:chExt cx="4251" cy="445"/>
                  </a:xfrm>
                </p:grpSpPr>
                <p:grpSp>
                  <p:nvGrpSpPr>
                    <p:cNvPr id="23" name="Group 6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736" y="1440"/>
                      <a:ext cx="2523" cy="384"/>
                      <a:chOff x="3237" y="576"/>
                      <a:chExt cx="2523" cy="384"/>
                    </a:xfrm>
                  </p:grpSpPr>
                  <p:sp>
                    <p:nvSpPr>
                      <p:cNvPr id="387137" name="Freeform 6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557" y="628"/>
                        <a:ext cx="2179" cy="333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50" y="104"/>
                          </a:cxn>
                          <a:cxn ang="0">
                            <a:pos x="18" y="140"/>
                          </a:cxn>
                          <a:cxn ang="0">
                            <a:pos x="6" y="176"/>
                          </a:cxn>
                          <a:cxn ang="0">
                            <a:pos x="42" y="188"/>
                          </a:cxn>
                          <a:cxn ang="0">
                            <a:pos x="162" y="212"/>
                          </a:cxn>
                          <a:cxn ang="0">
                            <a:pos x="354" y="272"/>
                          </a:cxn>
                          <a:cxn ang="0">
                            <a:pos x="450" y="296"/>
                          </a:cxn>
                          <a:cxn ang="0">
                            <a:pos x="642" y="272"/>
                          </a:cxn>
                          <a:cxn ang="0">
                            <a:pos x="726" y="260"/>
                          </a:cxn>
                          <a:cxn ang="0">
                            <a:pos x="906" y="236"/>
                          </a:cxn>
                          <a:cxn ang="0">
                            <a:pos x="1002" y="188"/>
                          </a:cxn>
                          <a:cxn ang="0">
                            <a:pos x="1050" y="200"/>
                          </a:cxn>
                          <a:cxn ang="0">
                            <a:pos x="1110" y="248"/>
                          </a:cxn>
                          <a:cxn ang="0">
                            <a:pos x="1362" y="272"/>
                          </a:cxn>
                          <a:cxn ang="0">
                            <a:pos x="1446" y="308"/>
                          </a:cxn>
                          <a:cxn ang="0">
                            <a:pos x="1590" y="200"/>
                          </a:cxn>
                          <a:cxn ang="0">
                            <a:pos x="1806" y="188"/>
                          </a:cxn>
                          <a:cxn ang="0">
                            <a:pos x="1734" y="308"/>
                          </a:cxn>
                          <a:cxn ang="0">
                            <a:pos x="1710" y="200"/>
                          </a:cxn>
                          <a:cxn ang="0">
                            <a:pos x="1698" y="212"/>
                          </a:cxn>
                          <a:cxn ang="0">
                            <a:pos x="1770" y="236"/>
                          </a:cxn>
                          <a:cxn ang="0">
                            <a:pos x="1950" y="176"/>
                          </a:cxn>
                          <a:cxn ang="0">
                            <a:pos x="2022" y="152"/>
                          </a:cxn>
                          <a:cxn ang="0">
                            <a:pos x="2010" y="152"/>
                          </a:cxn>
                          <a:cxn ang="0">
                            <a:pos x="2142" y="92"/>
                          </a:cxn>
                          <a:cxn ang="0">
                            <a:pos x="1962" y="200"/>
                          </a:cxn>
                          <a:cxn ang="0">
                            <a:pos x="1914" y="176"/>
                          </a:cxn>
                          <a:cxn ang="0">
                            <a:pos x="2046" y="56"/>
                          </a:cxn>
                          <a:cxn ang="0">
                            <a:pos x="1818" y="32"/>
                          </a:cxn>
                          <a:cxn ang="0">
                            <a:pos x="1698" y="56"/>
                          </a:cxn>
                          <a:cxn ang="0">
                            <a:pos x="1602" y="92"/>
                          </a:cxn>
                          <a:cxn ang="0">
                            <a:pos x="1482" y="68"/>
                          </a:cxn>
                          <a:cxn ang="0">
                            <a:pos x="1410" y="8"/>
                          </a:cxn>
                          <a:cxn ang="0">
                            <a:pos x="1218" y="56"/>
                          </a:cxn>
                          <a:cxn ang="0">
                            <a:pos x="1122" y="92"/>
                          </a:cxn>
                          <a:cxn ang="0">
                            <a:pos x="1050" y="68"/>
                          </a:cxn>
                          <a:cxn ang="0">
                            <a:pos x="978" y="92"/>
                          </a:cxn>
                          <a:cxn ang="0">
                            <a:pos x="810" y="68"/>
                          </a:cxn>
                          <a:cxn ang="0">
                            <a:pos x="762" y="80"/>
                          </a:cxn>
                          <a:cxn ang="0">
                            <a:pos x="546" y="104"/>
                          </a:cxn>
                          <a:cxn ang="0">
                            <a:pos x="426" y="56"/>
                          </a:cxn>
                          <a:cxn ang="0">
                            <a:pos x="150" y="104"/>
                          </a:cxn>
                        </a:cxnLst>
                        <a:rect l="0" t="0" r="r" b="b"/>
                        <a:pathLst>
                          <a:path w="2178" h="332">
                            <a:moveTo>
                              <a:pt x="150" y="104"/>
                            </a:moveTo>
                            <a:cubicBezTo>
                              <a:pt x="107" y="118"/>
                              <a:pt x="18" y="140"/>
                              <a:pt x="18" y="140"/>
                            </a:cubicBezTo>
                            <a:cubicBezTo>
                              <a:pt x="14" y="152"/>
                              <a:pt x="0" y="165"/>
                              <a:pt x="6" y="176"/>
                            </a:cubicBezTo>
                            <a:cubicBezTo>
                              <a:pt x="12" y="187"/>
                              <a:pt x="30" y="185"/>
                              <a:pt x="42" y="188"/>
                            </a:cubicBezTo>
                            <a:cubicBezTo>
                              <a:pt x="82" y="197"/>
                              <a:pt x="122" y="204"/>
                              <a:pt x="162" y="212"/>
                            </a:cubicBezTo>
                            <a:cubicBezTo>
                              <a:pt x="213" y="314"/>
                              <a:pt x="162" y="246"/>
                              <a:pt x="354" y="272"/>
                            </a:cubicBezTo>
                            <a:cubicBezTo>
                              <a:pt x="387" y="276"/>
                              <a:pt x="450" y="296"/>
                              <a:pt x="450" y="296"/>
                            </a:cubicBezTo>
                            <a:cubicBezTo>
                              <a:pt x="514" y="288"/>
                              <a:pt x="579" y="285"/>
                              <a:pt x="642" y="272"/>
                            </a:cubicBezTo>
                            <a:cubicBezTo>
                              <a:pt x="735" y="253"/>
                              <a:pt x="649" y="234"/>
                              <a:pt x="726" y="260"/>
                            </a:cubicBezTo>
                            <a:cubicBezTo>
                              <a:pt x="786" y="255"/>
                              <a:pt x="856" y="270"/>
                              <a:pt x="906" y="236"/>
                            </a:cubicBezTo>
                            <a:cubicBezTo>
                              <a:pt x="1006" y="169"/>
                              <a:pt x="810" y="220"/>
                              <a:pt x="1002" y="188"/>
                            </a:cubicBezTo>
                            <a:cubicBezTo>
                              <a:pt x="1018" y="192"/>
                              <a:pt x="1036" y="191"/>
                              <a:pt x="1050" y="200"/>
                            </a:cubicBezTo>
                            <a:cubicBezTo>
                              <a:pt x="1107" y="238"/>
                              <a:pt x="1038" y="239"/>
                              <a:pt x="1110" y="248"/>
                            </a:cubicBezTo>
                            <a:cubicBezTo>
                              <a:pt x="1194" y="258"/>
                              <a:pt x="1278" y="262"/>
                              <a:pt x="1362" y="272"/>
                            </a:cubicBezTo>
                            <a:cubicBezTo>
                              <a:pt x="1452" y="332"/>
                              <a:pt x="1338" y="262"/>
                              <a:pt x="1446" y="308"/>
                            </a:cubicBezTo>
                            <a:cubicBezTo>
                              <a:pt x="1476" y="321"/>
                              <a:pt x="1561" y="186"/>
                              <a:pt x="1590" y="200"/>
                            </a:cubicBezTo>
                            <a:cubicBezTo>
                              <a:pt x="1654" y="196"/>
                              <a:pt x="1744" y="203"/>
                              <a:pt x="1806" y="188"/>
                            </a:cubicBezTo>
                            <a:cubicBezTo>
                              <a:pt x="1818" y="185"/>
                              <a:pt x="1740" y="319"/>
                              <a:pt x="1734" y="308"/>
                            </a:cubicBezTo>
                            <a:cubicBezTo>
                              <a:pt x="1728" y="297"/>
                              <a:pt x="1722" y="204"/>
                              <a:pt x="1710" y="200"/>
                            </a:cubicBezTo>
                            <a:cubicBezTo>
                              <a:pt x="1706" y="188"/>
                              <a:pt x="1666" y="221"/>
                              <a:pt x="1698" y="212"/>
                            </a:cubicBezTo>
                            <a:cubicBezTo>
                              <a:pt x="1722" y="205"/>
                              <a:pt x="1747" y="226"/>
                              <a:pt x="1770" y="236"/>
                            </a:cubicBezTo>
                            <a:cubicBezTo>
                              <a:pt x="1925" y="302"/>
                              <a:pt x="1847" y="150"/>
                              <a:pt x="1950" y="176"/>
                            </a:cubicBezTo>
                            <a:cubicBezTo>
                              <a:pt x="2178" y="80"/>
                              <a:pt x="1998" y="32"/>
                              <a:pt x="2022" y="152"/>
                            </a:cubicBezTo>
                            <a:cubicBezTo>
                              <a:pt x="2046" y="8"/>
                              <a:pt x="1914" y="44"/>
                              <a:pt x="2010" y="152"/>
                            </a:cubicBezTo>
                            <a:cubicBezTo>
                              <a:pt x="2046" y="20"/>
                              <a:pt x="2151" y="101"/>
                              <a:pt x="2142" y="92"/>
                            </a:cubicBezTo>
                            <a:cubicBezTo>
                              <a:pt x="2133" y="83"/>
                              <a:pt x="1974" y="205"/>
                              <a:pt x="1962" y="200"/>
                            </a:cubicBezTo>
                            <a:cubicBezTo>
                              <a:pt x="1946" y="193"/>
                              <a:pt x="1930" y="184"/>
                              <a:pt x="1914" y="176"/>
                            </a:cubicBezTo>
                            <a:cubicBezTo>
                              <a:pt x="1918" y="156"/>
                              <a:pt x="2049" y="76"/>
                              <a:pt x="2046" y="56"/>
                            </a:cubicBezTo>
                            <a:cubicBezTo>
                              <a:pt x="2041" y="12"/>
                              <a:pt x="1849" y="47"/>
                              <a:pt x="1818" y="32"/>
                            </a:cubicBezTo>
                            <a:cubicBezTo>
                              <a:pt x="1793" y="36"/>
                              <a:pt x="1727" y="45"/>
                              <a:pt x="1698" y="56"/>
                            </a:cubicBezTo>
                            <a:cubicBezTo>
                              <a:pt x="1572" y="103"/>
                              <a:pt x="1725" y="61"/>
                              <a:pt x="1602" y="92"/>
                            </a:cubicBezTo>
                            <a:cubicBezTo>
                              <a:pt x="1562" y="84"/>
                              <a:pt x="1492" y="108"/>
                              <a:pt x="1482" y="68"/>
                            </a:cubicBezTo>
                            <a:cubicBezTo>
                              <a:pt x="1465" y="0"/>
                              <a:pt x="1486" y="23"/>
                              <a:pt x="1410" y="8"/>
                            </a:cubicBezTo>
                            <a:cubicBezTo>
                              <a:pt x="1347" y="29"/>
                              <a:pt x="1279" y="33"/>
                              <a:pt x="1218" y="56"/>
                            </a:cubicBezTo>
                            <a:cubicBezTo>
                              <a:pt x="1092" y="103"/>
                              <a:pt x="1245" y="61"/>
                              <a:pt x="1122" y="92"/>
                            </a:cubicBezTo>
                            <a:cubicBezTo>
                              <a:pt x="1090" y="45"/>
                              <a:pt x="1110" y="50"/>
                              <a:pt x="1050" y="68"/>
                            </a:cubicBezTo>
                            <a:cubicBezTo>
                              <a:pt x="1026" y="75"/>
                              <a:pt x="978" y="92"/>
                              <a:pt x="978" y="92"/>
                            </a:cubicBezTo>
                            <a:cubicBezTo>
                              <a:pt x="922" y="86"/>
                              <a:pt x="867" y="68"/>
                              <a:pt x="810" y="68"/>
                            </a:cubicBezTo>
                            <a:cubicBezTo>
                              <a:pt x="794" y="68"/>
                              <a:pt x="778" y="78"/>
                              <a:pt x="762" y="80"/>
                            </a:cubicBezTo>
                            <a:cubicBezTo>
                              <a:pt x="426" y="122"/>
                              <a:pt x="751" y="70"/>
                              <a:pt x="546" y="104"/>
                            </a:cubicBezTo>
                            <a:cubicBezTo>
                              <a:pt x="500" y="93"/>
                              <a:pt x="470" y="71"/>
                              <a:pt x="426" y="56"/>
                            </a:cubicBezTo>
                            <a:cubicBezTo>
                              <a:pt x="329" y="66"/>
                              <a:pt x="244" y="81"/>
                              <a:pt x="150" y="104"/>
                            </a:cubicBezTo>
                            <a:close/>
                          </a:path>
                        </a:pathLst>
                      </a:custGeom>
                      <a:gradFill rotWithShape="0">
                        <a:gsLst>
                          <a:gs pos="0">
                            <a:srgbClr val="C0C0C0"/>
                          </a:gs>
                          <a:gs pos="100000">
                            <a:srgbClr val="1C74AB"/>
                          </a:gs>
                        </a:gsLst>
                        <a:path path="rect">
                          <a:fillToRect l="50000" t="50000" r="50000" b="50000"/>
                        </a:path>
                      </a:gradFill>
                      <a:ln w="9525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  <a:effectLst>
                        <a:outerShdw dist="35921" dir="2700000" algn="ctr" rotWithShape="0">
                          <a:schemeClr val="bg1"/>
                        </a:outerShdw>
                      </a:effectLst>
                    </p:spPr>
                    <p:txBody>
                      <a:bodyPr/>
                      <a:lstStyle/>
                      <a:p>
                        <a:pPr>
                          <a:defRPr/>
                        </a:pPr>
                        <a:endParaRPr lang="es-PE">
                          <a:latin typeface="Tahoma" pitchFamily="34" charset="0"/>
                          <a:ea typeface="Tahoma" pitchFamily="34" charset="0"/>
                          <a:cs typeface="Tahoma" pitchFamily="34" charset="0"/>
                        </a:endParaRPr>
                      </a:p>
                    </p:txBody>
                  </p:sp>
                  <p:sp>
                    <p:nvSpPr>
                      <p:cNvPr id="387138" name="Freeform 6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189" y="759"/>
                        <a:ext cx="154" cy="152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54" y="4"/>
                          </a:cxn>
                          <a:cxn ang="0">
                            <a:pos x="11" y="84"/>
                          </a:cxn>
                          <a:cxn ang="0">
                            <a:pos x="33" y="153"/>
                          </a:cxn>
                          <a:cxn ang="0">
                            <a:pos x="26" y="160"/>
                          </a:cxn>
                          <a:cxn ang="0">
                            <a:pos x="18" y="166"/>
                          </a:cxn>
                          <a:cxn ang="0">
                            <a:pos x="0" y="174"/>
                          </a:cxn>
                          <a:cxn ang="0">
                            <a:pos x="11" y="207"/>
                          </a:cxn>
                          <a:cxn ang="0">
                            <a:pos x="24" y="220"/>
                          </a:cxn>
                          <a:cxn ang="0">
                            <a:pos x="35" y="216"/>
                          </a:cxn>
                          <a:cxn ang="0">
                            <a:pos x="66" y="190"/>
                          </a:cxn>
                          <a:cxn ang="0">
                            <a:pos x="66" y="132"/>
                          </a:cxn>
                          <a:cxn ang="0">
                            <a:pos x="63" y="78"/>
                          </a:cxn>
                          <a:cxn ang="0">
                            <a:pos x="32" y="79"/>
                          </a:cxn>
                          <a:cxn ang="0">
                            <a:pos x="24" y="64"/>
                          </a:cxn>
                          <a:cxn ang="0">
                            <a:pos x="42" y="70"/>
                          </a:cxn>
                          <a:cxn ang="0">
                            <a:pos x="66" y="64"/>
                          </a:cxn>
                          <a:cxn ang="0">
                            <a:pos x="84" y="27"/>
                          </a:cxn>
                          <a:cxn ang="0">
                            <a:pos x="81" y="4"/>
                          </a:cxn>
                          <a:cxn ang="0">
                            <a:pos x="54" y="4"/>
                          </a:cxn>
                        </a:cxnLst>
                        <a:rect l="0" t="0" r="r" b="b"/>
                        <a:pathLst>
                          <a:path w="87" h="220">
                            <a:moveTo>
                              <a:pt x="54" y="4"/>
                            </a:moveTo>
                            <a:cubicBezTo>
                              <a:pt x="32" y="36"/>
                              <a:pt x="23" y="49"/>
                              <a:pt x="11" y="84"/>
                            </a:cubicBezTo>
                            <a:cubicBezTo>
                              <a:pt x="18" y="110"/>
                              <a:pt x="18" y="130"/>
                              <a:pt x="33" y="153"/>
                            </a:cubicBezTo>
                            <a:cubicBezTo>
                              <a:pt x="36" y="167"/>
                              <a:pt x="28" y="158"/>
                              <a:pt x="26" y="160"/>
                            </a:cubicBezTo>
                            <a:cubicBezTo>
                              <a:pt x="24" y="162"/>
                              <a:pt x="22" y="164"/>
                              <a:pt x="18" y="166"/>
                            </a:cubicBezTo>
                            <a:cubicBezTo>
                              <a:pt x="11" y="169"/>
                              <a:pt x="4" y="168"/>
                              <a:pt x="0" y="174"/>
                            </a:cubicBezTo>
                            <a:cubicBezTo>
                              <a:pt x="4" y="180"/>
                              <a:pt x="8" y="201"/>
                              <a:pt x="11" y="207"/>
                            </a:cubicBezTo>
                            <a:cubicBezTo>
                              <a:pt x="14" y="213"/>
                              <a:pt x="18" y="220"/>
                              <a:pt x="24" y="220"/>
                            </a:cubicBezTo>
                            <a:cubicBezTo>
                              <a:pt x="30" y="220"/>
                              <a:pt x="30" y="220"/>
                              <a:pt x="35" y="216"/>
                            </a:cubicBezTo>
                            <a:cubicBezTo>
                              <a:pt x="45" y="209"/>
                              <a:pt x="66" y="190"/>
                              <a:pt x="66" y="190"/>
                            </a:cubicBezTo>
                            <a:cubicBezTo>
                              <a:pt x="80" y="147"/>
                              <a:pt x="85" y="161"/>
                              <a:pt x="66" y="132"/>
                            </a:cubicBezTo>
                            <a:cubicBezTo>
                              <a:pt x="62" y="116"/>
                              <a:pt x="72" y="92"/>
                              <a:pt x="63" y="78"/>
                            </a:cubicBezTo>
                            <a:cubicBezTo>
                              <a:pt x="58" y="71"/>
                              <a:pt x="38" y="84"/>
                              <a:pt x="32" y="79"/>
                            </a:cubicBezTo>
                            <a:cubicBezTo>
                              <a:pt x="27" y="75"/>
                              <a:pt x="20" y="68"/>
                              <a:pt x="24" y="64"/>
                            </a:cubicBezTo>
                            <a:cubicBezTo>
                              <a:pt x="28" y="60"/>
                              <a:pt x="36" y="68"/>
                              <a:pt x="42" y="70"/>
                            </a:cubicBezTo>
                            <a:cubicBezTo>
                              <a:pt x="50" y="68"/>
                              <a:pt x="60" y="69"/>
                              <a:pt x="66" y="64"/>
                            </a:cubicBezTo>
                            <a:cubicBezTo>
                              <a:pt x="71" y="55"/>
                              <a:pt x="86" y="37"/>
                              <a:pt x="84" y="27"/>
                            </a:cubicBezTo>
                            <a:cubicBezTo>
                              <a:pt x="87" y="17"/>
                              <a:pt x="86" y="8"/>
                              <a:pt x="81" y="4"/>
                            </a:cubicBezTo>
                            <a:cubicBezTo>
                              <a:pt x="76" y="0"/>
                              <a:pt x="60" y="4"/>
                              <a:pt x="54" y="4"/>
                            </a:cubicBezTo>
                            <a:close/>
                          </a:path>
                        </a:pathLst>
                      </a:custGeom>
                      <a:noFill/>
                      <a:ln w="9525">
                        <a:noFill/>
                        <a:round/>
                        <a:headEnd/>
                        <a:tailEnd/>
                      </a:ln>
                      <a:effectLst>
                        <a:outerShdw dist="35921" dir="2700000" algn="ctr" rotWithShape="0">
                          <a:srgbClr val="DDDDDD"/>
                        </a:outerShdw>
                      </a:effectLst>
                    </p:spPr>
                    <p:txBody>
                      <a:bodyPr/>
                      <a:lstStyle/>
                      <a:p>
                        <a:pPr>
                          <a:defRPr/>
                        </a:pPr>
                        <a:endParaRPr lang="es-PE">
                          <a:latin typeface="Tahoma" pitchFamily="34" charset="0"/>
                          <a:ea typeface="Tahoma" pitchFamily="34" charset="0"/>
                          <a:cs typeface="Tahoma" pitchFamily="34" charset="0"/>
                        </a:endParaRPr>
                      </a:p>
                    </p:txBody>
                  </p:sp>
                  <p:graphicFrame>
                    <p:nvGraphicFramePr>
                      <p:cNvPr id="6150" name="Object 6"/>
                      <p:cNvGraphicFramePr>
                        <a:graphicFrameLocks noChangeAspect="1"/>
                      </p:cNvGraphicFramePr>
                      <p:nvPr/>
                    </p:nvGraphicFramePr>
                    <p:xfrm>
                      <a:off x="4464" y="576"/>
                      <a:ext cx="1296" cy="316"/>
                    </p:xfrm>
                    <a:graphic>
                      <a:graphicData uri="http://schemas.openxmlformats.org/presentationml/2006/ole">
                        <mc:AlternateContent xmlns:mc="http://schemas.openxmlformats.org/markup-compatibility/2006">
                          <mc:Choice xmlns:v="urn:schemas-microsoft-com:vml" Requires="v">
                            <p:oleObj spid="_x0000_s2239" name="Fotografía de Photo Editor" r:id="rId18" imgW="2685714" imgH="1066667" progId="">
                              <p:embed/>
                            </p:oleObj>
                          </mc:Choice>
                          <mc:Fallback>
                            <p:oleObj name="Fotografía de Photo Editor" r:id="rId18" imgW="2685714" imgH="1066667" progId="">
                              <p:embed/>
                              <p:pic>
                                <p:nvPicPr>
                                  <p:cNvPr id="0" name=""/>
                                  <p:cNvPicPr>
                                    <a:picLocks noChangeAspect="1" noChangeArrowheads="1"/>
                                  </p:cNvPicPr>
                                  <p:nvPr/>
                                </p:nvPicPr>
                                <p:blipFill>
                                  <a:blip r:embed="rId8">
                                    <a:extLst>
                                      <a:ext uri="{28A0092B-C50C-407E-A947-70E740481C1C}">
                                        <a14:useLocalDpi xmlns:a14="http://schemas.microsoft.com/office/drawing/2010/main" val="0"/>
                                      </a:ext>
                                    </a:extLst>
                                  </a:blip>
                                  <a:srcRect r="5470"/>
                                  <a:stretch>
                                    <a:fillRect/>
                                  </a:stretch>
                                </p:blipFill>
                                <p:spPr bwMode="auto">
                                  <a:xfrm>
                                    <a:off x="4464" y="576"/>
                                    <a:ext cx="1296" cy="316"/>
                                  </a:xfrm>
                                  <a:prstGeom prst="rect">
                                    <a:avLst/>
                                  </a:prstGeom>
                                  <a:noFill/>
                                  <a:ln>
                                    <a:noFill/>
                                  </a:ln>
                                  <a:effectLst>
                                    <a:outerShdw dist="35921" dir="2700000" algn="ctr" rotWithShape="0">
                                      <a:srgbClr val="DDDDDD"/>
                                    </a:outerShdw>
                                  </a:effectLst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1C74AB">
                                            <a:alpha val="50195"/>
                                          </a:srgbClr>
                                        </a:solidFill>
                                      </a14:hiddenFill>
                                    </a:ext>
                                    <a:ext uri="{91240B29-F687-4F45-9708-019B960494DF}">
                                      <a14:hiddenLine xmlns:a14="http://schemas.microsoft.com/office/drawing/2010/main" w="9525">
                                        <a:solidFill>
                                          <a:schemeClr val="tx1"/>
                                        </a:solidFill>
                                        <a:miter lim="800000"/>
                                        <a:headEnd/>
                                        <a:tailEnd/>
                                      </a14:hiddenLine>
                                    </a:ext>
                                  </a:extLst>
                                </p:spPr>
                              </p:pic>
                            </p:oleObj>
                          </mc:Fallback>
                        </mc:AlternateContent>
                      </a:graphicData>
                    </a:graphic>
                  </p:graphicFrame>
                  <p:graphicFrame>
                    <p:nvGraphicFramePr>
                      <p:cNvPr id="6151" name="Object 7"/>
                      <p:cNvGraphicFramePr>
                        <a:graphicFrameLocks noChangeAspect="1"/>
                      </p:cNvGraphicFramePr>
                      <p:nvPr/>
                    </p:nvGraphicFramePr>
                    <p:xfrm>
                      <a:off x="3237" y="624"/>
                      <a:ext cx="1467" cy="316"/>
                    </p:xfrm>
                    <a:graphic>
                      <a:graphicData uri="http://schemas.openxmlformats.org/presentationml/2006/ole">
                        <mc:AlternateContent xmlns:mc="http://schemas.openxmlformats.org/markup-compatibility/2006">
                          <mc:Choice xmlns:v="urn:schemas-microsoft-com:vml" Requires="v">
                            <p:oleObj spid="_x0000_s2240" name="Fotografía de Photo Editor" r:id="rId19" imgW="2685714" imgH="1066667" progId="">
                              <p:embed/>
                            </p:oleObj>
                          </mc:Choice>
                          <mc:Fallback>
                            <p:oleObj name="Fotografía de Photo Editor" r:id="rId19" imgW="2685714" imgH="1066667" progId="">
                              <p:embed/>
                              <p:pic>
                                <p:nvPicPr>
                                  <p:cNvPr id="0" name=""/>
                                  <p:cNvPicPr>
                                    <a:picLocks noChangeAspect="1" noChangeArrowheads="1"/>
                                  </p:cNvPicPr>
                                  <p:nvPr/>
                                </p:nvPicPr>
                                <p:blipFill>
                                  <a:blip r:embed="rId8">
                                    <a:extLst>
                                      <a:ext uri="{28A0092B-C50C-407E-A947-70E740481C1C}">
                                        <a14:useLocalDpi xmlns:a14="http://schemas.microsoft.com/office/drawing/2010/main" val="0"/>
                                      </a:ext>
                                    </a:extLst>
                                  </a:blip>
                                  <a:srcRect/>
                                  <a:stretch>
                                    <a:fillRect/>
                                  </a:stretch>
                                </p:blipFill>
                                <p:spPr bwMode="auto">
                                  <a:xfrm>
                                    <a:off x="3237" y="624"/>
                                    <a:ext cx="1467" cy="316"/>
                                  </a:xfrm>
                                  <a:prstGeom prst="rect">
                                    <a:avLst/>
                                  </a:prstGeom>
                                  <a:noFill/>
                                  <a:ln>
                                    <a:noFill/>
                                  </a:ln>
                                  <a:effectLst>
                                    <a:outerShdw dist="35921" dir="2700000" algn="ctr" rotWithShape="0">
                                      <a:srgbClr val="DDDDDD"/>
                                    </a:outerShdw>
                                  </a:effectLst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chemeClr val="accent1"/>
                                        </a:solidFill>
                                      </a14:hiddenFill>
                                    </a:ext>
                                    <a:ext uri="{91240B29-F687-4F45-9708-019B960494DF}">
                                      <a14:hiddenLine xmlns:a14="http://schemas.microsoft.com/office/drawing/2010/main" w="9525">
                                        <a:solidFill>
                                          <a:schemeClr val="tx1"/>
                                        </a:solidFill>
                                        <a:miter lim="800000"/>
                                        <a:headEnd/>
                                        <a:tailEnd/>
                                      </a14:hiddenLine>
                                    </a:ext>
                                  </a:extLst>
                                </p:spPr>
                              </p:pic>
                            </p:oleObj>
                          </mc:Fallback>
                        </mc:AlternateContent>
                      </a:graphicData>
                    </a:graphic>
                  </p:graphicFrame>
                </p:grpSp>
                <p:grpSp>
                  <p:nvGrpSpPr>
                    <p:cNvPr id="24" name="Group 6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008" y="1440"/>
                      <a:ext cx="2544" cy="445"/>
                      <a:chOff x="144" y="288"/>
                      <a:chExt cx="2544" cy="445"/>
                    </a:xfrm>
                  </p:grpSpPr>
                  <p:sp>
                    <p:nvSpPr>
                      <p:cNvPr id="6234" name="Freeform 7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40" y="305"/>
                        <a:ext cx="2262" cy="428"/>
                      </a:xfrm>
                      <a:custGeom>
                        <a:avLst/>
                        <a:gdLst>
                          <a:gd name="T0" fmla="*/ 144 w 2262"/>
                          <a:gd name="T1" fmla="*/ 101 h 493"/>
                          <a:gd name="T2" fmla="*/ 180 w 2262"/>
                          <a:gd name="T3" fmla="*/ 221 h 493"/>
                          <a:gd name="T4" fmla="*/ 72 w 2262"/>
                          <a:gd name="T5" fmla="*/ 257 h 493"/>
                          <a:gd name="T6" fmla="*/ 36 w 2262"/>
                          <a:gd name="T7" fmla="*/ 269 h 493"/>
                          <a:gd name="T8" fmla="*/ 0 w 2262"/>
                          <a:gd name="T9" fmla="*/ 281 h 493"/>
                          <a:gd name="T10" fmla="*/ 12 w 2262"/>
                          <a:gd name="T11" fmla="*/ 329 h 493"/>
                          <a:gd name="T12" fmla="*/ 60 w 2262"/>
                          <a:gd name="T13" fmla="*/ 401 h 493"/>
                          <a:gd name="T14" fmla="*/ 288 w 2262"/>
                          <a:gd name="T15" fmla="*/ 389 h 493"/>
                          <a:gd name="T16" fmla="*/ 468 w 2262"/>
                          <a:gd name="T17" fmla="*/ 341 h 493"/>
                          <a:gd name="T18" fmla="*/ 660 w 2262"/>
                          <a:gd name="T19" fmla="*/ 365 h 493"/>
                          <a:gd name="T20" fmla="*/ 684 w 2262"/>
                          <a:gd name="T21" fmla="*/ 401 h 493"/>
                          <a:gd name="T22" fmla="*/ 768 w 2262"/>
                          <a:gd name="T23" fmla="*/ 425 h 493"/>
                          <a:gd name="T24" fmla="*/ 948 w 2262"/>
                          <a:gd name="T25" fmla="*/ 437 h 493"/>
                          <a:gd name="T26" fmla="*/ 1296 w 2262"/>
                          <a:gd name="T27" fmla="*/ 449 h 493"/>
                          <a:gd name="T28" fmla="*/ 1584 w 2262"/>
                          <a:gd name="T29" fmla="*/ 401 h 493"/>
                          <a:gd name="T30" fmla="*/ 1860 w 2262"/>
                          <a:gd name="T31" fmla="*/ 341 h 493"/>
                          <a:gd name="T32" fmla="*/ 1896 w 2262"/>
                          <a:gd name="T33" fmla="*/ 365 h 493"/>
                          <a:gd name="T34" fmla="*/ 1980 w 2262"/>
                          <a:gd name="T35" fmla="*/ 353 h 493"/>
                          <a:gd name="T36" fmla="*/ 2220 w 2262"/>
                          <a:gd name="T37" fmla="*/ 341 h 493"/>
                          <a:gd name="T38" fmla="*/ 2256 w 2262"/>
                          <a:gd name="T39" fmla="*/ 269 h 493"/>
                          <a:gd name="T40" fmla="*/ 2124 w 2262"/>
                          <a:gd name="T41" fmla="*/ 221 h 493"/>
                          <a:gd name="T42" fmla="*/ 1884 w 2262"/>
                          <a:gd name="T43" fmla="*/ 149 h 493"/>
                          <a:gd name="T44" fmla="*/ 1860 w 2262"/>
                          <a:gd name="T45" fmla="*/ 77 h 493"/>
                          <a:gd name="T46" fmla="*/ 1824 w 2262"/>
                          <a:gd name="T47" fmla="*/ 65 h 493"/>
                          <a:gd name="T48" fmla="*/ 1704 w 2262"/>
                          <a:gd name="T49" fmla="*/ 5 h 493"/>
                          <a:gd name="T50" fmla="*/ 1500 w 2262"/>
                          <a:gd name="T51" fmla="*/ 41 h 493"/>
                          <a:gd name="T52" fmla="*/ 1452 w 2262"/>
                          <a:gd name="T53" fmla="*/ 65 h 493"/>
                          <a:gd name="T54" fmla="*/ 1380 w 2262"/>
                          <a:gd name="T55" fmla="*/ 89 h 493"/>
                          <a:gd name="T56" fmla="*/ 1152 w 2262"/>
                          <a:gd name="T57" fmla="*/ 29 h 493"/>
                          <a:gd name="T58" fmla="*/ 768 w 2262"/>
                          <a:gd name="T59" fmla="*/ 41 h 493"/>
                          <a:gd name="T60" fmla="*/ 684 w 2262"/>
                          <a:gd name="T61" fmla="*/ 53 h 493"/>
                          <a:gd name="T62" fmla="*/ 600 w 2262"/>
                          <a:gd name="T63" fmla="*/ 137 h 493"/>
                          <a:gd name="T64" fmla="*/ 408 w 2262"/>
                          <a:gd name="T65" fmla="*/ 89 h 493"/>
                          <a:gd name="T66" fmla="*/ 84 w 2262"/>
                          <a:gd name="T67" fmla="*/ 101 h 493"/>
                          <a:gd name="T68" fmla="*/ 48 w 2262"/>
                          <a:gd name="T69" fmla="*/ 113 h 493"/>
                          <a:gd name="T70" fmla="*/ 120 w 2262"/>
                          <a:gd name="T71" fmla="*/ 137 h 493"/>
                          <a:gd name="T72" fmla="*/ 132 w 2262"/>
                          <a:gd name="T73" fmla="*/ 245 h 493"/>
                          <a:gd name="T74" fmla="*/ 96 w 2262"/>
                          <a:gd name="T75" fmla="*/ 245 h 493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w 2262"/>
                          <a:gd name="T115" fmla="*/ 0 h 493"/>
                          <a:gd name="T116" fmla="*/ 2262 w 2262"/>
                          <a:gd name="T117" fmla="*/ 493 h 493"/>
                        </a:gdLst>
                        <a:ahLst/>
                        <a:cxnLst>
                          <a:cxn ang="T76">
                            <a:pos x="T0" y="T1"/>
                          </a:cxn>
                          <a:cxn ang="T77">
                            <a:pos x="T2" y="T3"/>
                          </a:cxn>
                          <a:cxn ang="T78">
                            <a:pos x="T4" y="T5"/>
                          </a:cxn>
                          <a:cxn ang="T79">
                            <a:pos x="T6" y="T7"/>
                          </a:cxn>
                          <a:cxn ang="T80">
                            <a:pos x="T8" y="T9"/>
                          </a:cxn>
                          <a:cxn ang="T81">
                            <a:pos x="T10" y="T11"/>
                          </a:cxn>
                          <a:cxn ang="T82">
                            <a:pos x="T12" y="T13"/>
                          </a:cxn>
                          <a:cxn ang="T83">
                            <a:pos x="T14" y="T15"/>
                          </a:cxn>
                          <a:cxn ang="T84">
                            <a:pos x="T16" y="T17"/>
                          </a:cxn>
                          <a:cxn ang="T85">
                            <a:pos x="T18" y="T19"/>
                          </a:cxn>
                          <a:cxn ang="T86">
                            <a:pos x="T20" y="T21"/>
                          </a:cxn>
                          <a:cxn ang="T87">
                            <a:pos x="T22" y="T23"/>
                          </a:cxn>
                          <a:cxn ang="T88">
                            <a:pos x="T24" y="T25"/>
                          </a:cxn>
                          <a:cxn ang="T89">
                            <a:pos x="T26" y="T27"/>
                          </a:cxn>
                          <a:cxn ang="T90">
                            <a:pos x="T28" y="T29"/>
                          </a:cxn>
                          <a:cxn ang="T91">
                            <a:pos x="T30" y="T31"/>
                          </a:cxn>
                          <a:cxn ang="T92">
                            <a:pos x="T32" y="T33"/>
                          </a:cxn>
                          <a:cxn ang="T93">
                            <a:pos x="T34" y="T35"/>
                          </a:cxn>
                          <a:cxn ang="T94">
                            <a:pos x="T36" y="T37"/>
                          </a:cxn>
                          <a:cxn ang="T95">
                            <a:pos x="T38" y="T39"/>
                          </a:cxn>
                          <a:cxn ang="T96">
                            <a:pos x="T40" y="T41"/>
                          </a:cxn>
                          <a:cxn ang="T97">
                            <a:pos x="T42" y="T43"/>
                          </a:cxn>
                          <a:cxn ang="T98">
                            <a:pos x="T44" y="T45"/>
                          </a:cxn>
                          <a:cxn ang="T99">
                            <a:pos x="T46" y="T47"/>
                          </a:cxn>
                          <a:cxn ang="T100">
                            <a:pos x="T48" y="T49"/>
                          </a:cxn>
                          <a:cxn ang="T101">
                            <a:pos x="T50" y="T51"/>
                          </a:cxn>
                          <a:cxn ang="T102">
                            <a:pos x="T52" y="T53"/>
                          </a:cxn>
                          <a:cxn ang="T103">
                            <a:pos x="T54" y="T55"/>
                          </a:cxn>
                          <a:cxn ang="T104">
                            <a:pos x="T56" y="T57"/>
                          </a:cxn>
                          <a:cxn ang="T105">
                            <a:pos x="T58" y="T59"/>
                          </a:cxn>
                          <a:cxn ang="T106">
                            <a:pos x="T60" y="T61"/>
                          </a:cxn>
                          <a:cxn ang="T107">
                            <a:pos x="T62" y="T63"/>
                          </a:cxn>
                          <a:cxn ang="T108">
                            <a:pos x="T64" y="T65"/>
                          </a:cxn>
                          <a:cxn ang="T109">
                            <a:pos x="T66" y="T67"/>
                          </a:cxn>
                          <a:cxn ang="T110">
                            <a:pos x="T68" y="T69"/>
                          </a:cxn>
                          <a:cxn ang="T111">
                            <a:pos x="T70" y="T71"/>
                          </a:cxn>
                          <a:cxn ang="T112">
                            <a:pos x="T72" y="T73"/>
                          </a:cxn>
                          <a:cxn ang="T113">
                            <a:pos x="T74" y="T75"/>
                          </a:cxn>
                        </a:cxnLst>
                        <a:rect l="T114" t="T115" r="T116" b="T117"/>
                        <a:pathLst>
                          <a:path w="2262" h="493">
                            <a:moveTo>
                              <a:pt x="144" y="101"/>
                            </a:moveTo>
                            <a:cubicBezTo>
                              <a:pt x="157" y="141"/>
                              <a:pt x="167" y="181"/>
                              <a:pt x="180" y="221"/>
                            </a:cubicBezTo>
                            <a:cubicBezTo>
                              <a:pt x="144" y="233"/>
                              <a:pt x="108" y="245"/>
                              <a:pt x="72" y="257"/>
                            </a:cubicBezTo>
                            <a:cubicBezTo>
                              <a:pt x="60" y="261"/>
                              <a:pt x="48" y="265"/>
                              <a:pt x="36" y="269"/>
                            </a:cubicBezTo>
                            <a:cubicBezTo>
                              <a:pt x="24" y="273"/>
                              <a:pt x="0" y="281"/>
                              <a:pt x="0" y="281"/>
                            </a:cubicBezTo>
                            <a:cubicBezTo>
                              <a:pt x="4" y="297"/>
                              <a:pt x="5" y="314"/>
                              <a:pt x="12" y="329"/>
                            </a:cubicBezTo>
                            <a:cubicBezTo>
                              <a:pt x="25" y="355"/>
                              <a:pt x="60" y="401"/>
                              <a:pt x="60" y="401"/>
                            </a:cubicBezTo>
                            <a:cubicBezTo>
                              <a:pt x="136" y="397"/>
                              <a:pt x="212" y="398"/>
                              <a:pt x="288" y="389"/>
                            </a:cubicBezTo>
                            <a:cubicBezTo>
                              <a:pt x="342" y="383"/>
                              <a:pt x="415" y="354"/>
                              <a:pt x="468" y="341"/>
                            </a:cubicBezTo>
                            <a:cubicBezTo>
                              <a:pt x="532" y="349"/>
                              <a:pt x="596" y="357"/>
                              <a:pt x="660" y="365"/>
                            </a:cubicBezTo>
                            <a:cubicBezTo>
                              <a:pt x="674" y="367"/>
                              <a:pt x="673" y="392"/>
                              <a:pt x="684" y="401"/>
                            </a:cubicBezTo>
                            <a:cubicBezTo>
                              <a:pt x="691" y="407"/>
                              <a:pt x="766" y="425"/>
                              <a:pt x="768" y="425"/>
                            </a:cubicBezTo>
                            <a:cubicBezTo>
                              <a:pt x="828" y="431"/>
                              <a:pt x="888" y="433"/>
                              <a:pt x="948" y="437"/>
                            </a:cubicBezTo>
                            <a:cubicBezTo>
                              <a:pt x="1061" y="493"/>
                              <a:pt x="1176" y="466"/>
                              <a:pt x="1296" y="449"/>
                            </a:cubicBezTo>
                            <a:cubicBezTo>
                              <a:pt x="1392" y="417"/>
                              <a:pt x="1482" y="410"/>
                              <a:pt x="1584" y="401"/>
                            </a:cubicBezTo>
                            <a:cubicBezTo>
                              <a:pt x="1675" y="371"/>
                              <a:pt x="1765" y="355"/>
                              <a:pt x="1860" y="341"/>
                            </a:cubicBezTo>
                            <a:cubicBezTo>
                              <a:pt x="1872" y="349"/>
                              <a:pt x="1882" y="364"/>
                              <a:pt x="1896" y="365"/>
                            </a:cubicBezTo>
                            <a:cubicBezTo>
                              <a:pt x="1924" y="368"/>
                              <a:pt x="1952" y="355"/>
                              <a:pt x="1980" y="353"/>
                            </a:cubicBezTo>
                            <a:cubicBezTo>
                              <a:pt x="2060" y="347"/>
                              <a:pt x="2140" y="345"/>
                              <a:pt x="2220" y="341"/>
                            </a:cubicBezTo>
                            <a:cubicBezTo>
                              <a:pt x="2225" y="333"/>
                              <a:pt x="2262" y="285"/>
                              <a:pt x="2256" y="269"/>
                            </a:cubicBezTo>
                            <a:cubicBezTo>
                              <a:pt x="2245" y="242"/>
                              <a:pt x="2149" y="227"/>
                              <a:pt x="2124" y="221"/>
                            </a:cubicBezTo>
                            <a:cubicBezTo>
                              <a:pt x="2040" y="200"/>
                              <a:pt x="1970" y="163"/>
                              <a:pt x="1884" y="149"/>
                            </a:cubicBezTo>
                            <a:cubicBezTo>
                              <a:pt x="1876" y="125"/>
                              <a:pt x="1868" y="101"/>
                              <a:pt x="1860" y="77"/>
                            </a:cubicBezTo>
                            <a:cubicBezTo>
                              <a:pt x="1856" y="65"/>
                              <a:pt x="1835" y="71"/>
                              <a:pt x="1824" y="65"/>
                            </a:cubicBezTo>
                            <a:cubicBezTo>
                              <a:pt x="1707" y="0"/>
                              <a:pt x="1798" y="28"/>
                              <a:pt x="1704" y="5"/>
                            </a:cubicBezTo>
                            <a:cubicBezTo>
                              <a:pt x="1637" y="27"/>
                              <a:pt x="1566" y="16"/>
                              <a:pt x="1500" y="41"/>
                            </a:cubicBezTo>
                            <a:cubicBezTo>
                              <a:pt x="1483" y="47"/>
                              <a:pt x="1469" y="58"/>
                              <a:pt x="1452" y="65"/>
                            </a:cubicBezTo>
                            <a:cubicBezTo>
                              <a:pt x="1429" y="74"/>
                              <a:pt x="1380" y="89"/>
                              <a:pt x="1380" y="89"/>
                            </a:cubicBezTo>
                            <a:cubicBezTo>
                              <a:pt x="1301" y="76"/>
                              <a:pt x="1229" y="48"/>
                              <a:pt x="1152" y="29"/>
                            </a:cubicBezTo>
                            <a:cubicBezTo>
                              <a:pt x="1024" y="33"/>
                              <a:pt x="896" y="34"/>
                              <a:pt x="768" y="41"/>
                            </a:cubicBezTo>
                            <a:cubicBezTo>
                              <a:pt x="740" y="42"/>
                              <a:pt x="708" y="38"/>
                              <a:pt x="684" y="53"/>
                            </a:cubicBezTo>
                            <a:cubicBezTo>
                              <a:pt x="472" y="188"/>
                              <a:pt x="732" y="93"/>
                              <a:pt x="600" y="137"/>
                            </a:cubicBezTo>
                            <a:cubicBezTo>
                              <a:pt x="535" y="124"/>
                              <a:pt x="471" y="110"/>
                              <a:pt x="408" y="89"/>
                            </a:cubicBezTo>
                            <a:cubicBezTo>
                              <a:pt x="300" y="93"/>
                              <a:pt x="192" y="94"/>
                              <a:pt x="84" y="101"/>
                            </a:cubicBezTo>
                            <a:cubicBezTo>
                              <a:pt x="71" y="102"/>
                              <a:pt x="39" y="104"/>
                              <a:pt x="48" y="113"/>
                            </a:cubicBezTo>
                            <a:cubicBezTo>
                              <a:pt x="66" y="131"/>
                              <a:pt x="120" y="137"/>
                              <a:pt x="120" y="137"/>
                            </a:cubicBezTo>
                            <a:cubicBezTo>
                              <a:pt x="145" y="174"/>
                              <a:pt x="168" y="191"/>
                              <a:pt x="132" y="245"/>
                            </a:cubicBezTo>
                            <a:cubicBezTo>
                              <a:pt x="125" y="255"/>
                              <a:pt x="108" y="245"/>
                              <a:pt x="96" y="245"/>
                            </a:cubicBezTo>
                          </a:path>
                        </a:pathLst>
                      </a:custGeom>
                      <a:solidFill>
                        <a:srgbClr val="F8F8F8"/>
                      </a:solidFill>
                      <a:ln w="9525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s-PE">
                          <a:latin typeface="Tahoma" pitchFamily="34" charset="0"/>
                          <a:ea typeface="Tahoma" pitchFamily="34" charset="0"/>
                          <a:cs typeface="Tahoma" pitchFamily="34" charset="0"/>
                        </a:endParaRPr>
                      </a:p>
                    </p:txBody>
                  </p:sp>
                  <p:graphicFrame>
                    <p:nvGraphicFramePr>
                      <p:cNvPr id="6149" name="Object 5"/>
                      <p:cNvGraphicFramePr>
                        <a:graphicFrameLocks noChangeAspect="1"/>
                      </p:cNvGraphicFramePr>
                      <p:nvPr/>
                    </p:nvGraphicFramePr>
                    <p:xfrm>
                      <a:off x="144" y="288"/>
                      <a:ext cx="2544" cy="432"/>
                    </p:xfrm>
                    <a:graphic>
                      <a:graphicData uri="http://schemas.openxmlformats.org/presentationml/2006/ole">
                        <mc:AlternateContent xmlns:mc="http://schemas.openxmlformats.org/markup-compatibility/2006">
                          <mc:Choice xmlns:v="urn:schemas-microsoft-com:vml" Requires="v">
                            <p:oleObj spid="_x0000_s2241" name="Fotografía de Photo Editor" r:id="rId20" imgW="2685714" imgH="1066667" progId="">
                              <p:embed/>
                            </p:oleObj>
                          </mc:Choice>
                          <mc:Fallback>
                            <p:oleObj name="Fotografía de Photo Editor" r:id="rId20" imgW="2685714" imgH="1066667" progId="">
                              <p:embed/>
                              <p:pic>
                                <p:nvPicPr>
                                  <p:cNvPr id="0" name=""/>
                                  <p:cNvPicPr>
                                    <a:picLocks noChangeAspect="1" noChangeArrowheads="1"/>
                                  </p:cNvPicPr>
                                  <p:nvPr/>
                                </p:nvPicPr>
                                <p:blipFill>
                                  <a:blip r:embed="rId8">
                                    <a:extLst>
                                      <a:ext uri="{28A0092B-C50C-407E-A947-70E740481C1C}">
                                        <a14:useLocalDpi xmlns:a14="http://schemas.microsoft.com/office/drawing/2010/main" val="0"/>
                                      </a:ext>
                                    </a:extLst>
                                  </a:blip>
                                  <a:srcRect/>
                                  <a:stretch>
                                    <a:fillRect/>
                                  </a:stretch>
                                </p:blipFill>
                                <p:spPr bwMode="auto">
                                  <a:xfrm>
                                    <a:off x="144" y="288"/>
                                    <a:ext cx="2544" cy="432"/>
                                  </a:xfrm>
                                  <a:prstGeom prst="rect">
                                    <a:avLst/>
                                  </a:prstGeom>
                                  <a:noFill/>
                                  <a:ln>
                                    <a:noFill/>
                                  </a:ln>
                                  <a:effectLst>
                                    <a:outerShdw dist="35921" dir="2700000" algn="ctr" rotWithShape="0">
                                      <a:srgbClr val="DDDDDD"/>
                                    </a:outerShdw>
                                  </a:effectLst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chemeClr val="accent1"/>
                                        </a:solidFill>
                                      </a14:hiddenFill>
                                    </a:ext>
                                    <a:ext uri="{91240B29-F687-4F45-9708-019B960494DF}">
                                      <a14:hiddenLine xmlns:a14="http://schemas.microsoft.com/office/drawing/2010/main" w="9525">
                                        <a:solidFill>
                                          <a:schemeClr val="tx1"/>
                                        </a:solidFill>
                                        <a:miter lim="800000"/>
                                        <a:headEnd/>
                                        <a:tailEnd/>
                                      </a14:hiddenLine>
                                    </a:ext>
                                  </a:extLst>
                                </p:spPr>
                              </p:pic>
                            </p:oleObj>
                          </mc:Fallback>
                        </mc:AlternateContent>
                      </a:graphicData>
                    </a:graphic>
                  </p:graphicFrame>
                </p:grpSp>
              </p:grpSp>
            </p:grpSp>
          </p:grpSp>
        </p:grpSp>
        <p:grpSp>
          <p:nvGrpSpPr>
            <p:cNvPr id="25" name="Group 72"/>
            <p:cNvGrpSpPr>
              <a:grpSpLocks/>
            </p:cNvGrpSpPr>
            <p:nvPr/>
          </p:nvGrpSpPr>
          <p:grpSpPr bwMode="auto">
            <a:xfrm>
              <a:off x="1296" y="2064"/>
              <a:ext cx="1488" cy="385"/>
              <a:chOff x="912" y="144"/>
              <a:chExt cx="2006" cy="651"/>
            </a:xfrm>
          </p:grpSpPr>
          <p:grpSp>
            <p:nvGrpSpPr>
              <p:cNvPr id="26" name="Group 73"/>
              <p:cNvGrpSpPr>
                <a:grpSpLocks/>
              </p:cNvGrpSpPr>
              <p:nvPr/>
            </p:nvGrpSpPr>
            <p:grpSpPr bwMode="auto">
              <a:xfrm>
                <a:off x="912" y="144"/>
                <a:ext cx="1478" cy="651"/>
                <a:chOff x="144" y="288"/>
                <a:chExt cx="2544" cy="445"/>
              </a:xfrm>
            </p:grpSpPr>
            <p:sp>
              <p:nvSpPr>
                <p:cNvPr id="6224" name="Freeform 74"/>
                <p:cNvSpPr>
                  <a:spLocks/>
                </p:cNvSpPr>
                <p:nvPr/>
              </p:nvSpPr>
              <p:spPr bwMode="auto">
                <a:xfrm>
                  <a:off x="240" y="305"/>
                  <a:ext cx="2262" cy="428"/>
                </a:xfrm>
                <a:custGeom>
                  <a:avLst/>
                  <a:gdLst>
                    <a:gd name="T0" fmla="*/ 144 w 2262"/>
                    <a:gd name="T1" fmla="*/ 101 h 493"/>
                    <a:gd name="T2" fmla="*/ 180 w 2262"/>
                    <a:gd name="T3" fmla="*/ 221 h 493"/>
                    <a:gd name="T4" fmla="*/ 72 w 2262"/>
                    <a:gd name="T5" fmla="*/ 257 h 493"/>
                    <a:gd name="T6" fmla="*/ 36 w 2262"/>
                    <a:gd name="T7" fmla="*/ 269 h 493"/>
                    <a:gd name="T8" fmla="*/ 0 w 2262"/>
                    <a:gd name="T9" fmla="*/ 281 h 493"/>
                    <a:gd name="T10" fmla="*/ 12 w 2262"/>
                    <a:gd name="T11" fmla="*/ 329 h 493"/>
                    <a:gd name="T12" fmla="*/ 60 w 2262"/>
                    <a:gd name="T13" fmla="*/ 401 h 493"/>
                    <a:gd name="T14" fmla="*/ 288 w 2262"/>
                    <a:gd name="T15" fmla="*/ 389 h 493"/>
                    <a:gd name="T16" fmla="*/ 468 w 2262"/>
                    <a:gd name="T17" fmla="*/ 341 h 493"/>
                    <a:gd name="T18" fmla="*/ 660 w 2262"/>
                    <a:gd name="T19" fmla="*/ 365 h 493"/>
                    <a:gd name="T20" fmla="*/ 684 w 2262"/>
                    <a:gd name="T21" fmla="*/ 401 h 493"/>
                    <a:gd name="T22" fmla="*/ 768 w 2262"/>
                    <a:gd name="T23" fmla="*/ 425 h 493"/>
                    <a:gd name="T24" fmla="*/ 948 w 2262"/>
                    <a:gd name="T25" fmla="*/ 437 h 493"/>
                    <a:gd name="T26" fmla="*/ 1296 w 2262"/>
                    <a:gd name="T27" fmla="*/ 449 h 493"/>
                    <a:gd name="T28" fmla="*/ 1584 w 2262"/>
                    <a:gd name="T29" fmla="*/ 401 h 493"/>
                    <a:gd name="T30" fmla="*/ 1860 w 2262"/>
                    <a:gd name="T31" fmla="*/ 341 h 493"/>
                    <a:gd name="T32" fmla="*/ 1896 w 2262"/>
                    <a:gd name="T33" fmla="*/ 365 h 493"/>
                    <a:gd name="T34" fmla="*/ 1980 w 2262"/>
                    <a:gd name="T35" fmla="*/ 353 h 493"/>
                    <a:gd name="T36" fmla="*/ 2220 w 2262"/>
                    <a:gd name="T37" fmla="*/ 341 h 493"/>
                    <a:gd name="T38" fmla="*/ 2256 w 2262"/>
                    <a:gd name="T39" fmla="*/ 269 h 493"/>
                    <a:gd name="T40" fmla="*/ 2124 w 2262"/>
                    <a:gd name="T41" fmla="*/ 221 h 493"/>
                    <a:gd name="T42" fmla="*/ 1884 w 2262"/>
                    <a:gd name="T43" fmla="*/ 149 h 493"/>
                    <a:gd name="T44" fmla="*/ 1860 w 2262"/>
                    <a:gd name="T45" fmla="*/ 77 h 493"/>
                    <a:gd name="T46" fmla="*/ 1824 w 2262"/>
                    <a:gd name="T47" fmla="*/ 65 h 493"/>
                    <a:gd name="T48" fmla="*/ 1704 w 2262"/>
                    <a:gd name="T49" fmla="*/ 5 h 493"/>
                    <a:gd name="T50" fmla="*/ 1500 w 2262"/>
                    <a:gd name="T51" fmla="*/ 41 h 493"/>
                    <a:gd name="T52" fmla="*/ 1452 w 2262"/>
                    <a:gd name="T53" fmla="*/ 65 h 493"/>
                    <a:gd name="T54" fmla="*/ 1380 w 2262"/>
                    <a:gd name="T55" fmla="*/ 89 h 493"/>
                    <a:gd name="T56" fmla="*/ 1152 w 2262"/>
                    <a:gd name="T57" fmla="*/ 29 h 493"/>
                    <a:gd name="T58" fmla="*/ 768 w 2262"/>
                    <a:gd name="T59" fmla="*/ 41 h 493"/>
                    <a:gd name="T60" fmla="*/ 684 w 2262"/>
                    <a:gd name="T61" fmla="*/ 53 h 493"/>
                    <a:gd name="T62" fmla="*/ 600 w 2262"/>
                    <a:gd name="T63" fmla="*/ 137 h 493"/>
                    <a:gd name="T64" fmla="*/ 408 w 2262"/>
                    <a:gd name="T65" fmla="*/ 89 h 493"/>
                    <a:gd name="T66" fmla="*/ 84 w 2262"/>
                    <a:gd name="T67" fmla="*/ 101 h 493"/>
                    <a:gd name="T68" fmla="*/ 48 w 2262"/>
                    <a:gd name="T69" fmla="*/ 113 h 493"/>
                    <a:gd name="T70" fmla="*/ 120 w 2262"/>
                    <a:gd name="T71" fmla="*/ 137 h 493"/>
                    <a:gd name="T72" fmla="*/ 132 w 2262"/>
                    <a:gd name="T73" fmla="*/ 245 h 493"/>
                    <a:gd name="T74" fmla="*/ 96 w 2262"/>
                    <a:gd name="T75" fmla="*/ 245 h 493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2262"/>
                    <a:gd name="T115" fmla="*/ 0 h 493"/>
                    <a:gd name="T116" fmla="*/ 2262 w 2262"/>
                    <a:gd name="T117" fmla="*/ 493 h 493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2262" h="493">
                      <a:moveTo>
                        <a:pt x="144" y="101"/>
                      </a:moveTo>
                      <a:cubicBezTo>
                        <a:pt x="157" y="141"/>
                        <a:pt x="167" y="181"/>
                        <a:pt x="180" y="221"/>
                      </a:cubicBezTo>
                      <a:cubicBezTo>
                        <a:pt x="144" y="233"/>
                        <a:pt x="108" y="245"/>
                        <a:pt x="72" y="257"/>
                      </a:cubicBezTo>
                      <a:cubicBezTo>
                        <a:pt x="60" y="261"/>
                        <a:pt x="48" y="265"/>
                        <a:pt x="36" y="269"/>
                      </a:cubicBezTo>
                      <a:cubicBezTo>
                        <a:pt x="24" y="273"/>
                        <a:pt x="0" y="281"/>
                        <a:pt x="0" y="281"/>
                      </a:cubicBezTo>
                      <a:cubicBezTo>
                        <a:pt x="4" y="297"/>
                        <a:pt x="5" y="314"/>
                        <a:pt x="12" y="329"/>
                      </a:cubicBezTo>
                      <a:cubicBezTo>
                        <a:pt x="25" y="355"/>
                        <a:pt x="60" y="401"/>
                        <a:pt x="60" y="401"/>
                      </a:cubicBezTo>
                      <a:cubicBezTo>
                        <a:pt x="136" y="397"/>
                        <a:pt x="212" y="398"/>
                        <a:pt x="288" y="389"/>
                      </a:cubicBezTo>
                      <a:cubicBezTo>
                        <a:pt x="342" y="383"/>
                        <a:pt x="415" y="354"/>
                        <a:pt x="468" y="341"/>
                      </a:cubicBezTo>
                      <a:cubicBezTo>
                        <a:pt x="532" y="349"/>
                        <a:pt x="596" y="357"/>
                        <a:pt x="660" y="365"/>
                      </a:cubicBezTo>
                      <a:cubicBezTo>
                        <a:pt x="674" y="367"/>
                        <a:pt x="673" y="392"/>
                        <a:pt x="684" y="401"/>
                      </a:cubicBezTo>
                      <a:cubicBezTo>
                        <a:pt x="691" y="407"/>
                        <a:pt x="766" y="425"/>
                        <a:pt x="768" y="425"/>
                      </a:cubicBezTo>
                      <a:cubicBezTo>
                        <a:pt x="828" y="431"/>
                        <a:pt x="888" y="433"/>
                        <a:pt x="948" y="437"/>
                      </a:cubicBezTo>
                      <a:cubicBezTo>
                        <a:pt x="1061" y="493"/>
                        <a:pt x="1176" y="466"/>
                        <a:pt x="1296" y="449"/>
                      </a:cubicBezTo>
                      <a:cubicBezTo>
                        <a:pt x="1392" y="417"/>
                        <a:pt x="1482" y="410"/>
                        <a:pt x="1584" y="401"/>
                      </a:cubicBezTo>
                      <a:cubicBezTo>
                        <a:pt x="1675" y="371"/>
                        <a:pt x="1765" y="355"/>
                        <a:pt x="1860" y="341"/>
                      </a:cubicBezTo>
                      <a:cubicBezTo>
                        <a:pt x="1872" y="349"/>
                        <a:pt x="1882" y="364"/>
                        <a:pt x="1896" y="365"/>
                      </a:cubicBezTo>
                      <a:cubicBezTo>
                        <a:pt x="1924" y="368"/>
                        <a:pt x="1952" y="355"/>
                        <a:pt x="1980" y="353"/>
                      </a:cubicBezTo>
                      <a:cubicBezTo>
                        <a:pt x="2060" y="347"/>
                        <a:pt x="2140" y="345"/>
                        <a:pt x="2220" y="341"/>
                      </a:cubicBezTo>
                      <a:cubicBezTo>
                        <a:pt x="2225" y="333"/>
                        <a:pt x="2262" y="285"/>
                        <a:pt x="2256" y="269"/>
                      </a:cubicBezTo>
                      <a:cubicBezTo>
                        <a:pt x="2245" y="242"/>
                        <a:pt x="2149" y="227"/>
                        <a:pt x="2124" y="221"/>
                      </a:cubicBezTo>
                      <a:cubicBezTo>
                        <a:pt x="2040" y="200"/>
                        <a:pt x="1970" y="163"/>
                        <a:pt x="1884" y="149"/>
                      </a:cubicBezTo>
                      <a:cubicBezTo>
                        <a:pt x="1876" y="125"/>
                        <a:pt x="1868" y="101"/>
                        <a:pt x="1860" y="77"/>
                      </a:cubicBezTo>
                      <a:cubicBezTo>
                        <a:pt x="1856" y="65"/>
                        <a:pt x="1835" y="71"/>
                        <a:pt x="1824" y="65"/>
                      </a:cubicBezTo>
                      <a:cubicBezTo>
                        <a:pt x="1707" y="0"/>
                        <a:pt x="1798" y="28"/>
                        <a:pt x="1704" y="5"/>
                      </a:cubicBezTo>
                      <a:cubicBezTo>
                        <a:pt x="1637" y="27"/>
                        <a:pt x="1566" y="16"/>
                        <a:pt x="1500" y="41"/>
                      </a:cubicBezTo>
                      <a:cubicBezTo>
                        <a:pt x="1483" y="47"/>
                        <a:pt x="1469" y="58"/>
                        <a:pt x="1452" y="65"/>
                      </a:cubicBezTo>
                      <a:cubicBezTo>
                        <a:pt x="1429" y="74"/>
                        <a:pt x="1380" y="89"/>
                        <a:pt x="1380" y="89"/>
                      </a:cubicBezTo>
                      <a:cubicBezTo>
                        <a:pt x="1301" y="76"/>
                        <a:pt x="1229" y="48"/>
                        <a:pt x="1152" y="29"/>
                      </a:cubicBezTo>
                      <a:cubicBezTo>
                        <a:pt x="1024" y="33"/>
                        <a:pt x="896" y="34"/>
                        <a:pt x="768" y="41"/>
                      </a:cubicBezTo>
                      <a:cubicBezTo>
                        <a:pt x="740" y="42"/>
                        <a:pt x="708" y="38"/>
                        <a:pt x="684" y="53"/>
                      </a:cubicBezTo>
                      <a:cubicBezTo>
                        <a:pt x="472" y="188"/>
                        <a:pt x="732" y="93"/>
                        <a:pt x="600" y="137"/>
                      </a:cubicBezTo>
                      <a:cubicBezTo>
                        <a:pt x="535" y="124"/>
                        <a:pt x="471" y="110"/>
                        <a:pt x="408" y="89"/>
                      </a:cubicBezTo>
                      <a:cubicBezTo>
                        <a:pt x="300" y="93"/>
                        <a:pt x="192" y="94"/>
                        <a:pt x="84" y="101"/>
                      </a:cubicBezTo>
                      <a:cubicBezTo>
                        <a:pt x="71" y="102"/>
                        <a:pt x="39" y="104"/>
                        <a:pt x="48" y="113"/>
                      </a:cubicBezTo>
                      <a:cubicBezTo>
                        <a:pt x="66" y="131"/>
                        <a:pt x="120" y="137"/>
                        <a:pt x="120" y="137"/>
                      </a:cubicBezTo>
                      <a:cubicBezTo>
                        <a:pt x="145" y="174"/>
                        <a:pt x="168" y="191"/>
                        <a:pt x="132" y="245"/>
                      </a:cubicBezTo>
                      <a:cubicBezTo>
                        <a:pt x="125" y="255"/>
                        <a:pt x="108" y="245"/>
                        <a:pt x="96" y="245"/>
                      </a:cubicBezTo>
                    </a:path>
                  </a:pathLst>
                </a:custGeom>
                <a:solidFill>
                  <a:srgbClr val="F8F8F8"/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PE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graphicFrame>
              <p:nvGraphicFramePr>
                <p:cNvPr id="6148" name="Object 4"/>
                <p:cNvGraphicFramePr>
                  <a:graphicFrameLocks noChangeAspect="1"/>
                </p:cNvGraphicFramePr>
                <p:nvPr/>
              </p:nvGraphicFramePr>
              <p:xfrm>
                <a:off x="144" y="288"/>
                <a:ext cx="2544" cy="432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242" name="Fotografía de Photo Editor" r:id="rId21" imgW="2685714" imgH="1066667" progId="">
                        <p:embed/>
                      </p:oleObj>
                    </mc:Choice>
                    <mc:Fallback>
                      <p:oleObj name="Fotografía de Photo Editor" r:id="rId21" imgW="2685714" imgH="1066667" progId="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8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44" y="288"/>
                              <a:ext cx="2544" cy="432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>
                              <a:outerShdw dist="35921" dir="2700000" algn="ctr" rotWithShape="0">
                                <a:srgbClr val="DDDDDD"/>
                              </a:outerShdw>
                            </a:effectLst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grpSp>
            <p:nvGrpSpPr>
              <p:cNvPr id="27" name="Group 76"/>
              <p:cNvGrpSpPr>
                <a:grpSpLocks/>
              </p:cNvGrpSpPr>
              <p:nvPr/>
            </p:nvGrpSpPr>
            <p:grpSpPr bwMode="auto">
              <a:xfrm>
                <a:off x="1176" y="144"/>
                <a:ext cx="1478" cy="651"/>
                <a:chOff x="144" y="288"/>
                <a:chExt cx="2544" cy="445"/>
              </a:xfrm>
            </p:grpSpPr>
            <p:sp>
              <p:nvSpPr>
                <p:cNvPr id="6223" name="Freeform 77"/>
                <p:cNvSpPr>
                  <a:spLocks/>
                </p:cNvSpPr>
                <p:nvPr/>
              </p:nvSpPr>
              <p:spPr bwMode="auto">
                <a:xfrm>
                  <a:off x="240" y="305"/>
                  <a:ext cx="2262" cy="428"/>
                </a:xfrm>
                <a:custGeom>
                  <a:avLst/>
                  <a:gdLst>
                    <a:gd name="T0" fmla="*/ 144 w 2262"/>
                    <a:gd name="T1" fmla="*/ 101 h 493"/>
                    <a:gd name="T2" fmla="*/ 180 w 2262"/>
                    <a:gd name="T3" fmla="*/ 221 h 493"/>
                    <a:gd name="T4" fmla="*/ 72 w 2262"/>
                    <a:gd name="T5" fmla="*/ 257 h 493"/>
                    <a:gd name="T6" fmla="*/ 36 w 2262"/>
                    <a:gd name="T7" fmla="*/ 269 h 493"/>
                    <a:gd name="T8" fmla="*/ 0 w 2262"/>
                    <a:gd name="T9" fmla="*/ 281 h 493"/>
                    <a:gd name="T10" fmla="*/ 12 w 2262"/>
                    <a:gd name="T11" fmla="*/ 329 h 493"/>
                    <a:gd name="T12" fmla="*/ 60 w 2262"/>
                    <a:gd name="T13" fmla="*/ 401 h 493"/>
                    <a:gd name="T14" fmla="*/ 288 w 2262"/>
                    <a:gd name="T15" fmla="*/ 389 h 493"/>
                    <a:gd name="T16" fmla="*/ 468 w 2262"/>
                    <a:gd name="T17" fmla="*/ 341 h 493"/>
                    <a:gd name="T18" fmla="*/ 660 w 2262"/>
                    <a:gd name="T19" fmla="*/ 365 h 493"/>
                    <a:gd name="T20" fmla="*/ 684 w 2262"/>
                    <a:gd name="T21" fmla="*/ 401 h 493"/>
                    <a:gd name="T22" fmla="*/ 768 w 2262"/>
                    <a:gd name="T23" fmla="*/ 425 h 493"/>
                    <a:gd name="T24" fmla="*/ 948 w 2262"/>
                    <a:gd name="T25" fmla="*/ 437 h 493"/>
                    <a:gd name="T26" fmla="*/ 1296 w 2262"/>
                    <a:gd name="T27" fmla="*/ 449 h 493"/>
                    <a:gd name="T28" fmla="*/ 1584 w 2262"/>
                    <a:gd name="T29" fmla="*/ 401 h 493"/>
                    <a:gd name="T30" fmla="*/ 1860 w 2262"/>
                    <a:gd name="T31" fmla="*/ 341 h 493"/>
                    <a:gd name="T32" fmla="*/ 1896 w 2262"/>
                    <a:gd name="T33" fmla="*/ 365 h 493"/>
                    <a:gd name="T34" fmla="*/ 1980 w 2262"/>
                    <a:gd name="T35" fmla="*/ 353 h 493"/>
                    <a:gd name="T36" fmla="*/ 2220 w 2262"/>
                    <a:gd name="T37" fmla="*/ 341 h 493"/>
                    <a:gd name="T38" fmla="*/ 2256 w 2262"/>
                    <a:gd name="T39" fmla="*/ 269 h 493"/>
                    <a:gd name="T40" fmla="*/ 2124 w 2262"/>
                    <a:gd name="T41" fmla="*/ 221 h 493"/>
                    <a:gd name="T42" fmla="*/ 1884 w 2262"/>
                    <a:gd name="T43" fmla="*/ 149 h 493"/>
                    <a:gd name="T44" fmla="*/ 1860 w 2262"/>
                    <a:gd name="T45" fmla="*/ 77 h 493"/>
                    <a:gd name="T46" fmla="*/ 1824 w 2262"/>
                    <a:gd name="T47" fmla="*/ 65 h 493"/>
                    <a:gd name="T48" fmla="*/ 1704 w 2262"/>
                    <a:gd name="T49" fmla="*/ 5 h 493"/>
                    <a:gd name="T50" fmla="*/ 1500 w 2262"/>
                    <a:gd name="T51" fmla="*/ 41 h 493"/>
                    <a:gd name="T52" fmla="*/ 1452 w 2262"/>
                    <a:gd name="T53" fmla="*/ 65 h 493"/>
                    <a:gd name="T54" fmla="*/ 1380 w 2262"/>
                    <a:gd name="T55" fmla="*/ 89 h 493"/>
                    <a:gd name="T56" fmla="*/ 1152 w 2262"/>
                    <a:gd name="T57" fmla="*/ 29 h 493"/>
                    <a:gd name="T58" fmla="*/ 768 w 2262"/>
                    <a:gd name="T59" fmla="*/ 41 h 493"/>
                    <a:gd name="T60" fmla="*/ 684 w 2262"/>
                    <a:gd name="T61" fmla="*/ 53 h 493"/>
                    <a:gd name="T62" fmla="*/ 600 w 2262"/>
                    <a:gd name="T63" fmla="*/ 137 h 493"/>
                    <a:gd name="T64" fmla="*/ 408 w 2262"/>
                    <a:gd name="T65" fmla="*/ 89 h 493"/>
                    <a:gd name="T66" fmla="*/ 84 w 2262"/>
                    <a:gd name="T67" fmla="*/ 101 h 493"/>
                    <a:gd name="T68" fmla="*/ 48 w 2262"/>
                    <a:gd name="T69" fmla="*/ 113 h 493"/>
                    <a:gd name="T70" fmla="*/ 120 w 2262"/>
                    <a:gd name="T71" fmla="*/ 137 h 493"/>
                    <a:gd name="T72" fmla="*/ 132 w 2262"/>
                    <a:gd name="T73" fmla="*/ 245 h 493"/>
                    <a:gd name="T74" fmla="*/ 96 w 2262"/>
                    <a:gd name="T75" fmla="*/ 245 h 493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2262"/>
                    <a:gd name="T115" fmla="*/ 0 h 493"/>
                    <a:gd name="T116" fmla="*/ 2262 w 2262"/>
                    <a:gd name="T117" fmla="*/ 493 h 493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2262" h="493">
                      <a:moveTo>
                        <a:pt x="144" y="101"/>
                      </a:moveTo>
                      <a:cubicBezTo>
                        <a:pt x="157" y="141"/>
                        <a:pt x="167" y="181"/>
                        <a:pt x="180" y="221"/>
                      </a:cubicBezTo>
                      <a:cubicBezTo>
                        <a:pt x="144" y="233"/>
                        <a:pt x="108" y="245"/>
                        <a:pt x="72" y="257"/>
                      </a:cubicBezTo>
                      <a:cubicBezTo>
                        <a:pt x="60" y="261"/>
                        <a:pt x="48" y="265"/>
                        <a:pt x="36" y="269"/>
                      </a:cubicBezTo>
                      <a:cubicBezTo>
                        <a:pt x="24" y="273"/>
                        <a:pt x="0" y="281"/>
                        <a:pt x="0" y="281"/>
                      </a:cubicBezTo>
                      <a:cubicBezTo>
                        <a:pt x="4" y="297"/>
                        <a:pt x="5" y="314"/>
                        <a:pt x="12" y="329"/>
                      </a:cubicBezTo>
                      <a:cubicBezTo>
                        <a:pt x="25" y="355"/>
                        <a:pt x="60" y="401"/>
                        <a:pt x="60" y="401"/>
                      </a:cubicBezTo>
                      <a:cubicBezTo>
                        <a:pt x="136" y="397"/>
                        <a:pt x="212" y="398"/>
                        <a:pt x="288" y="389"/>
                      </a:cubicBezTo>
                      <a:cubicBezTo>
                        <a:pt x="342" y="383"/>
                        <a:pt x="415" y="354"/>
                        <a:pt x="468" y="341"/>
                      </a:cubicBezTo>
                      <a:cubicBezTo>
                        <a:pt x="532" y="349"/>
                        <a:pt x="596" y="357"/>
                        <a:pt x="660" y="365"/>
                      </a:cubicBezTo>
                      <a:cubicBezTo>
                        <a:pt x="674" y="367"/>
                        <a:pt x="673" y="392"/>
                        <a:pt x="684" y="401"/>
                      </a:cubicBezTo>
                      <a:cubicBezTo>
                        <a:pt x="691" y="407"/>
                        <a:pt x="766" y="425"/>
                        <a:pt x="768" y="425"/>
                      </a:cubicBezTo>
                      <a:cubicBezTo>
                        <a:pt x="828" y="431"/>
                        <a:pt x="888" y="433"/>
                        <a:pt x="948" y="437"/>
                      </a:cubicBezTo>
                      <a:cubicBezTo>
                        <a:pt x="1061" y="493"/>
                        <a:pt x="1176" y="466"/>
                        <a:pt x="1296" y="449"/>
                      </a:cubicBezTo>
                      <a:cubicBezTo>
                        <a:pt x="1392" y="417"/>
                        <a:pt x="1482" y="410"/>
                        <a:pt x="1584" y="401"/>
                      </a:cubicBezTo>
                      <a:cubicBezTo>
                        <a:pt x="1675" y="371"/>
                        <a:pt x="1765" y="355"/>
                        <a:pt x="1860" y="341"/>
                      </a:cubicBezTo>
                      <a:cubicBezTo>
                        <a:pt x="1872" y="349"/>
                        <a:pt x="1882" y="364"/>
                        <a:pt x="1896" y="365"/>
                      </a:cubicBezTo>
                      <a:cubicBezTo>
                        <a:pt x="1924" y="368"/>
                        <a:pt x="1952" y="355"/>
                        <a:pt x="1980" y="353"/>
                      </a:cubicBezTo>
                      <a:cubicBezTo>
                        <a:pt x="2060" y="347"/>
                        <a:pt x="2140" y="345"/>
                        <a:pt x="2220" y="341"/>
                      </a:cubicBezTo>
                      <a:cubicBezTo>
                        <a:pt x="2225" y="333"/>
                        <a:pt x="2262" y="285"/>
                        <a:pt x="2256" y="269"/>
                      </a:cubicBezTo>
                      <a:cubicBezTo>
                        <a:pt x="2245" y="242"/>
                        <a:pt x="2149" y="227"/>
                        <a:pt x="2124" y="221"/>
                      </a:cubicBezTo>
                      <a:cubicBezTo>
                        <a:pt x="2040" y="200"/>
                        <a:pt x="1970" y="163"/>
                        <a:pt x="1884" y="149"/>
                      </a:cubicBezTo>
                      <a:cubicBezTo>
                        <a:pt x="1876" y="125"/>
                        <a:pt x="1868" y="101"/>
                        <a:pt x="1860" y="77"/>
                      </a:cubicBezTo>
                      <a:cubicBezTo>
                        <a:pt x="1856" y="65"/>
                        <a:pt x="1835" y="71"/>
                        <a:pt x="1824" y="65"/>
                      </a:cubicBezTo>
                      <a:cubicBezTo>
                        <a:pt x="1707" y="0"/>
                        <a:pt x="1798" y="28"/>
                        <a:pt x="1704" y="5"/>
                      </a:cubicBezTo>
                      <a:cubicBezTo>
                        <a:pt x="1637" y="27"/>
                        <a:pt x="1566" y="16"/>
                        <a:pt x="1500" y="41"/>
                      </a:cubicBezTo>
                      <a:cubicBezTo>
                        <a:pt x="1483" y="47"/>
                        <a:pt x="1469" y="58"/>
                        <a:pt x="1452" y="65"/>
                      </a:cubicBezTo>
                      <a:cubicBezTo>
                        <a:pt x="1429" y="74"/>
                        <a:pt x="1380" y="89"/>
                        <a:pt x="1380" y="89"/>
                      </a:cubicBezTo>
                      <a:cubicBezTo>
                        <a:pt x="1301" y="76"/>
                        <a:pt x="1229" y="48"/>
                        <a:pt x="1152" y="29"/>
                      </a:cubicBezTo>
                      <a:cubicBezTo>
                        <a:pt x="1024" y="33"/>
                        <a:pt x="896" y="34"/>
                        <a:pt x="768" y="41"/>
                      </a:cubicBezTo>
                      <a:cubicBezTo>
                        <a:pt x="740" y="42"/>
                        <a:pt x="708" y="38"/>
                        <a:pt x="684" y="53"/>
                      </a:cubicBezTo>
                      <a:cubicBezTo>
                        <a:pt x="472" y="188"/>
                        <a:pt x="732" y="93"/>
                        <a:pt x="600" y="137"/>
                      </a:cubicBezTo>
                      <a:cubicBezTo>
                        <a:pt x="535" y="124"/>
                        <a:pt x="471" y="110"/>
                        <a:pt x="408" y="89"/>
                      </a:cubicBezTo>
                      <a:cubicBezTo>
                        <a:pt x="300" y="93"/>
                        <a:pt x="192" y="94"/>
                        <a:pt x="84" y="101"/>
                      </a:cubicBezTo>
                      <a:cubicBezTo>
                        <a:pt x="71" y="102"/>
                        <a:pt x="39" y="104"/>
                        <a:pt x="48" y="113"/>
                      </a:cubicBezTo>
                      <a:cubicBezTo>
                        <a:pt x="66" y="131"/>
                        <a:pt x="120" y="137"/>
                        <a:pt x="120" y="137"/>
                      </a:cubicBezTo>
                      <a:cubicBezTo>
                        <a:pt x="145" y="174"/>
                        <a:pt x="168" y="191"/>
                        <a:pt x="132" y="245"/>
                      </a:cubicBezTo>
                      <a:cubicBezTo>
                        <a:pt x="125" y="255"/>
                        <a:pt x="108" y="245"/>
                        <a:pt x="96" y="245"/>
                      </a:cubicBezTo>
                    </a:path>
                  </a:pathLst>
                </a:custGeom>
                <a:solidFill>
                  <a:srgbClr val="F8F8F8"/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PE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graphicFrame>
              <p:nvGraphicFramePr>
                <p:cNvPr id="6147" name="Object 3"/>
                <p:cNvGraphicFramePr>
                  <a:graphicFrameLocks noChangeAspect="1"/>
                </p:cNvGraphicFramePr>
                <p:nvPr/>
              </p:nvGraphicFramePr>
              <p:xfrm>
                <a:off x="144" y="288"/>
                <a:ext cx="2544" cy="432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243" name="Fotografía de Photo Editor" r:id="rId22" imgW="2685714" imgH="1066667" progId="">
                        <p:embed/>
                      </p:oleObj>
                    </mc:Choice>
                    <mc:Fallback>
                      <p:oleObj name="Fotografía de Photo Editor" r:id="rId22" imgW="2685714" imgH="1066667" progId="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8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44" y="288"/>
                              <a:ext cx="2544" cy="432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>
                              <a:outerShdw dist="35921" dir="2700000" algn="ctr" rotWithShape="0">
                                <a:srgbClr val="DDDDDD"/>
                              </a:outerShdw>
                            </a:effectLst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grpSp>
            <p:nvGrpSpPr>
              <p:cNvPr id="28" name="Group 79"/>
              <p:cNvGrpSpPr>
                <a:grpSpLocks/>
              </p:cNvGrpSpPr>
              <p:nvPr/>
            </p:nvGrpSpPr>
            <p:grpSpPr bwMode="auto">
              <a:xfrm>
                <a:off x="1440" y="144"/>
                <a:ext cx="1478" cy="651"/>
                <a:chOff x="144" y="288"/>
                <a:chExt cx="2544" cy="445"/>
              </a:xfrm>
            </p:grpSpPr>
            <p:sp>
              <p:nvSpPr>
                <p:cNvPr id="6222" name="Freeform 80"/>
                <p:cNvSpPr>
                  <a:spLocks/>
                </p:cNvSpPr>
                <p:nvPr/>
              </p:nvSpPr>
              <p:spPr bwMode="auto">
                <a:xfrm>
                  <a:off x="240" y="305"/>
                  <a:ext cx="2262" cy="428"/>
                </a:xfrm>
                <a:custGeom>
                  <a:avLst/>
                  <a:gdLst>
                    <a:gd name="T0" fmla="*/ 144 w 2262"/>
                    <a:gd name="T1" fmla="*/ 101 h 493"/>
                    <a:gd name="T2" fmla="*/ 180 w 2262"/>
                    <a:gd name="T3" fmla="*/ 221 h 493"/>
                    <a:gd name="T4" fmla="*/ 72 w 2262"/>
                    <a:gd name="T5" fmla="*/ 257 h 493"/>
                    <a:gd name="T6" fmla="*/ 36 w 2262"/>
                    <a:gd name="T7" fmla="*/ 269 h 493"/>
                    <a:gd name="T8" fmla="*/ 0 w 2262"/>
                    <a:gd name="T9" fmla="*/ 281 h 493"/>
                    <a:gd name="T10" fmla="*/ 12 w 2262"/>
                    <a:gd name="T11" fmla="*/ 329 h 493"/>
                    <a:gd name="T12" fmla="*/ 60 w 2262"/>
                    <a:gd name="T13" fmla="*/ 401 h 493"/>
                    <a:gd name="T14" fmla="*/ 288 w 2262"/>
                    <a:gd name="T15" fmla="*/ 389 h 493"/>
                    <a:gd name="T16" fmla="*/ 468 w 2262"/>
                    <a:gd name="T17" fmla="*/ 341 h 493"/>
                    <a:gd name="T18" fmla="*/ 660 w 2262"/>
                    <a:gd name="T19" fmla="*/ 365 h 493"/>
                    <a:gd name="T20" fmla="*/ 684 w 2262"/>
                    <a:gd name="T21" fmla="*/ 401 h 493"/>
                    <a:gd name="T22" fmla="*/ 768 w 2262"/>
                    <a:gd name="T23" fmla="*/ 425 h 493"/>
                    <a:gd name="T24" fmla="*/ 948 w 2262"/>
                    <a:gd name="T25" fmla="*/ 437 h 493"/>
                    <a:gd name="T26" fmla="*/ 1296 w 2262"/>
                    <a:gd name="T27" fmla="*/ 449 h 493"/>
                    <a:gd name="T28" fmla="*/ 1584 w 2262"/>
                    <a:gd name="T29" fmla="*/ 401 h 493"/>
                    <a:gd name="T30" fmla="*/ 1860 w 2262"/>
                    <a:gd name="T31" fmla="*/ 341 h 493"/>
                    <a:gd name="T32" fmla="*/ 1896 w 2262"/>
                    <a:gd name="T33" fmla="*/ 365 h 493"/>
                    <a:gd name="T34" fmla="*/ 1980 w 2262"/>
                    <a:gd name="T35" fmla="*/ 353 h 493"/>
                    <a:gd name="T36" fmla="*/ 2220 w 2262"/>
                    <a:gd name="T37" fmla="*/ 341 h 493"/>
                    <a:gd name="T38" fmla="*/ 2256 w 2262"/>
                    <a:gd name="T39" fmla="*/ 269 h 493"/>
                    <a:gd name="T40" fmla="*/ 2124 w 2262"/>
                    <a:gd name="T41" fmla="*/ 221 h 493"/>
                    <a:gd name="T42" fmla="*/ 1884 w 2262"/>
                    <a:gd name="T43" fmla="*/ 149 h 493"/>
                    <a:gd name="T44" fmla="*/ 1860 w 2262"/>
                    <a:gd name="T45" fmla="*/ 77 h 493"/>
                    <a:gd name="T46" fmla="*/ 1824 w 2262"/>
                    <a:gd name="T47" fmla="*/ 65 h 493"/>
                    <a:gd name="T48" fmla="*/ 1704 w 2262"/>
                    <a:gd name="T49" fmla="*/ 5 h 493"/>
                    <a:gd name="T50" fmla="*/ 1500 w 2262"/>
                    <a:gd name="T51" fmla="*/ 41 h 493"/>
                    <a:gd name="T52" fmla="*/ 1452 w 2262"/>
                    <a:gd name="T53" fmla="*/ 65 h 493"/>
                    <a:gd name="T54" fmla="*/ 1380 w 2262"/>
                    <a:gd name="T55" fmla="*/ 89 h 493"/>
                    <a:gd name="T56" fmla="*/ 1152 w 2262"/>
                    <a:gd name="T57" fmla="*/ 29 h 493"/>
                    <a:gd name="T58" fmla="*/ 768 w 2262"/>
                    <a:gd name="T59" fmla="*/ 41 h 493"/>
                    <a:gd name="T60" fmla="*/ 684 w 2262"/>
                    <a:gd name="T61" fmla="*/ 53 h 493"/>
                    <a:gd name="T62" fmla="*/ 600 w 2262"/>
                    <a:gd name="T63" fmla="*/ 137 h 493"/>
                    <a:gd name="T64" fmla="*/ 408 w 2262"/>
                    <a:gd name="T65" fmla="*/ 89 h 493"/>
                    <a:gd name="T66" fmla="*/ 84 w 2262"/>
                    <a:gd name="T67" fmla="*/ 101 h 493"/>
                    <a:gd name="T68" fmla="*/ 48 w 2262"/>
                    <a:gd name="T69" fmla="*/ 113 h 493"/>
                    <a:gd name="T70" fmla="*/ 120 w 2262"/>
                    <a:gd name="T71" fmla="*/ 137 h 493"/>
                    <a:gd name="T72" fmla="*/ 132 w 2262"/>
                    <a:gd name="T73" fmla="*/ 245 h 493"/>
                    <a:gd name="T74" fmla="*/ 96 w 2262"/>
                    <a:gd name="T75" fmla="*/ 245 h 493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2262"/>
                    <a:gd name="T115" fmla="*/ 0 h 493"/>
                    <a:gd name="T116" fmla="*/ 2262 w 2262"/>
                    <a:gd name="T117" fmla="*/ 493 h 493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2262" h="493">
                      <a:moveTo>
                        <a:pt x="144" y="101"/>
                      </a:moveTo>
                      <a:cubicBezTo>
                        <a:pt x="157" y="141"/>
                        <a:pt x="167" y="181"/>
                        <a:pt x="180" y="221"/>
                      </a:cubicBezTo>
                      <a:cubicBezTo>
                        <a:pt x="144" y="233"/>
                        <a:pt x="108" y="245"/>
                        <a:pt x="72" y="257"/>
                      </a:cubicBezTo>
                      <a:cubicBezTo>
                        <a:pt x="60" y="261"/>
                        <a:pt x="48" y="265"/>
                        <a:pt x="36" y="269"/>
                      </a:cubicBezTo>
                      <a:cubicBezTo>
                        <a:pt x="24" y="273"/>
                        <a:pt x="0" y="281"/>
                        <a:pt x="0" y="281"/>
                      </a:cubicBezTo>
                      <a:cubicBezTo>
                        <a:pt x="4" y="297"/>
                        <a:pt x="5" y="314"/>
                        <a:pt x="12" y="329"/>
                      </a:cubicBezTo>
                      <a:cubicBezTo>
                        <a:pt x="25" y="355"/>
                        <a:pt x="60" y="401"/>
                        <a:pt x="60" y="401"/>
                      </a:cubicBezTo>
                      <a:cubicBezTo>
                        <a:pt x="136" y="397"/>
                        <a:pt x="212" y="398"/>
                        <a:pt x="288" y="389"/>
                      </a:cubicBezTo>
                      <a:cubicBezTo>
                        <a:pt x="342" y="383"/>
                        <a:pt x="415" y="354"/>
                        <a:pt x="468" y="341"/>
                      </a:cubicBezTo>
                      <a:cubicBezTo>
                        <a:pt x="532" y="349"/>
                        <a:pt x="596" y="357"/>
                        <a:pt x="660" y="365"/>
                      </a:cubicBezTo>
                      <a:cubicBezTo>
                        <a:pt x="674" y="367"/>
                        <a:pt x="673" y="392"/>
                        <a:pt x="684" y="401"/>
                      </a:cubicBezTo>
                      <a:cubicBezTo>
                        <a:pt x="691" y="407"/>
                        <a:pt x="766" y="425"/>
                        <a:pt x="768" y="425"/>
                      </a:cubicBezTo>
                      <a:cubicBezTo>
                        <a:pt x="828" y="431"/>
                        <a:pt x="888" y="433"/>
                        <a:pt x="948" y="437"/>
                      </a:cubicBezTo>
                      <a:cubicBezTo>
                        <a:pt x="1061" y="493"/>
                        <a:pt x="1176" y="466"/>
                        <a:pt x="1296" y="449"/>
                      </a:cubicBezTo>
                      <a:cubicBezTo>
                        <a:pt x="1392" y="417"/>
                        <a:pt x="1482" y="410"/>
                        <a:pt x="1584" y="401"/>
                      </a:cubicBezTo>
                      <a:cubicBezTo>
                        <a:pt x="1675" y="371"/>
                        <a:pt x="1765" y="355"/>
                        <a:pt x="1860" y="341"/>
                      </a:cubicBezTo>
                      <a:cubicBezTo>
                        <a:pt x="1872" y="349"/>
                        <a:pt x="1882" y="364"/>
                        <a:pt x="1896" y="365"/>
                      </a:cubicBezTo>
                      <a:cubicBezTo>
                        <a:pt x="1924" y="368"/>
                        <a:pt x="1952" y="355"/>
                        <a:pt x="1980" y="353"/>
                      </a:cubicBezTo>
                      <a:cubicBezTo>
                        <a:pt x="2060" y="347"/>
                        <a:pt x="2140" y="345"/>
                        <a:pt x="2220" y="341"/>
                      </a:cubicBezTo>
                      <a:cubicBezTo>
                        <a:pt x="2225" y="333"/>
                        <a:pt x="2262" y="285"/>
                        <a:pt x="2256" y="269"/>
                      </a:cubicBezTo>
                      <a:cubicBezTo>
                        <a:pt x="2245" y="242"/>
                        <a:pt x="2149" y="227"/>
                        <a:pt x="2124" y="221"/>
                      </a:cubicBezTo>
                      <a:cubicBezTo>
                        <a:pt x="2040" y="200"/>
                        <a:pt x="1970" y="163"/>
                        <a:pt x="1884" y="149"/>
                      </a:cubicBezTo>
                      <a:cubicBezTo>
                        <a:pt x="1876" y="125"/>
                        <a:pt x="1868" y="101"/>
                        <a:pt x="1860" y="77"/>
                      </a:cubicBezTo>
                      <a:cubicBezTo>
                        <a:pt x="1856" y="65"/>
                        <a:pt x="1835" y="71"/>
                        <a:pt x="1824" y="65"/>
                      </a:cubicBezTo>
                      <a:cubicBezTo>
                        <a:pt x="1707" y="0"/>
                        <a:pt x="1798" y="28"/>
                        <a:pt x="1704" y="5"/>
                      </a:cubicBezTo>
                      <a:cubicBezTo>
                        <a:pt x="1637" y="27"/>
                        <a:pt x="1566" y="16"/>
                        <a:pt x="1500" y="41"/>
                      </a:cubicBezTo>
                      <a:cubicBezTo>
                        <a:pt x="1483" y="47"/>
                        <a:pt x="1469" y="58"/>
                        <a:pt x="1452" y="65"/>
                      </a:cubicBezTo>
                      <a:cubicBezTo>
                        <a:pt x="1429" y="74"/>
                        <a:pt x="1380" y="89"/>
                        <a:pt x="1380" y="89"/>
                      </a:cubicBezTo>
                      <a:cubicBezTo>
                        <a:pt x="1301" y="76"/>
                        <a:pt x="1229" y="48"/>
                        <a:pt x="1152" y="29"/>
                      </a:cubicBezTo>
                      <a:cubicBezTo>
                        <a:pt x="1024" y="33"/>
                        <a:pt x="896" y="34"/>
                        <a:pt x="768" y="41"/>
                      </a:cubicBezTo>
                      <a:cubicBezTo>
                        <a:pt x="740" y="42"/>
                        <a:pt x="708" y="38"/>
                        <a:pt x="684" y="53"/>
                      </a:cubicBezTo>
                      <a:cubicBezTo>
                        <a:pt x="472" y="188"/>
                        <a:pt x="732" y="93"/>
                        <a:pt x="600" y="137"/>
                      </a:cubicBezTo>
                      <a:cubicBezTo>
                        <a:pt x="535" y="124"/>
                        <a:pt x="471" y="110"/>
                        <a:pt x="408" y="89"/>
                      </a:cubicBezTo>
                      <a:cubicBezTo>
                        <a:pt x="300" y="93"/>
                        <a:pt x="192" y="94"/>
                        <a:pt x="84" y="101"/>
                      </a:cubicBezTo>
                      <a:cubicBezTo>
                        <a:pt x="71" y="102"/>
                        <a:pt x="39" y="104"/>
                        <a:pt x="48" y="113"/>
                      </a:cubicBezTo>
                      <a:cubicBezTo>
                        <a:pt x="66" y="131"/>
                        <a:pt x="120" y="137"/>
                        <a:pt x="120" y="137"/>
                      </a:cubicBezTo>
                      <a:cubicBezTo>
                        <a:pt x="145" y="174"/>
                        <a:pt x="168" y="191"/>
                        <a:pt x="132" y="245"/>
                      </a:cubicBezTo>
                      <a:cubicBezTo>
                        <a:pt x="125" y="255"/>
                        <a:pt x="108" y="245"/>
                        <a:pt x="96" y="245"/>
                      </a:cubicBezTo>
                    </a:path>
                  </a:pathLst>
                </a:custGeom>
                <a:solidFill>
                  <a:srgbClr val="F8F8F8"/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PE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graphicFrame>
              <p:nvGraphicFramePr>
                <p:cNvPr id="6146" name="Object 2"/>
                <p:cNvGraphicFramePr>
                  <a:graphicFrameLocks noChangeAspect="1"/>
                </p:cNvGraphicFramePr>
                <p:nvPr/>
              </p:nvGraphicFramePr>
              <p:xfrm>
                <a:off x="144" y="288"/>
                <a:ext cx="2544" cy="432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244" name="Fotografía de Photo Editor" r:id="rId23" imgW="2685714" imgH="1066667" progId="">
                        <p:embed/>
                      </p:oleObj>
                    </mc:Choice>
                    <mc:Fallback>
                      <p:oleObj name="Fotografía de Photo Editor" r:id="rId23" imgW="2685714" imgH="1066667" progId="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8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44" y="288"/>
                              <a:ext cx="2544" cy="432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>
                              <a:outerShdw dist="35921" dir="2700000" algn="ctr" rotWithShape="0">
                                <a:srgbClr val="DDDDDD"/>
                              </a:outerShdw>
                            </a:effectLst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</p:grpSp>
      </p:grpSp>
      <p:sp>
        <p:nvSpPr>
          <p:cNvPr id="6167" name="Freeform 111"/>
          <p:cNvSpPr>
            <a:spLocks/>
          </p:cNvSpPr>
          <p:nvPr/>
        </p:nvSpPr>
        <p:spPr bwMode="auto">
          <a:xfrm>
            <a:off x="5472113" y="4314825"/>
            <a:ext cx="3651250" cy="2174875"/>
          </a:xfrm>
          <a:custGeom>
            <a:avLst/>
            <a:gdLst>
              <a:gd name="T0" fmla="*/ 142 w 2300"/>
              <a:gd name="T1" fmla="*/ 1370 h 1370"/>
              <a:gd name="T2" fmla="*/ 2296 w 2300"/>
              <a:gd name="T3" fmla="*/ 236 h 1370"/>
              <a:gd name="T4" fmla="*/ 2289 w 2300"/>
              <a:gd name="T5" fmla="*/ 10 h 1370"/>
              <a:gd name="T6" fmla="*/ 2265 w 2300"/>
              <a:gd name="T7" fmla="*/ 26 h 1370"/>
              <a:gd name="T8" fmla="*/ 2145 w 2300"/>
              <a:gd name="T9" fmla="*/ 74 h 1370"/>
              <a:gd name="T10" fmla="*/ 1977 w 2300"/>
              <a:gd name="T11" fmla="*/ 170 h 1370"/>
              <a:gd name="T12" fmla="*/ 1961 w 2300"/>
              <a:gd name="T13" fmla="*/ 194 h 1370"/>
              <a:gd name="T14" fmla="*/ 1247 w 2300"/>
              <a:gd name="T15" fmla="*/ 519 h 1370"/>
              <a:gd name="T16" fmla="*/ 936 w 2300"/>
              <a:gd name="T17" fmla="*/ 576 h 1370"/>
              <a:gd name="T18" fmla="*/ 709 w 2300"/>
              <a:gd name="T19" fmla="*/ 604 h 1370"/>
              <a:gd name="T20" fmla="*/ 624 w 2300"/>
              <a:gd name="T21" fmla="*/ 633 h 1370"/>
              <a:gd name="T22" fmla="*/ 624 w 2300"/>
              <a:gd name="T23" fmla="*/ 689 h 1370"/>
              <a:gd name="T24" fmla="*/ 595 w 2300"/>
              <a:gd name="T25" fmla="*/ 803 h 1370"/>
              <a:gd name="T26" fmla="*/ 567 w 2300"/>
              <a:gd name="T27" fmla="*/ 888 h 1370"/>
              <a:gd name="T28" fmla="*/ 510 w 2300"/>
              <a:gd name="T29" fmla="*/ 973 h 1370"/>
              <a:gd name="T30" fmla="*/ 369 w 2300"/>
              <a:gd name="T31" fmla="*/ 1058 h 1370"/>
              <a:gd name="T32" fmla="*/ 283 w 2300"/>
              <a:gd name="T33" fmla="*/ 1143 h 1370"/>
              <a:gd name="T34" fmla="*/ 227 w 2300"/>
              <a:gd name="T35" fmla="*/ 1143 h 1370"/>
              <a:gd name="T36" fmla="*/ 198 w 2300"/>
              <a:gd name="T37" fmla="*/ 1200 h 1370"/>
              <a:gd name="T38" fmla="*/ 113 w 2300"/>
              <a:gd name="T39" fmla="*/ 1228 h 1370"/>
              <a:gd name="T40" fmla="*/ 0 w 2300"/>
              <a:gd name="T41" fmla="*/ 1341 h 1370"/>
              <a:gd name="T42" fmla="*/ 142 w 2300"/>
              <a:gd name="T43" fmla="*/ 1370 h 137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2300"/>
              <a:gd name="T67" fmla="*/ 0 h 1370"/>
              <a:gd name="T68" fmla="*/ 2300 w 2300"/>
              <a:gd name="T69" fmla="*/ 1370 h 1370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2300" h="1370">
                <a:moveTo>
                  <a:pt x="142" y="1370"/>
                </a:moveTo>
                <a:lnTo>
                  <a:pt x="2296" y="236"/>
                </a:lnTo>
                <a:cubicBezTo>
                  <a:pt x="2294" y="161"/>
                  <a:pt x="2300" y="85"/>
                  <a:pt x="2289" y="10"/>
                </a:cubicBezTo>
                <a:cubicBezTo>
                  <a:pt x="2288" y="0"/>
                  <a:pt x="2274" y="22"/>
                  <a:pt x="2265" y="26"/>
                </a:cubicBezTo>
                <a:cubicBezTo>
                  <a:pt x="2223" y="44"/>
                  <a:pt x="2183" y="49"/>
                  <a:pt x="2145" y="74"/>
                </a:cubicBezTo>
                <a:cubicBezTo>
                  <a:pt x="2102" y="139"/>
                  <a:pt x="2036" y="130"/>
                  <a:pt x="1977" y="170"/>
                </a:cubicBezTo>
                <a:cubicBezTo>
                  <a:pt x="1972" y="178"/>
                  <a:pt x="1961" y="194"/>
                  <a:pt x="1961" y="194"/>
                </a:cubicBezTo>
                <a:lnTo>
                  <a:pt x="1247" y="519"/>
                </a:lnTo>
                <a:lnTo>
                  <a:pt x="936" y="576"/>
                </a:lnTo>
                <a:lnTo>
                  <a:pt x="709" y="604"/>
                </a:lnTo>
                <a:lnTo>
                  <a:pt x="624" y="633"/>
                </a:lnTo>
                <a:lnTo>
                  <a:pt x="624" y="689"/>
                </a:lnTo>
                <a:lnTo>
                  <a:pt x="595" y="803"/>
                </a:lnTo>
                <a:lnTo>
                  <a:pt x="567" y="888"/>
                </a:lnTo>
                <a:lnTo>
                  <a:pt x="510" y="973"/>
                </a:lnTo>
                <a:lnTo>
                  <a:pt x="369" y="1058"/>
                </a:lnTo>
                <a:lnTo>
                  <a:pt x="283" y="1143"/>
                </a:lnTo>
                <a:lnTo>
                  <a:pt x="227" y="1143"/>
                </a:lnTo>
                <a:lnTo>
                  <a:pt x="198" y="1200"/>
                </a:lnTo>
                <a:lnTo>
                  <a:pt x="113" y="1228"/>
                </a:lnTo>
                <a:lnTo>
                  <a:pt x="0" y="1341"/>
                </a:lnTo>
                <a:lnTo>
                  <a:pt x="142" y="1370"/>
                </a:lnTo>
                <a:close/>
              </a:path>
            </a:pathLst>
          </a:custGeom>
          <a:solidFill>
            <a:srgbClr val="3C8A90">
              <a:alpha val="56862"/>
            </a:srgbClr>
          </a:solidFill>
          <a:ln w="9525">
            <a:solidFill>
              <a:srgbClr val="00FF00">
                <a:alpha val="9019"/>
              </a:srgbClr>
            </a:solidFill>
            <a:round/>
            <a:headEnd/>
            <a:tailEnd/>
          </a:ln>
        </p:spPr>
        <p:txBody>
          <a:bodyPr/>
          <a:lstStyle/>
          <a:p>
            <a:endParaRPr lang="es-PE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168" name="Line 115"/>
          <p:cNvSpPr>
            <a:spLocks noChangeShapeType="1"/>
          </p:cNvSpPr>
          <p:nvPr/>
        </p:nvSpPr>
        <p:spPr bwMode="auto">
          <a:xfrm>
            <a:off x="0" y="5815013"/>
            <a:ext cx="5202238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s-ES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169" name="Line 117"/>
          <p:cNvSpPr>
            <a:spLocks noChangeShapeType="1"/>
          </p:cNvSpPr>
          <p:nvPr/>
        </p:nvSpPr>
        <p:spPr bwMode="auto">
          <a:xfrm flipV="1">
            <a:off x="5157788" y="3968750"/>
            <a:ext cx="3986212" cy="1846263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s-ES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170" name="Line 118"/>
          <p:cNvSpPr>
            <a:spLocks noChangeShapeType="1"/>
          </p:cNvSpPr>
          <p:nvPr/>
        </p:nvSpPr>
        <p:spPr bwMode="auto">
          <a:xfrm>
            <a:off x="5157788" y="5815013"/>
            <a:ext cx="0" cy="900112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s-ES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6171" name="Picture 119" descr="PIC_0036"/>
          <p:cNvPicPr>
            <a:picLocks noChangeAspect="1" noChangeArrowheads="1"/>
          </p:cNvPicPr>
          <p:nvPr/>
        </p:nvPicPr>
        <p:blipFill>
          <a:blip r:embed="rId24">
            <a:lum bright="-18000" contrast="12000"/>
          </a:blip>
          <a:srcRect/>
          <a:stretch>
            <a:fillRect/>
          </a:stretch>
        </p:blipFill>
        <p:spPr bwMode="auto">
          <a:xfrm>
            <a:off x="2457450" y="3297238"/>
            <a:ext cx="1619250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72" name="Text Box 121"/>
          <p:cNvSpPr txBox="1">
            <a:spLocks noChangeArrowheads="1"/>
          </p:cNvSpPr>
          <p:nvPr/>
        </p:nvSpPr>
        <p:spPr bwMode="auto">
          <a:xfrm rot="-1460433">
            <a:off x="7645322" y="4735662"/>
            <a:ext cx="1263808" cy="46166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acuífero</a:t>
            </a:r>
          </a:p>
        </p:txBody>
      </p:sp>
      <p:pic>
        <p:nvPicPr>
          <p:cNvPr id="387194" name="Picture 122" descr="wind"/>
          <p:cNvPicPr>
            <a:picLocks noChangeAspect="1" noChangeArrowheads="1" noCrop="1"/>
          </p:cNvPicPr>
          <p:nvPr/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16450" y="2979738"/>
            <a:ext cx="508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74" name="Picture 123" descr="MMAG00044_0000[1]"/>
          <p:cNvPicPr>
            <a:picLocks noChangeAspect="1" noChangeArrowheads="1" noCrop="1"/>
          </p:cNvPicPr>
          <p:nvPr/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58013" y="3789363"/>
            <a:ext cx="541337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75" name="Picture 124" descr="MMj03567300000[1]"/>
          <p:cNvPicPr>
            <a:picLocks noChangeAspect="1" noChangeArrowheads="1" noCrop="1"/>
          </p:cNvPicPr>
          <p:nvPr/>
        </p:nvPicPr>
        <p:blipFill>
          <a:blip r:embed="rId2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67188" y="5859463"/>
            <a:ext cx="944562" cy="85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76" name="Picture 125" descr="MMj03567300000[1]"/>
          <p:cNvPicPr>
            <a:picLocks noChangeAspect="1" noChangeArrowheads="1" noCrop="1"/>
          </p:cNvPicPr>
          <p:nvPr/>
        </p:nvPicPr>
        <p:blipFill>
          <a:blip r:embed="rId2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22625" y="5859463"/>
            <a:ext cx="944563" cy="85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77" name="Picture 126" descr="MMj03567300000[1]"/>
          <p:cNvPicPr>
            <a:picLocks noChangeAspect="1" noChangeArrowheads="1" noCrop="1"/>
          </p:cNvPicPr>
          <p:nvPr/>
        </p:nvPicPr>
        <p:blipFill>
          <a:blip r:embed="rId2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76475" y="5859463"/>
            <a:ext cx="944563" cy="85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78" name="Picture 127" descr="MMj03567300000[1]"/>
          <p:cNvPicPr>
            <a:picLocks noChangeAspect="1" noChangeArrowheads="1" noCrop="1"/>
          </p:cNvPicPr>
          <p:nvPr/>
        </p:nvPicPr>
        <p:blipFill>
          <a:blip r:embed="rId2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2400" y="5859463"/>
            <a:ext cx="944563" cy="85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79" name="Picture 128" descr="MMj03567300000[1]"/>
          <p:cNvPicPr>
            <a:picLocks noChangeAspect="1" noChangeArrowheads="1" noCrop="1"/>
          </p:cNvPicPr>
          <p:nvPr/>
        </p:nvPicPr>
        <p:blipFill>
          <a:blip r:embed="rId2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250" y="5859463"/>
            <a:ext cx="944563" cy="85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9" name="Group 94"/>
          <p:cNvGrpSpPr>
            <a:grpSpLocks/>
          </p:cNvGrpSpPr>
          <p:nvPr/>
        </p:nvGrpSpPr>
        <p:grpSpPr bwMode="auto">
          <a:xfrm>
            <a:off x="115888" y="2708275"/>
            <a:ext cx="2666999" cy="3506788"/>
            <a:chOff x="0" y="864"/>
            <a:chExt cx="1680" cy="2209"/>
          </a:xfrm>
        </p:grpSpPr>
        <p:grpSp>
          <p:nvGrpSpPr>
            <p:cNvPr id="30" name="Group 95"/>
            <p:cNvGrpSpPr>
              <a:grpSpLocks/>
            </p:cNvGrpSpPr>
            <p:nvPr/>
          </p:nvGrpSpPr>
          <p:grpSpPr bwMode="auto">
            <a:xfrm>
              <a:off x="0" y="864"/>
              <a:ext cx="1680" cy="1022"/>
              <a:chOff x="0" y="864"/>
              <a:chExt cx="1680" cy="1022"/>
            </a:xfrm>
          </p:grpSpPr>
          <p:sp>
            <p:nvSpPr>
              <p:cNvPr id="6210" name="Rectangle 96"/>
              <p:cNvSpPr>
                <a:spLocks noChangeArrowheads="1"/>
              </p:cNvSpPr>
              <p:nvPr/>
            </p:nvSpPr>
            <p:spPr bwMode="auto">
              <a:xfrm>
                <a:off x="0" y="1440"/>
                <a:ext cx="1680" cy="4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es-ES_tradnl" sz="2000" b="1">
                    <a:solidFill>
                      <a:srgbClr val="F8F8F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Evapotranspiración</a:t>
                </a:r>
              </a:p>
              <a:p>
                <a:pPr algn="ctr"/>
                <a:r>
                  <a:rPr lang="es-ES_tradnl" sz="2000" b="1">
                    <a:solidFill>
                      <a:srgbClr val="F8F8F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1,062  km</a:t>
                </a:r>
                <a:r>
                  <a:rPr lang="es-ES_tradnl" sz="2000" b="1" baseline="30000">
                    <a:solidFill>
                      <a:srgbClr val="F8F8F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3</a:t>
                </a:r>
                <a:endParaRPr lang="es-MX" sz="2000" b="1" baseline="30000">
                  <a:solidFill>
                    <a:srgbClr val="F8F8F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31" name="Group 97"/>
              <p:cNvGrpSpPr>
                <a:grpSpLocks/>
              </p:cNvGrpSpPr>
              <p:nvPr/>
            </p:nvGrpSpPr>
            <p:grpSpPr bwMode="auto">
              <a:xfrm>
                <a:off x="378" y="864"/>
                <a:ext cx="720" cy="630"/>
                <a:chOff x="240" y="2634"/>
                <a:chExt cx="720" cy="353"/>
              </a:xfrm>
            </p:grpSpPr>
            <p:sp>
              <p:nvSpPr>
                <p:cNvPr id="6212" name="Line 98"/>
                <p:cNvSpPr>
                  <a:spLocks noChangeShapeType="1"/>
                </p:cNvSpPr>
                <p:nvPr/>
              </p:nvSpPr>
              <p:spPr bwMode="auto">
                <a:xfrm>
                  <a:off x="240" y="2634"/>
                  <a:ext cx="0" cy="347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prstDash val="sysDot"/>
                  <a:round/>
                  <a:headEnd type="triangle" w="med" len="med"/>
                  <a:tailEnd/>
                </a:ln>
              </p:spPr>
              <p:txBody>
                <a:bodyPr/>
                <a:lstStyle/>
                <a:p>
                  <a:endParaRPr lang="es-ES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213" name="Line 99"/>
                <p:cNvSpPr>
                  <a:spLocks noChangeShapeType="1"/>
                </p:cNvSpPr>
                <p:nvPr/>
              </p:nvSpPr>
              <p:spPr bwMode="auto">
                <a:xfrm>
                  <a:off x="420" y="2634"/>
                  <a:ext cx="0" cy="347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prstDash val="sysDot"/>
                  <a:round/>
                  <a:headEnd type="triangle" w="med" len="med"/>
                  <a:tailEnd/>
                </a:ln>
              </p:spPr>
              <p:txBody>
                <a:bodyPr/>
                <a:lstStyle/>
                <a:p>
                  <a:endParaRPr lang="es-ES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214" name="Line 100"/>
                <p:cNvSpPr>
                  <a:spLocks noChangeShapeType="1"/>
                </p:cNvSpPr>
                <p:nvPr/>
              </p:nvSpPr>
              <p:spPr bwMode="auto">
                <a:xfrm>
                  <a:off x="600" y="2635"/>
                  <a:ext cx="0" cy="346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prstDash val="sysDot"/>
                  <a:round/>
                  <a:headEnd type="triangle" w="med" len="med"/>
                  <a:tailEnd/>
                </a:ln>
              </p:spPr>
              <p:txBody>
                <a:bodyPr/>
                <a:lstStyle/>
                <a:p>
                  <a:endParaRPr lang="es-ES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215" name="Line 101"/>
                <p:cNvSpPr>
                  <a:spLocks noChangeShapeType="1"/>
                </p:cNvSpPr>
                <p:nvPr/>
              </p:nvSpPr>
              <p:spPr bwMode="auto">
                <a:xfrm>
                  <a:off x="780" y="2635"/>
                  <a:ext cx="0" cy="347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prstDash val="sysDot"/>
                  <a:round/>
                  <a:headEnd type="triangle" w="med" len="med"/>
                  <a:tailEnd/>
                </a:ln>
              </p:spPr>
              <p:txBody>
                <a:bodyPr/>
                <a:lstStyle/>
                <a:p>
                  <a:endParaRPr lang="es-ES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216" name="Line 102"/>
                <p:cNvSpPr>
                  <a:spLocks noChangeShapeType="1"/>
                </p:cNvSpPr>
                <p:nvPr/>
              </p:nvSpPr>
              <p:spPr bwMode="auto">
                <a:xfrm>
                  <a:off x="960" y="2640"/>
                  <a:ext cx="0" cy="347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prstDash val="sysDot"/>
                  <a:round/>
                  <a:headEnd type="triangle" w="med" len="med"/>
                  <a:tailEnd/>
                </a:ln>
              </p:spPr>
              <p:txBody>
                <a:bodyPr/>
                <a:lstStyle/>
                <a:p>
                  <a:endParaRPr lang="es-ES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  <p:grpSp>
          <p:nvGrpSpPr>
            <p:cNvPr id="387072" name="Group 103"/>
            <p:cNvGrpSpPr>
              <a:grpSpLocks/>
            </p:cNvGrpSpPr>
            <p:nvPr/>
          </p:nvGrpSpPr>
          <p:grpSpPr bwMode="auto">
            <a:xfrm>
              <a:off x="244" y="2150"/>
              <a:ext cx="1111" cy="923"/>
              <a:chOff x="240" y="2256"/>
              <a:chExt cx="1111" cy="923"/>
            </a:xfrm>
          </p:grpSpPr>
          <p:grpSp>
            <p:nvGrpSpPr>
              <p:cNvPr id="387073" name="Group 104"/>
              <p:cNvGrpSpPr>
                <a:grpSpLocks/>
              </p:cNvGrpSpPr>
              <p:nvPr/>
            </p:nvGrpSpPr>
            <p:grpSpPr bwMode="auto">
              <a:xfrm>
                <a:off x="374" y="2256"/>
                <a:ext cx="720" cy="630"/>
                <a:chOff x="240" y="2634"/>
                <a:chExt cx="720" cy="353"/>
              </a:xfrm>
            </p:grpSpPr>
            <p:sp>
              <p:nvSpPr>
                <p:cNvPr id="6205" name="Line 105"/>
                <p:cNvSpPr>
                  <a:spLocks noChangeShapeType="1"/>
                </p:cNvSpPr>
                <p:nvPr/>
              </p:nvSpPr>
              <p:spPr bwMode="auto">
                <a:xfrm>
                  <a:off x="240" y="2634"/>
                  <a:ext cx="0" cy="347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prstDash val="sysDot"/>
                  <a:round/>
                  <a:headEnd type="triangle" w="med" len="med"/>
                  <a:tailEnd/>
                </a:ln>
              </p:spPr>
              <p:txBody>
                <a:bodyPr/>
                <a:lstStyle/>
                <a:p>
                  <a:endParaRPr lang="es-ES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206" name="Line 106"/>
                <p:cNvSpPr>
                  <a:spLocks noChangeShapeType="1"/>
                </p:cNvSpPr>
                <p:nvPr/>
              </p:nvSpPr>
              <p:spPr bwMode="auto">
                <a:xfrm>
                  <a:off x="420" y="2634"/>
                  <a:ext cx="0" cy="347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prstDash val="sysDot"/>
                  <a:round/>
                  <a:headEnd type="triangle" w="med" len="med"/>
                  <a:tailEnd/>
                </a:ln>
              </p:spPr>
              <p:txBody>
                <a:bodyPr/>
                <a:lstStyle/>
                <a:p>
                  <a:endParaRPr lang="es-ES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207" name="Line 107"/>
                <p:cNvSpPr>
                  <a:spLocks noChangeShapeType="1"/>
                </p:cNvSpPr>
                <p:nvPr/>
              </p:nvSpPr>
              <p:spPr bwMode="auto">
                <a:xfrm>
                  <a:off x="600" y="2635"/>
                  <a:ext cx="0" cy="346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prstDash val="sysDot"/>
                  <a:round/>
                  <a:headEnd type="triangle" w="med" len="med"/>
                  <a:tailEnd/>
                </a:ln>
              </p:spPr>
              <p:txBody>
                <a:bodyPr/>
                <a:lstStyle/>
                <a:p>
                  <a:endParaRPr lang="es-ES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208" name="Line 108"/>
                <p:cNvSpPr>
                  <a:spLocks noChangeShapeType="1"/>
                </p:cNvSpPr>
                <p:nvPr/>
              </p:nvSpPr>
              <p:spPr bwMode="auto">
                <a:xfrm>
                  <a:off x="780" y="2635"/>
                  <a:ext cx="0" cy="347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prstDash val="sysDot"/>
                  <a:round/>
                  <a:headEnd type="triangle" w="med" len="med"/>
                  <a:tailEnd/>
                </a:ln>
              </p:spPr>
              <p:txBody>
                <a:bodyPr/>
                <a:lstStyle/>
                <a:p>
                  <a:endParaRPr lang="es-ES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209" name="Line 109"/>
                <p:cNvSpPr>
                  <a:spLocks noChangeShapeType="1"/>
                </p:cNvSpPr>
                <p:nvPr/>
              </p:nvSpPr>
              <p:spPr bwMode="auto">
                <a:xfrm>
                  <a:off x="960" y="2640"/>
                  <a:ext cx="0" cy="347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prstDash val="sysDot"/>
                  <a:round/>
                  <a:headEnd type="triangle" w="med" len="med"/>
                  <a:tailEnd/>
                </a:ln>
              </p:spPr>
              <p:txBody>
                <a:bodyPr/>
                <a:lstStyle/>
                <a:p>
                  <a:endParaRPr lang="es-ES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6204" name="Rectangle 110"/>
              <p:cNvSpPr>
                <a:spLocks noChangeArrowheads="1"/>
              </p:cNvSpPr>
              <p:nvPr/>
            </p:nvSpPr>
            <p:spPr bwMode="auto">
              <a:xfrm>
                <a:off x="240" y="2927"/>
                <a:ext cx="1111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es-ES_tradnl" sz="2000" b="1">
                    <a:solidFill>
                      <a:srgbClr val="F8F8F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Evaporación</a:t>
                </a:r>
                <a:endParaRPr lang="es-MX" sz="2000" b="1" baseline="30000">
                  <a:solidFill>
                    <a:srgbClr val="F8F8F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pic>
        <p:nvPicPr>
          <p:cNvPr id="6181" name="Picture 130" descr="but2_anm"/>
          <p:cNvPicPr>
            <a:picLocks noChangeAspect="1" noChangeArrowheads="1" noCrop="1"/>
          </p:cNvPicPr>
          <p:nvPr/>
        </p:nvPicPr>
        <p:blipFill>
          <a:blip r:embed="rId2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441590">
            <a:off x="3267075" y="3698875"/>
            <a:ext cx="360363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82" name="Picture 131" descr="but2_anm"/>
          <p:cNvPicPr>
            <a:picLocks noChangeAspect="1" noChangeArrowheads="1" noCrop="1"/>
          </p:cNvPicPr>
          <p:nvPr/>
        </p:nvPicPr>
        <p:blipFill>
          <a:blip r:embed="rId2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441590">
            <a:off x="3357563" y="3924300"/>
            <a:ext cx="360362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83" name="Picture 132" descr="but2_anm"/>
          <p:cNvPicPr>
            <a:picLocks noChangeAspect="1" noChangeArrowheads="1" noCrop="1"/>
          </p:cNvPicPr>
          <p:nvPr/>
        </p:nvPicPr>
        <p:blipFill>
          <a:blip r:embed="rId2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441590">
            <a:off x="3671888" y="3924300"/>
            <a:ext cx="360362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84" name="Picture 133" descr="MMj03367020000[1]"/>
          <p:cNvPicPr>
            <a:picLocks noChangeAspect="1" noChangeArrowheads="1" noCrop="1"/>
          </p:cNvPicPr>
          <p:nvPr/>
        </p:nvPicPr>
        <p:blipFill>
          <a:blip r:embed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66963" y="4508500"/>
            <a:ext cx="630237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85" name="Picture 134" descr="MMj03544200000[1]"/>
          <p:cNvPicPr>
            <a:picLocks noChangeAspect="1" noChangeArrowheads="1" noCrop="1"/>
          </p:cNvPicPr>
          <p:nvPr/>
        </p:nvPicPr>
        <p:blipFill>
          <a:blip r:embed="rId30"/>
          <a:srcRect/>
          <a:stretch>
            <a:fillRect/>
          </a:stretch>
        </p:blipFill>
        <p:spPr bwMode="auto">
          <a:xfrm>
            <a:off x="4122738" y="5094288"/>
            <a:ext cx="70485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86" name="Picture 135" descr="MMj03544190000[1]"/>
          <p:cNvPicPr>
            <a:picLocks noChangeAspect="1" noChangeArrowheads="1" noCrop="1"/>
          </p:cNvPicPr>
          <p:nvPr/>
        </p:nvPicPr>
        <p:blipFill>
          <a:blip r:embed="rId31"/>
          <a:srcRect/>
          <a:stretch>
            <a:fillRect/>
          </a:stretch>
        </p:blipFill>
        <p:spPr bwMode="auto">
          <a:xfrm>
            <a:off x="6102350" y="3068638"/>
            <a:ext cx="4572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87" name="Picture 136" descr="MMj03544210000[1]"/>
          <p:cNvPicPr>
            <a:picLocks noChangeAspect="1" noChangeArrowheads="1" noCrop="1"/>
          </p:cNvPicPr>
          <p:nvPr/>
        </p:nvPicPr>
        <p:blipFill>
          <a:blip r:embed="rId32"/>
          <a:srcRect/>
          <a:stretch>
            <a:fillRect/>
          </a:stretch>
        </p:blipFill>
        <p:spPr bwMode="auto">
          <a:xfrm>
            <a:off x="4167188" y="3473450"/>
            <a:ext cx="81915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88" name="Picture 138" descr="MMj03544780000[1]"/>
          <p:cNvPicPr>
            <a:picLocks noChangeAspect="1" noChangeArrowheads="1" noCrop="1"/>
          </p:cNvPicPr>
          <p:nvPr/>
        </p:nvPicPr>
        <p:blipFill>
          <a:blip r:embed="rId3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27663" y="3630613"/>
            <a:ext cx="719137" cy="30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89" name="Text Box 139"/>
          <p:cNvSpPr txBox="1">
            <a:spLocks noChangeArrowheads="1"/>
          </p:cNvSpPr>
          <p:nvPr/>
        </p:nvSpPr>
        <p:spPr bwMode="auto">
          <a:xfrm>
            <a:off x="6572264" y="5859463"/>
            <a:ext cx="249619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b="1" dirty="0">
                <a:latin typeface="Tahoma" pitchFamily="34" charset="0"/>
                <a:ea typeface="Tahoma" pitchFamily="34" charset="0"/>
                <a:cs typeface="Tahoma" pitchFamily="34" charset="0"/>
              </a:rPr>
              <a:t>EL CICLO</a:t>
            </a:r>
          </a:p>
          <a:p>
            <a:r>
              <a:rPr lang="es-ES" b="1" dirty="0">
                <a:latin typeface="Tahoma" pitchFamily="34" charset="0"/>
                <a:ea typeface="Tahoma" pitchFamily="34" charset="0"/>
                <a:cs typeface="Tahoma" pitchFamily="34" charset="0"/>
              </a:rPr>
              <a:t>HIDROLÓGICO</a:t>
            </a:r>
          </a:p>
        </p:txBody>
      </p:sp>
      <p:sp>
        <p:nvSpPr>
          <p:cNvPr id="6190" name="Text Box 141"/>
          <p:cNvSpPr txBox="1">
            <a:spLocks noChangeArrowheads="1"/>
          </p:cNvSpPr>
          <p:nvPr/>
        </p:nvSpPr>
        <p:spPr bwMode="auto">
          <a:xfrm>
            <a:off x="5157788" y="4059238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s-PE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6191" name="Picture 142" descr="MMAG00044_0000[1]"/>
          <p:cNvPicPr>
            <a:picLocks noChangeAspect="1" noChangeArrowheads="1" noCrop="1"/>
          </p:cNvPicPr>
          <p:nvPr/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07163" y="3924300"/>
            <a:ext cx="541337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92" name="Picture 143" descr="MMj03544190000[1]"/>
          <p:cNvPicPr>
            <a:picLocks noChangeAspect="1" noChangeArrowheads="1" noCrop="1"/>
          </p:cNvPicPr>
          <p:nvPr/>
        </p:nvPicPr>
        <p:blipFill>
          <a:blip r:embed="rId31"/>
          <a:srcRect/>
          <a:stretch>
            <a:fillRect/>
          </a:stretch>
        </p:blipFill>
        <p:spPr bwMode="auto">
          <a:xfrm>
            <a:off x="6416675" y="3068638"/>
            <a:ext cx="4572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93" name="Picture 144" descr="MMj03544190000[1]"/>
          <p:cNvPicPr>
            <a:picLocks noChangeAspect="1" noChangeArrowheads="1" noCrop="1"/>
          </p:cNvPicPr>
          <p:nvPr/>
        </p:nvPicPr>
        <p:blipFill>
          <a:blip r:embed="rId31"/>
          <a:srcRect/>
          <a:stretch>
            <a:fillRect/>
          </a:stretch>
        </p:blipFill>
        <p:spPr bwMode="auto">
          <a:xfrm>
            <a:off x="6732588" y="3068638"/>
            <a:ext cx="4572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94" name="Text Box 145"/>
          <p:cNvSpPr txBox="1">
            <a:spLocks noChangeArrowheads="1"/>
          </p:cNvSpPr>
          <p:nvPr/>
        </p:nvSpPr>
        <p:spPr bwMode="auto">
          <a:xfrm>
            <a:off x="2049463" y="5365750"/>
            <a:ext cx="120738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Océano</a:t>
            </a:r>
          </a:p>
        </p:txBody>
      </p:sp>
      <p:sp>
        <p:nvSpPr>
          <p:cNvPr id="6195" name="Text Box 146"/>
          <p:cNvSpPr txBox="1">
            <a:spLocks noChangeArrowheads="1"/>
          </p:cNvSpPr>
          <p:nvPr/>
        </p:nvSpPr>
        <p:spPr bwMode="auto">
          <a:xfrm rot="-1443834">
            <a:off x="7415266" y="3876824"/>
            <a:ext cx="6126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Río</a:t>
            </a:r>
          </a:p>
        </p:txBody>
      </p:sp>
      <p:pic>
        <p:nvPicPr>
          <p:cNvPr id="6196" name="Picture 147" descr="MMj03544210000[1]"/>
          <p:cNvPicPr>
            <a:picLocks noChangeAspect="1" noChangeArrowheads="1" noCrop="1"/>
          </p:cNvPicPr>
          <p:nvPr/>
        </p:nvPicPr>
        <p:blipFill>
          <a:blip r:embed="rId32"/>
          <a:srcRect/>
          <a:stretch>
            <a:fillRect/>
          </a:stretch>
        </p:blipFill>
        <p:spPr bwMode="auto">
          <a:xfrm>
            <a:off x="4346575" y="3652838"/>
            <a:ext cx="81915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97" name="Picture 148" descr="MMj03544210000[1]"/>
          <p:cNvPicPr>
            <a:picLocks noChangeAspect="1" noChangeArrowheads="1" noCrop="1"/>
          </p:cNvPicPr>
          <p:nvPr/>
        </p:nvPicPr>
        <p:blipFill>
          <a:blip r:embed="rId32"/>
          <a:srcRect/>
          <a:stretch>
            <a:fillRect/>
          </a:stretch>
        </p:blipFill>
        <p:spPr bwMode="auto">
          <a:xfrm>
            <a:off x="4525963" y="3832225"/>
            <a:ext cx="81915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98" name="Picture 149" descr="MMj03544210000[1]"/>
          <p:cNvPicPr>
            <a:picLocks noChangeAspect="1" noChangeArrowheads="1" noCrop="1"/>
          </p:cNvPicPr>
          <p:nvPr/>
        </p:nvPicPr>
        <p:blipFill>
          <a:blip r:embed="rId32"/>
          <a:srcRect/>
          <a:stretch>
            <a:fillRect/>
          </a:stretch>
        </p:blipFill>
        <p:spPr bwMode="auto">
          <a:xfrm>
            <a:off x="3897313" y="3563938"/>
            <a:ext cx="81915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99" name="Picture 150" descr="MMj03544210000[1]"/>
          <p:cNvPicPr>
            <a:picLocks noChangeAspect="1" noChangeArrowheads="1" noCrop="1"/>
          </p:cNvPicPr>
          <p:nvPr/>
        </p:nvPicPr>
        <p:blipFill>
          <a:blip r:embed="rId32"/>
          <a:srcRect/>
          <a:stretch>
            <a:fillRect/>
          </a:stretch>
        </p:blipFill>
        <p:spPr bwMode="auto">
          <a:xfrm>
            <a:off x="4076700" y="3743325"/>
            <a:ext cx="81915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00" name="Picture 151" descr="MMj03544210000[1]"/>
          <p:cNvPicPr>
            <a:picLocks noChangeAspect="1" noChangeArrowheads="1" noCrop="1"/>
          </p:cNvPicPr>
          <p:nvPr/>
        </p:nvPicPr>
        <p:blipFill>
          <a:blip r:embed="rId32"/>
          <a:srcRect/>
          <a:stretch>
            <a:fillRect/>
          </a:stretch>
        </p:blipFill>
        <p:spPr bwMode="auto">
          <a:xfrm>
            <a:off x="4256088" y="3922713"/>
            <a:ext cx="81915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32951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7" presetClass="entr" presetSubtype="8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400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45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87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87624" y="116632"/>
            <a:ext cx="7642052" cy="751690"/>
          </a:xfrm>
        </p:spPr>
        <p:txBody>
          <a:bodyPr/>
          <a:lstStyle/>
          <a:p>
            <a:r>
              <a:rPr lang="es-ES" sz="3600" dirty="0" smtClean="0"/>
              <a:t>Rol Ambiental de la Gestión Integrada de los Recursos Hídricos</a:t>
            </a:r>
            <a:endParaRPr lang="es-ES" sz="3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214414" y="1071546"/>
            <a:ext cx="7472386" cy="5054617"/>
          </a:xfrm>
        </p:spPr>
        <p:txBody>
          <a:bodyPr/>
          <a:lstStyle/>
          <a:p>
            <a:r>
              <a:rPr lang="es-ES" sz="2000" b="1" dirty="0" smtClean="0">
                <a:latin typeface="Arial Narrow" panose="020B0606020202030204" pitchFamily="34" charset="0"/>
              </a:rPr>
              <a:t>Respecto a la Calidad</a:t>
            </a:r>
          </a:p>
          <a:p>
            <a:pPr lvl="1"/>
            <a:r>
              <a:rPr lang="es-ES" sz="2000" dirty="0" smtClean="0">
                <a:latin typeface="Arial Narrow" panose="020B0606020202030204" pitchFamily="34" charset="0"/>
              </a:rPr>
              <a:t>Limites Máximos Permisibles (LMP) de Efluentes para diversas actividades productivas y extractivas </a:t>
            </a:r>
          </a:p>
          <a:p>
            <a:pPr lvl="1"/>
            <a:r>
              <a:rPr lang="es-ES" sz="2000" dirty="0" smtClean="0">
                <a:latin typeface="Arial Narrow" panose="020B0606020202030204" pitchFamily="34" charset="0"/>
              </a:rPr>
              <a:t>Estándares de Calidad Ambiental (ECA) para Agua</a:t>
            </a:r>
          </a:p>
          <a:p>
            <a:pPr lvl="1"/>
            <a:r>
              <a:rPr lang="es-ES" sz="2000" dirty="0" smtClean="0">
                <a:latin typeface="Arial Narrow" panose="020B0606020202030204" pitchFamily="34" charset="0"/>
              </a:rPr>
              <a:t>Sistema de vigilancia y monitoreo de ecosistemas como fuentes de agua y de aquellas actividades que los afectan</a:t>
            </a:r>
          </a:p>
          <a:p>
            <a:r>
              <a:rPr lang="es-ES" sz="2000" b="1" dirty="0" smtClean="0">
                <a:latin typeface="Arial Narrow" panose="020B0606020202030204" pitchFamily="34" charset="0"/>
              </a:rPr>
              <a:t>Respecto a la Cantidad</a:t>
            </a:r>
          </a:p>
          <a:p>
            <a:pPr lvl="1"/>
            <a:r>
              <a:rPr lang="es-ES" sz="2000" dirty="0" smtClean="0">
                <a:latin typeface="Arial Narrow" panose="020B0606020202030204" pitchFamily="34" charset="0"/>
              </a:rPr>
              <a:t>Estudios sobre los ecosistemas que brindan soporte a la captación y filtración de RRHH</a:t>
            </a:r>
          </a:p>
          <a:p>
            <a:pPr lvl="1"/>
            <a:r>
              <a:rPr lang="es-ES" sz="2000" dirty="0" smtClean="0">
                <a:latin typeface="Arial Narrow" panose="020B0606020202030204" pitchFamily="34" charset="0"/>
              </a:rPr>
              <a:t>Promoción y Generación de inventarios de RRHH</a:t>
            </a:r>
          </a:p>
          <a:p>
            <a:pPr lvl="1"/>
            <a:r>
              <a:rPr lang="es-ES" sz="2000" dirty="0" smtClean="0">
                <a:latin typeface="Arial Narrow" panose="020B0606020202030204" pitchFamily="34" charset="0"/>
              </a:rPr>
              <a:t>Promoción y generación de estudios de balance hídrico</a:t>
            </a:r>
          </a:p>
          <a:p>
            <a:pPr lvl="1"/>
            <a:r>
              <a:rPr lang="es-ES" sz="2000" dirty="0" smtClean="0">
                <a:latin typeface="Arial Narrow" panose="020B0606020202030204" pitchFamily="34" charset="0"/>
              </a:rPr>
              <a:t>Promoción de innovación tecnológica en el uso del agua</a:t>
            </a:r>
          </a:p>
          <a:p>
            <a:pPr lvl="1"/>
            <a:r>
              <a:rPr lang="es-ES" sz="2000" dirty="0" smtClean="0">
                <a:latin typeface="Arial Narrow" panose="020B0606020202030204" pitchFamily="34" charset="0"/>
              </a:rPr>
              <a:t>Promoción de siembra y cosecha de agua</a:t>
            </a:r>
          </a:p>
        </p:txBody>
      </p:sp>
    </p:spTree>
    <p:extLst>
      <p:ext uri="{BB962C8B-B14F-4D97-AF65-F5344CB8AC3E}">
        <p14:creationId xmlns:p14="http://schemas.microsoft.com/office/powerpoint/2010/main" val="3616858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214414" y="1071546"/>
            <a:ext cx="7822082" cy="5786454"/>
          </a:xfrm>
        </p:spPr>
        <p:txBody>
          <a:bodyPr/>
          <a:lstStyle/>
          <a:p>
            <a:pPr marL="266700" indent="-266700"/>
            <a:r>
              <a:rPr lang="es-ES" sz="1800" b="1" dirty="0" smtClean="0">
                <a:latin typeface="Arial Narrow" panose="020B0606020202030204" pitchFamily="34" charset="0"/>
              </a:rPr>
              <a:t>Respecto a la Calidad</a:t>
            </a:r>
          </a:p>
          <a:p>
            <a:pPr marL="450850" lvl="1" indent="-184150"/>
            <a:r>
              <a:rPr lang="es-ES" sz="1800" dirty="0" smtClean="0">
                <a:latin typeface="Arial Narrow" panose="020B0606020202030204" pitchFamily="34" charset="0"/>
              </a:rPr>
              <a:t>Estructuración de la gestión</a:t>
            </a:r>
          </a:p>
          <a:p>
            <a:pPr marL="625475" lvl="2" indent="-174625"/>
            <a:r>
              <a:rPr lang="es-ES" sz="1600" dirty="0" smtClean="0">
                <a:latin typeface="Arial Narrow" panose="020B0606020202030204" pitchFamily="34" charset="0"/>
              </a:rPr>
              <a:t>Priorizar los intereses comunes frente a los individuales</a:t>
            </a:r>
          </a:p>
          <a:p>
            <a:pPr marL="625475" lvl="2" indent="-174625"/>
            <a:r>
              <a:rPr lang="es-ES" sz="1600" dirty="0" smtClean="0">
                <a:latin typeface="Arial Narrow" panose="020B0606020202030204" pitchFamily="34" charset="0"/>
              </a:rPr>
              <a:t>Capacidad de negociación para interactuar con propuestas que mejoren la gestión del recurso hídrico y los ecosistemas que lo </a:t>
            </a:r>
            <a:r>
              <a:rPr lang="es-ES" sz="1600" dirty="0" err="1" smtClean="0">
                <a:latin typeface="Arial Narrow" panose="020B0606020202030204" pitchFamily="34" charset="0"/>
              </a:rPr>
              <a:t>proveeen</a:t>
            </a:r>
            <a:endParaRPr lang="es-ES" sz="1600" dirty="0" smtClean="0">
              <a:latin typeface="Arial Narrow" panose="020B0606020202030204" pitchFamily="34" charset="0"/>
            </a:endParaRPr>
          </a:p>
          <a:p>
            <a:pPr marL="450850" lvl="1" indent="-184150"/>
            <a:r>
              <a:rPr lang="es-ES" sz="1800" dirty="0">
                <a:latin typeface="Arial Narrow" panose="020B0606020202030204" pitchFamily="34" charset="0"/>
              </a:rPr>
              <a:t>Manejo de los recursos </a:t>
            </a:r>
            <a:r>
              <a:rPr lang="es-ES" sz="1800" dirty="0" smtClean="0">
                <a:latin typeface="Arial Narrow" panose="020B0606020202030204" pitchFamily="34" charset="0"/>
              </a:rPr>
              <a:t>naturales incorporando la gestión adecuada del recurso hídrico</a:t>
            </a:r>
            <a:endParaRPr lang="es-ES" sz="1800" dirty="0">
              <a:latin typeface="Arial Narrow" panose="020B0606020202030204" pitchFamily="34" charset="0"/>
            </a:endParaRPr>
          </a:p>
          <a:p>
            <a:pPr marL="450850" lvl="1" indent="-184150"/>
            <a:r>
              <a:rPr lang="es-ES" sz="1800" dirty="0" smtClean="0">
                <a:latin typeface="Arial Narrow" panose="020B0606020202030204" pitchFamily="34" charset="0"/>
              </a:rPr>
              <a:t>Establecer de </a:t>
            </a:r>
            <a:r>
              <a:rPr lang="es-ES" sz="1800" dirty="0">
                <a:latin typeface="Arial Narrow" panose="020B0606020202030204" pitchFamily="34" charset="0"/>
              </a:rPr>
              <a:t>Instrumentos  de </a:t>
            </a:r>
            <a:r>
              <a:rPr lang="es-ES" sz="1800" dirty="0" smtClean="0">
                <a:latin typeface="Arial Narrow" panose="020B0606020202030204" pitchFamily="34" charset="0"/>
              </a:rPr>
              <a:t>gestión que validen estándares</a:t>
            </a:r>
            <a:endParaRPr lang="es-ES" sz="1800" dirty="0">
              <a:latin typeface="Arial Narrow" panose="020B0606020202030204" pitchFamily="34" charset="0"/>
            </a:endParaRPr>
          </a:p>
          <a:p>
            <a:pPr marL="450850" lvl="1" indent="-184150"/>
            <a:r>
              <a:rPr lang="es-ES" sz="1800" dirty="0">
                <a:latin typeface="Arial Narrow" panose="020B0606020202030204" pitchFamily="34" charset="0"/>
              </a:rPr>
              <a:t>Conformación de Espacios de diálogo </a:t>
            </a:r>
            <a:r>
              <a:rPr lang="es-ES" sz="1800" dirty="0" smtClean="0">
                <a:latin typeface="Arial Narrow" panose="020B0606020202030204" pitchFamily="34" charset="0"/>
              </a:rPr>
              <a:t>intersectorial</a:t>
            </a:r>
          </a:p>
          <a:p>
            <a:pPr marL="266700" indent="-266700"/>
            <a:r>
              <a:rPr lang="es-ES" sz="1800" b="1" dirty="0" smtClean="0">
                <a:latin typeface="Arial Narrow" panose="020B0606020202030204" pitchFamily="34" charset="0"/>
              </a:rPr>
              <a:t>Respecto a la Cantidad</a:t>
            </a:r>
          </a:p>
          <a:p>
            <a:pPr marL="450850" lvl="1" indent="-184150"/>
            <a:r>
              <a:rPr lang="es-ES" sz="1800" dirty="0" smtClean="0">
                <a:latin typeface="Arial Narrow" panose="020B0606020202030204" pitchFamily="34" charset="0"/>
              </a:rPr>
              <a:t>Participación en el reconocimiento de los ecosistemas que brindan soporte a la captación y filtración de RRHH</a:t>
            </a:r>
          </a:p>
          <a:p>
            <a:pPr marL="450850" lvl="1" indent="-184150"/>
            <a:r>
              <a:rPr lang="es-ES" sz="1800" dirty="0" smtClean="0">
                <a:latin typeface="Arial Narrow" panose="020B0606020202030204" pitchFamily="34" charset="0"/>
              </a:rPr>
              <a:t>Determinación de medidas conjuntas para el aseguramiento del recurso hídrico en los sistemas de producción y medios de vida</a:t>
            </a:r>
          </a:p>
          <a:p>
            <a:pPr marL="450850" lvl="1" indent="-184150"/>
            <a:r>
              <a:rPr lang="es-ES" sz="1800" dirty="0" smtClean="0">
                <a:latin typeface="Arial Narrow" panose="020B0606020202030204" pitchFamily="34" charset="0"/>
              </a:rPr>
              <a:t>Establecer aquellas medidas y costumbres ancestrales adecuadas para mantener el recurso hídrico como parte de la gestión formal dentro del marco de la Ley existente</a:t>
            </a:r>
          </a:p>
          <a:p>
            <a:pPr marL="450850" lvl="1" indent="-184150"/>
            <a:r>
              <a:rPr lang="es-ES" sz="1800" dirty="0">
                <a:latin typeface="Arial Narrow" panose="020B0606020202030204" pitchFamily="34" charset="0"/>
              </a:rPr>
              <a:t>Generación de Políticas inclusivas, equitativas, ambientalmente responsables </a:t>
            </a:r>
          </a:p>
        </p:txBody>
      </p:sp>
      <p:sp>
        <p:nvSpPr>
          <p:cNvPr id="4" name="1 Título"/>
          <p:cNvSpPr txBox="1">
            <a:spLocks/>
          </p:cNvSpPr>
          <p:nvPr/>
        </p:nvSpPr>
        <p:spPr bwMode="auto">
          <a:xfrm>
            <a:off x="1187624" y="188640"/>
            <a:ext cx="7642052" cy="751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ES" sz="3200" dirty="0" smtClean="0">
                <a:latin typeface="Arial Narrow" panose="020B0606020202030204" pitchFamily="34" charset="0"/>
              </a:rPr>
              <a:t>Rol Social de la Gestión Integrada de los Recursos Hídricos</a:t>
            </a:r>
            <a:endParaRPr lang="es-ES" sz="32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638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214414" y="1071546"/>
            <a:ext cx="7822082" cy="5786454"/>
          </a:xfrm>
        </p:spPr>
        <p:txBody>
          <a:bodyPr/>
          <a:lstStyle/>
          <a:p>
            <a:pPr marL="266700" indent="-266700"/>
            <a:r>
              <a:rPr lang="es-ES" sz="1800" b="1" dirty="0" smtClean="0">
                <a:latin typeface="Arial Narrow" panose="020B0606020202030204" pitchFamily="34" charset="0"/>
              </a:rPr>
              <a:t>Respecto a la Calidad</a:t>
            </a:r>
          </a:p>
          <a:p>
            <a:pPr marL="450850" lvl="1" indent="-184150"/>
            <a:r>
              <a:rPr lang="es-ES" sz="1800" dirty="0" smtClean="0">
                <a:latin typeface="Arial Narrow" panose="020B0606020202030204" pitchFamily="34" charset="0"/>
              </a:rPr>
              <a:t>Establecer los mecanismos financieros que permitan una comprensión del comportamiento del recurso hídrico</a:t>
            </a:r>
          </a:p>
          <a:p>
            <a:pPr marL="625475" lvl="2" indent="-174625"/>
            <a:r>
              <a:rPr lang="es-ES" sz="1600" dirty="0" smtClean="0">
                <a:latin typeface="Arial Narrow" panose="020B0606020202030204" pitchFamily="34" charset="0"/>
              </a:rPr>
              <a:t>Inversión en inventarios</a:t>
            </a:r>
          </a:p>
          <a:p>
            <a:pPr marL="625475" lvl="2" indent="-174625"/>
            <a:r>
              <a:rPr lang="es-ES" sz="1600" dirty="0" smtClean="0">
                <a:latin typeface="Arial Narrow" panose="020B0606020202030204" pitchFamily="34" charset="0"/>
              </a:rPr>
              <a:t>Inversión en </a:t>
            </a:r>
            <a:r>
              <a:rPr lang="es-ES" sz="1600" dirty="0" err="1" smtClean="0">
                <a:latin typeface="Arial Narrow" panose="020B0606020202030204" pitchFamily="34" charset="0"/>
              </a:rPr>
              <a:t>monitoreos</a:t>
            </a:r>
            <a:endParaRPr lang="es-ES" sz="1600" dirty="0" smtClean="0">
              <a:latin typeface="Arial Narrow" panose="020B0606020202030204" pitchFamily="34" charset="0"/>
            </a:endParaRPr>
          </a:p>
          <a:p>
            <a:pPr marL="450850" lvl="1" indent="-184150"/>
            <a:r>
              <a:rPr lang="es-ES" sz="1800" dirty="0" smtClean="0">
                <a:latin typeface="Arial Narrow" panose="020B0606020202030204" pitchFamily="34" charset="0"/>
              </a:rPr>
              <a:t>Facilitar acciones conjuntas para la sostenibilidad financiera de aquellas iniciativas o actividades productivas que desarrolla el hombre sin afectar la calidad del recurso</a:t>
            </a:r>
          </a:p>
          <a:p>
            <a:pPr marL="266700" indent="-266700"/>
            <a:r>
              <a:rPr lang="es-ES" sz="1800" b="1" dirty="0" smtClean="0">
                <a:latin typeface="Arial Narrow" panose="020B0606020202030204" pitchFamily="34" charset="0"/>
              </a:rPr>
              <a:t>Respecto a la Cantidad</a:t>
            </a:r>
          </a:p>
          <a:p>
            <a:pPr marL="450850" lvl="1" indent="-184150"/>
            <a:r>
              <a:rPr lang="es-ES" sz="1800" dirty="0" smtClean="0">
                <a:latin typeface="Arial Narrow" panose="020B0606020202030204" pitchFamily="34" charset="0"/>
              </a:rPr>
              <a:t>Promover el aseguramiento de la disponibilidad del recurso hídrico</a:t>
            </a:r>
          </a:p>
          <a:p>
            <a:pPr marL="450850" lvl="1" indent="-184150"/>
            <a:r>
              <a:rPr lang="es-ES" sz="1800" dirty="0" smtClean="0">
                <a:latin typeface="Arial Narrow" panose="020B0606020202030204" pitchFamily="34" charset="0"/>
              </a:rPr>
              <a:t>Establecer incentivos para el buen uso del recurso hídrico (Fondos)</a:t>
            </a:r>
          </a:p>
          <a:p>
            <a:pPr marL="450850" lvl="1" indent="-184150"/>
            <a:r>
              <a:rPr lang="es-ES" sz="1800" dirty="0" smtClean="0">
                <a:latin typeface="Arial Narrow" panose="020B0606020202030204" pitchFamily="34" charset="0"/>
              </a:rPr>
              <a:t>Orientar la inversión para la gestión del recurso hídrico en cuanto a: organización, tecnología, conocimiento e infraestructura</a:t>
            </a:r>
          </a:p>
          <a:p>
            <a:pPr marL="450850" lvl="1" indent="-184150"/>
            <a:r>
              <a:rPr lang="es-ES" sz="1800" dirty="0" smtClean="0">
                <a:latin typeface="Arial Narrow" panose="020B0606020202030204" pitchFamily="34" charset="0"/>
              </a:rPr>
              <a:t>Promover medidas y costumbres ancestrales adecuadas para mantener el recurso hídrico como parte de una gestión integrada</a:t>
            </a:r>
          </a:p>
        </p:txBody>
      </p:sp>
      <p:sp>
        <p:nvSpPr>
          <p:cNvPr id="4" name="1 Título"/>
          <p:cNvSpPr txBox="1">
            <a:spLocks/>
          </p:cNvSpPr>
          <p:nvPr/>
        </p:nvSpPr>
        <p:spPr bwMode="auto">
          <a:xfrm>
            <a:off x="1187624" y="116632"/>
            <a:ext cx="7642052" cy="751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ES" sz="3200" dirty="0" smtClean="0">
                <a:latin typeface="Arial Narrow" panose="020B0606020202030204" pitchFamily="34" charset="0"/>
              </a:rPr>
              <a:t>Rol Económico de la Gestión Integrada de los Recursos Hídricos</a:t>
            </a:r>
            <a:endParaRPr lang="es-ES" sz="32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4513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77528" y="886852"/>
            <a:ext cx="7858968" cy="523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5197063" y="3997689"/>
            <a:ext cx="744950" cy="985474"/>
            <a:chOff x="2952" y="2421"/>
            <a:chExt cx="504" cy="718"/>
          </a:xfrm>
        </p:grpSpPr>
        <p:sp>
          <p:nvSpPr>
            <p:cNvPr id="6" name="Freeform 4"/>
            <p:cNvSpPr>
              <a:spLocks/>
            </p:cNvSpPr>
            <p:nvPr/>
          </p:nvSpPr>
          <p:spPr bwMode="auto">
            <a:xfrm>
              <a:off x="3074" y="2695"/>
              <a:ext cx="50" cy="444"/>
            </a:xfrm>
            <a:custGeom>
              <a:avLst/>
              <a:gdLst>
                <a:gd name="T0" fmla="*/ 50 w 50"/>
                <a:gd name="T1" fmla="*/ 444 h 444"/>
                <a:gd name="T2" fmla="*/ 50 w 50"/>
                <a:gd name="T3" fmla="*/ 28 h 444"/>
                <a:gd name="T4" fmla="*/ 0 w 50"/>
                <a:gd name="T5" fmla="*/ 0 h 444"/>
                <a:gd name="T6" fmla="*/ 0 w 50"/>
                <a:gd name="T7" fmla="*/ 384 h 444"/>
                <a:gd name="T8" fmla="*/ 50 w 50"/>
                <a:gd name="T9" fmla="*/ 444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444">
                  <a:moveTo>
                    <a:pt x="50" y="444"/>
                  </a:moveTo>
                  <a:lnTo>
                    <a:pt x="50" y="28"/>
                  </a:lnTo>
                  <a:lnTo>
                    <a:pt x="0" y="0"/>
                  </a:lnTo>
                  <a:lnTo>
                    <a:pt x="0" y="384"/>
                  </a:lnTo>
                  <a:lnTo>
                    <a:pt x="50" y="444"/>
                  </a:lnTo>
                  <a:close/>
                </a:path>
              </a:pathLst>
            </a:cu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PE" sz="2000">
                <a:latin typeface="Arial Narrow" panose="020B0606020202030204" pitchFamily="34" charset="0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3014" y="2453"/>
              <a:ext cx="442" cy="686"/>
            </a:xfrm>
            <a:custGeom>
              <a:avLst/>
              <a:gdLst>
                <a:gd name="T0" fmla="*/ 206 w 442"/>
                <a:gd name="T1" fmla="*/ 0 h 686"/>
                <a:gd name="T2" fmla="*/ 442 w 442"/>
                <a:gd name="T3" fmla="*/ 120 h 686"/>
                <a:gd name="T4" fmla="*/ 326 w 442"/>
                <a:gd name="T5" fmla="*/ 178 h 686"/>
                <a:gd name="T6" fmla="*/ 326 w 442"/>
                <a:gd name="T7" fmla="*/ 596 h 686"/>
                <a:gd name="T8" fmla="*/ 118 w 442"/>
                <a:gd name="T9" fmla="*/ 686 h 686"/>
                <a:gd name="T10" fmla="*/ 118 w 442"/>
                <a:gd name="T11" fmla="*/ 268 h 686"/>
                <a:gd name="T12" fmla="*/ 0 w 442"/>
                <a:gd name="T13" fmla="*/ 328 h 686"/>
                <a:gd name="T14" fmla="*/ 206 w 442"/>
                <a:gd name="T15" fmla="*/ 0 h 6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2" h="686">
                  <a:moveTo>
                    <a:pt x="206" y="0"/>
                  </a:moveTo>
                  <a:lnTo>
                    <a:pt x="442" y="120"/>
                  </a:lnTo>
                  <a:lnTo>
                    <a:pt x="326" y="178"/>
                  </a:lnTo>
                  <a:lnTo>
                    <a:pt x="326" y="596"/>
                  </a:lnTo>
                  <a:lnTo>
                    <a:pt x="118" y="686"/>
                  </a:lnTo>
                  <a:lnTo>
                    <a:pt x="118" y="268"/>
                  </a:lnTo>
                  <a:lnTo>
                    <a:pt x="0" y="328"/>
                  </a:lnTo>
                  <a:lnTo>
                    <a:pt x="206" y="0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PE" sz="2000">
                <a:latin typeface="Arial Narrow" panose="020B0606020202030204" pitchFamily="34" charset="0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2952" y="2421"/>
              <a:ext cx="264" cy="354"/>
            </a:xfrm>
            <a:custGeom>
              <a:avLst/>
              <a:gdLst>
                <a:gd name="T0" fmla="*/ 58 w 264"/>
                <a:gd name="T1" fmla="*/ 354 h 354"/>
                <a:gd name="T2" fmla="*/ 0 w 264"/>
                <a:gd name="T3" fmla="*/ 324 h 354"/>
                <a:gd name="T4" fmla="*/ 204 w 264"/>
                <a:gd name="T5" fmla="*/ 0 h 354"/>
                <a:gd name="T6" fmla="*/ 264 w 264"/>
                <a:gd name="T7" fmla="*/ 30 h 354"/>
                <a:gd name="T8" fmla="*/ 58 w 264"/>
                <a:gd name="T9" fmla="*/ 354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4" h="354">
                  <a:moveTo>
                    <a:pt x="58" y="354"/>
                  </a:moveTo>
                  <a:lnTo>
                    <a:pt x="0" y="324"/>
                  </a:lnTo>
                  <a:lnTo>
                    <a:pt x="204" y="0"/>
                  </a:lnTo>
                  <a:lnTo>
                    <a:pt x="264" y="30"/>
                  </a:lnTo>
                  <a:lnTo>
                    <a:pt x="58" y="354"/>
                  </a:lnTo>
                  <a:close/>
                </a:path>
              </a:pathLst>
            </a:custGeom>
            <a:solidFill>
              <a:srgbClr val="00C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PE" sz="2000">
                <a:latin typeface="Arial Narrow" panose="020B0606020202030204" pitchFamily="34" charset="0"/>
              </a:endParaRPr>
            </a:p>
          </p:txBody>
        </p:sp>
      </p:grp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1219791" y="4284662"/>
            <a:ext cx="117609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l"/>
            <a:r>
              <a:rPr lang="es-ES" altLang="es-PE" sz="2000" b="1" dirty="0">
                <a:solidFill>
                  <a:schemeClr val="bg1"/>
                </a:solidFill>
                <a:latin typeface="Arial Narrow" panose="020B0606020202030204" pitchFamily="34" charset="0"/>
              </a:rPr>
              <a:t>GOBIERNO</a:t>
            </a:r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1222022" y="4589462"/>
            <a:ext cx="118973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l"/>
            <a:r>
              <a:rPr lang="es-ES" altLang="es-PE" sz="2000" b="1">
                <a:solidFill>
                  <a:schemeClr val="bg1"/>
                </a:solidFill>
                <a:latin typeface="Arial Narrow" panose="020B0606020202030204" pitchFamily="34" charset="0"/>
              </a:rPr>
              <a:t>MUNICIPAL</a:t>
            </a:r>
          </a:p>
        </p:txBody>
      </p:sp>
      <p:sp>
        <p:nvSpPr>
          <p:cNvPr id="11" name="Rectangle 15"/>
          <p:cNvSpPr>
            <a:spLocks noChangeArrowheads="1"/>
          </p:cNvSpPr>
          <p:nvPr/>
        </p:nvSpPr>
        <p:spPr bwMode="auto">
          <a:xfrm>
            <a:off x="2339752" y="1793874"/>
            <a:ext cx="168773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l"/>
            <a:r>
              <a:rPr lang="es-MX" altLang="es-PE" sz="2000" b="1" dirty="0" smtClean="0">
                <a:latin typeface="Arial Narrow" panose="020B0606020202030204" pitchFamily="34" charset="0"/>
              </a:rPr>
              <a:t>ENTIDADES</a:t>
            </a:r>
            <a:endParaRPr lang="es-ES" altLang="es-PE" sz="2000" dirty="0">
              <a:latin typeface="Arial Narrow" panose="020B0606020202030204" pitchFamily="34" charset="0"/>
            </a:endParaRPr>
          </a:p>
        </p:txBody>
      </p:sp>
      <p:sp>
        <p:nvSpPr>
          <p:cNvPr id="12" name="Rectangle 17"/>
          <p:cNvSpPr>
            <a:spLocks noChangeArrowheads="1"/>
          </p:cNvSpPr>
          <p:nvPr/>
        </p:nvSpPr>
        <p:spPr bwMode="auto">
          <a:xfrm>
            <a:off x="2110061" y="2098674"/>
            <a:ext cx="251591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l"/>
            <a:r>
              <a:rPr lang="es-MX" altLang="es-PE" sz="2000" b="1" dirty="0">
                <a:latin typeface="Arial Narrow" panose="020B0606020202030204" pitchFamily="34" charset="0"/>
              </a:rPr>
              <a:t>PUBLICAS Y PRIVADAS</a:t>
            </a:r>
            <a:endParaRPr lang="es-ES" altLang="es-PE" sz="2000" dirty="0">
              <a:latin typeface="Arial Narrow" panose="020B0606020202030204" pitchFamily="34" charset="0"/>
            </a:endParaRPr>
          </a:p>
        </p:txBody>
      </p:sp>
      <p:sp>
        <p:nvSpPr>
          <p:cNvPr id="13" name="Rectangle 19"/>
          <p:cNvSpPr>
            <a:spLocks noChangeArrowheads="1"/>
          </p:cNvSpPr>
          <p:nvPr/>
        </p:nvSpPr>
        <p:spPr bwMode="auto">
          <a:xfrm>
            <a:off x="2836179" y="5057973"/>
            <a:ext cx="115426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l"/>
            <a:r>
              <a:rPr lang="es-ES" altLang="es-PE" sz="2000" b="1" dirty="0">
                <a:solidFill>
                  <a:schemeClr val="bg1"/>
                </a:solidFill>
                <a:latin typeface="Arial Narrow" panose="020B0606020202030204" pitchFamily="34" charset="0"/>
              </a:rPr>
              <a:t>USUARIOS</a:t>
            </a:r>
          </a:p>
        </p:txBody>
      </p:sp>
      <p:sp>
        <p:nvSpPr>
          <p:cNvPr id="14" name="Rectangle 22"/>
          <p:cNvSpPr>
            <a:spLocks noChangeArrowheads="1"/>
          </p:cNvSpPr>
          <p:nvPr/>
        </p:nvSpPr>
        <p:spPr bwMode="auto">
          <a:xfrm>
            <a:off x="4902737" y="1165224"/>
            <a:ext cx="123612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l"/>
            <a:r>
              <a:rPr lang="es-ES" altLang="es-PE" sz="2000" dirty="0">
                <a:latin typeface="Arial Narrow" panose="020B0606020202030204" pitchFamily="34" charset="0"/>
              </a:rPr>
              <a:t>GOBIERNO </a:t>
            </a:r>
          </a:p>
        </p:txBody>
      </p:sp>
      <p:sp>
        <p:nvSpPr>
          <p:cNvPr id="15" name="Rectangle 24"/>
          <p:cNvSpPr>
            <a:spLocks noChangeArrowheads="1"/>
          </p:cNvSpPr>
          <p:nvPr/>
        </p:nvSpPr>
        <p:spPr bwMode="auto">
          <a:xfrm>
            <a:off x="4912097" y="1530349"/>
            <a:ext cx="112834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l"/>
            <a:r>
              <a:rPr lang="es-ES" altLang="es-PE" sz="2000">
                <a:latin typeface="Arial Narrow" panose="020B0606020202030204" pitchFamily="34" charset="0"/>
              </a:rPr>
              <a:t>REGIONAL</a:t>
            </a:r>
          </a:p>
        </p:txBody>
      </p:sp>
      <p:sp>
        <p:nvSpPr>
          <p:cNvPr id="16" name="Rectangle 26"/>
          <p:cNvSpPr>
            <a:spLocks noChangeArrowheads="1"/>
          </p:cNvSpPr>
          <p:nvPr/>
        </p:nvSpPr>
        <p:spPr bwMode="auto">
          <a:xfrm>
            <a:off x="7380312" y="2705099"/>
            <a:ext cx="163998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l"/>
            <a:r>
              <a:rPr lang="es-ES" altLang="es-PE" sz="2000" b="1" dirty="0">
                <a:solidFill>
                  <a:schemeClr val="bg1"/>
                </a:solidFill>
                <a:latin typeface="Arial Narrow" panose="020B0606020202030204" pitchFamily="34" charset="0"/>
              </a:rPr>
              <a:t>COMUNIDADES</a:t>
            </a:r>
          </a:p>
        </p:txBody>
      </p:sp>
      <p:sp>
        <p:nvSpPr>
          <p:cNvPr id="17" name="Rectangle 29"/>
          <p:cNvSpPr>
            <a:spLocks noChangeArrowheads="1"/>
          </p:cNvSpPr>
          <p:nvPr/>
        </p:nvSpPr>
        <p:spPr bwMode="auto">
          <a:xfrm>
            <a:off x="6040438" y="4254263"/>
            <a:ext cx="176483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l"/>
            <a:r>
              <a:rPr lang="es-ES" altLang="es-PE" sz="2000" b="1" dirty="0">
                <a:solidFill>
                  <a:schemeClr val="bg1"/>
                </a:solidFill>
                <a:latin typeface="Arial Narrow" panose="020B0606020202030204" pitchFamily="34" charset="0"/>
              </a:rPr>
              <a:t>SOCIEDAD CIVIL</a:t>
            </a:r>
          </a:p>
        </p:txBody>
      </p:sp>
      <p:grpSp>
        <p:nvGrpSpPr>
          <p:cNvPr id="18" name="Group 30"/>
          <p:cNvGrpSpPr>
            <a:grpSpLocks/>
          </p:cNvGrpSpPr>
          <p:nvPr/>
        </p:nvGrpSpPr>
        <p:grpSpPr bwMode="auto">
          <a:xfrm>
            <a:off x="6221895" y="2750293"/>
            <a:ext cx="1002818" cy="835869"/>
            <a:chOff x="3524" y="1650"/>
            <a:chExt cx="678" cy="609"/>
          </a:xfrm>
        </p:grpSpPr>
        <p:sp>
          <p:nvSpPr>
            <p:cNvPr id="19" name="Freeform 31"/>
            <p:cNvSpPr>
              <a:spLocks/>
            </p:cNvSpPr>
            <p:nvPr/>
          </p:nvSpPr>
          <p:spPr bwMode="auto">
            <a:xfrm>
              <a:off x="3700" y="1650"/>
              <a:ext cx="502" cy="216"/>
            </a:xfrm>
            <a:custGeom>
              <a:avLst/>
              <a:gdLst>
                <a:gd name="T0" fmla="*/ 66 w 502"/>
                <a:gd name="T1" fmla="*/ 216 h 216"/>
                <a:gd name="T2" fmla="*/ 502 w 502"/>
                <a:gd name="T3" fmla="*/ 34 h 216"/>
                <a:gd name="T4" fmla="*/ 436 w 502"/>
                <a:gd name="T5" fmla="*/ 0 h 216"/>
                <a:gd name="T6" fmla="*/ 0 w 502"/>
                <a:gd name="T7" fmla="*/ 176 h 216"/>
                <a:gd name="T8" fmla="*/ 66 w 502"/>
                <a:gd name="T9" fmla="*/ 216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2" h="216">
                  <a:moveTo>
                    <a:pt x="66" y="216"/>
                  </a:moveTo>
                  <a:lnTo>
                    <a:pt x="502" y="34"/>
                  </a:lnTo>
                  <a:lnTo>
                    <a:pt x="436" y="0"/>
                  </a:lnTo>
                  <a:lnTo>
                    <a:pt x="0" y="176"/>
                  </a:lnTo>
                  <a:lnTo>
                    <a:pt x="66" y="216"/>
                  </a:lnTo>
                  <a:close/>
                </a:path>
              </a:pathLst>
            </a:custGeom>
            <a:solidFill>
              <a:srgbClr val="80FF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PE" sz="2000">
                <a:latin typeface="Arial Narrow" panose="020B0606020202030204" pitchFamily="34" charset="0"/>
              </a:endParaRPr>
            </a:p>
          </p:txBody>
        </p:sp>
        <p:sp>
          <p:nvSpPr>
            <p:cNvPr id="20" name="Freeform 32"/>
            <p:cNvSpPr>
              <a:spLocks/>
            </p:cNvSpPr>
            <p:nvPr/>
          </p:nvSpPr>
          <p:spPr bwMode="auto">
            <a:xfrm>
              <a:off x="3586" y="1686"/>
              <a:ext cx="616" cy="573"/>
            </a:xfrm>
            <a:custGeom>
              <a:avLst/>
              <a:gdLst>
                <a:gd name="T0" fmla="*/ 178 w 616"/>
                <a:gd name="T1" fmla="*/ 38 h 573"/>
                <a:gd name="T2" fmla="*/ 0 w 616"/>
                <a:gd name="T3" fmla="*/ 366 h 573"/>
                <a:gd name="T4" fmla="*/ 178 w 616"/>
                <a:gd name="T5" fmla="*/ 573 h 573"/>
                <a:gd name="T6" fmla="*/ 178 w 616"/>
                <a:gd name="T7" fmla="*/ 426 h 573"/>
                <a:gd name="T8" fmla="*/ 616 w 616"/>
                <a:gd name="T9" fmla="*/ 224 h 573"/>
                <a:gd name="T10" fmla="*/ 616 w 616"/>
                <a:gd name="T11" fmla="*/ 0 h 573"/>
                <a:gd name="T12" fmla="*/ 178 w 616"/>
                <a:gd name="T13" fmla="*/ 186 h 573"/>
                <a:gd name="T14" fmla="*/ 178 w 616"/>
                <a:gd name="T15" fmla="*/ 38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6" h="573">
                  <a:moveTo>
                    <a:pt x="178" y="38"/>
                  </a:moveTo>
                  <a:lnTo>
                    <a:pt x="0" y="366"/>
                  </a:lnTo>
                  <a:lnTo>
                    <a:pt x="178" y="573"/>
                  </a:lnTo>
                  <a:lnTo>
                    <a:pt x="178" y="426"/>
                  </a:lnTo>
                  <a:lnTo>
                    <a:pt x="616" y="224"/>
                  </a:lnTo>
                  <a:lnTo>
                    <a:pt x="616" y="0"/>
                  </a:lnTo>
                  <a:lnTo>
                    <a:pt x="178" y="186"/>
                  </a:lnTo>
                  <a:lnTo>
                    <a:pt x="178" y="38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PE" sz="2000">
                <a:latin typeface="Arial Narrow" panose="020B0606020202030204" pitchFamily="34" charset="0"/>
              </a:endParaRPr>
            </a:p>
          </p:txBody>
        </p:sp>
        <p:sp>
          <p:nvSpPr>
            <p:cNvPr id="21" name="Freeform 33"/>
            <p:cNvSpPr>
              <a:spLocks/>
            </p:cNvSpPr>
            <p:nvPr/>
          </p:nvSpPr>
          <p:spPr bwMode="auto">
            <a:xfrm>
              <a:off x="3524" y="1696"/>
              <a:ext cx="232" cy="352"/>
            </a:xfrm>
            <a:custGeom>
              <a:avLst/>
              <a:gdLst>
                <a:gd name="T0" fmla="*/ 232 w 232"/>
                <a:gd name="T1" fmla="*/ 28 h 352"/>
                <a:gd name="T2" fmla="*/ 58 w 232"/>
                <a:gd name="T3" fmla="*/ 352 h 352"/>
                <a:gd name="T4" fmla="*/ 0 w 232"/>
                <a:gd name="T5" fmla="*/ 292 h 352"/>
                <a:gd name="T6" fmla="*/ 174 w 232"/>
                <a:gd name="T7" fmla="*/ 0 h 352"/>
                <a:gd name="T8" fmla="*/ 232 w 232"/>
                <a:gd name="T9" fmla="*/ 28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352">
                  <a:moveTo>
                    <a:pt x="232" y="28"/>
                  </a:moveTo>
                  <a:lnTo>
                    <a:pt x="58" y="352"/>
                  </a:lnTo>
                  <a:lnTo>
                    <a:pt x="0" y="292"/>
                  </a:lnTo>
                  <a:lnTo>
                    <a:pt x="174" y="0"/>
                  </a:lnTo>
                  <a:lnTo>
                    <a:pt x="232" y="28"/>
                  </a:lnTo>
                  <a:close/>
                </a:path>
              </a:pathLst>
            </a:custGeom>
            <a:solidFill>
              <a:srgbClr val="00C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PE" sz="2000">
                <a:latin typeface="Arial Narrow" panose="020B0606020202030204" pitchFamily="34" charset="0"/>
              </a:endParaRPr>
            </a:p>
          </p:txBody>
        </p:sp>
      </p:grpSp>
      <p:grpSp>
        <p:nvGrpSpPr>
          <p:cNvPr id="22" name="Group 34"/>
          <p:cNvGrpSpPr>
            <a:grpSpLocks/>
          </p:cNvGrpSpPr>
          <p:nvPr/>
        </p:nvGrpSpPr>
        <p:grpSpPr bwMode="auto">
          <a:xfrm>
            <a:off x="3876263" y="4531089"/>
            <a:ext cx="744950" cy="985474"/>
            <a:chOff x="2184" y="2757"/>
            <a:chExt cx="504" cy="718"/>
          </a:xfrm>
        </p:grpSpPr>
        <p:sp>
          <p:nvSpPr>
            <p:cNvPr id="23" name="Freeform 35"/>
            <p:cNvSpPr>
              <a:spLocks/>
            </p:cNvSpPr>
            <p:nvPr/>
          </p:nvSpPr>
          <p:spPr bwMode="auto">
            <a:xfrm>
              <a:off x="2306" y="3031"/>
              <a:ext cx="50" cy="444"/>
            </a:xfrm>
            <a:custGeom>
              <a:avLst/>
              <a:gdLst>
                <a:gd name="T0" fmla="*/ 50 w 50"/>
                <a:gd name="T1" fmla="*/ 444 h 444"/>
                <a:gd name="T2" fmla="*/ 50 w 50"/>
                <a:gd name="T3" fmla="*/ 28 h 444"/>
                <a:gd name="T4" fmla="*/ 0 w 50"/>
                <a:gd name="T5" fmla="*/ 0 h 444"/>
                <a:gd name="T6" fmla="*/ 0 w 50"/>
                <a:gd name="T7" fmla="*/ 384 h 444"/>
                <a:gd name="T8" fmla="*/ 50 w 50"/>
                <a:gd name="T9" fmla="*/ 444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444">
                  <a:moveTo>
                    <a:pt x="50" y="444"/>
                  </a:moveTo>
                  <a:lnTo>
                    <a:pt x="50" y="28"/>
                  </a:lnTo>
                  <a:lnTo>
                    <a:pt x="0" y="0"/>
                  </a:lnTo>
                  <a:lnTo>
                    <a:pt x="0" y="384"/>
                  </a:lnTo>
                  <a:lnTo>
                    <a:pt x="50" y="444"/>
                  </a:lnTo>
                  <a:close/>
                </a:path>
              </a:pathLst>
            </a:cu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PE" sz="2000">
                <a:latin typeface="Arial Narrow" panose="020B0606020202030204" pitchFamily="34" charset="0"/>
              </a:endParaRPr>
            </a:p>
          </p:txBody>
        </p:sp>
        <p:sp>
          <p:nvSpPr>
            <p:cNvPr id="24" name="Freeform 36"/>
            <p:cNvSpPr>
              <a:spLocks/>
            </p:cNvSpPr>
            <p:nvPr/>
          </p:nvSpPr>
          <p:spPr bwMode="auto">
            <a:xfrm>
              <a:off x="2246" y="2789"/>
              <a:ext cx="442" cy="686"/>
            </a:xfrm>
            <a:custGeom>
              <a:avLst/>
              <a:gdLst>
                <a:gd name="T0" fmla="*/ 206 w 442"/>
                <a:gd name="T1" fmla="*/ 0 h 686"/>
                <a:gd name="T2" fmla="*/ 442 w 442"/>
                <a:gd name="T3" fmla="*/ 120 h 686"/>
                <a:gd name="T4" fmla="*/ 326 w 442"/>
                <a:gd name="T5" fmla="*/ 178 h 686"/>
                <a:gd name="T6" fmla="*/ 326 w 442"/>
                <a:gd name="T7" fmla="*/ 596 h 686"/>
                <a:gd name="T8" fmla="*/ 118 w 442"/>
                <a:gd name="T9" fmla="*/ 686 h 686"/>
                <a:gd name="T10" fmla="*/ 118 w 442"/>
                <a:gd name="T11" fmla="*/ 268 h 686"/>
                <a:gd name="T12" fmla="*/ 0 w 442"/>
                <a:gd name="T13" fmla="*/ 328 h 686"/>
                <a:gd name="T14" fmla="*/ 206 w 442"/>
                <a:gd name="T15" fmla="*/ 0 h 6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2" h="686">
                  <a:moveTo>
                    <a:pt x="206" y="0"/>
                  </a:moveTo>
                  <a:lnTo>
                    <a:pt x="442" y="120"/>
                  </a:lnTo>
                  <a:lnTo>
                    <a:pt x="326" y="178"/>
                  </a:lnTo>
                  <a:lnTo>
                    <a:pt x="326" y="596"/>
                  </a:lnTo>
                  <a:lnTo>
                    <a:pt x="118" y="686"/>
                  </a:lnTo>
                  <a:lnTo>
                    <a:pt x="118" y="268"/>
                  </a:lnTo>
                  <a:lnTo>
                    <a:pt x="0" y="328"/>
                  </a:lnTo>
                  <a:lnTo>
                    <a:pt x="206" y="0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PE" sz="2000">
                <a:latin typeface="Arial Narrow" panose="020B0606020202030204" pitchFamily="34" charset="0"/>
              </a:endParaRPr>
            </a:p>
          </p:txBody>
        </p:sp>
        <p:sp>
          <p:nvSpPr>
            <p:cNvPr id="25" name="Freeform 37"/>
            <p:cNvSpPr>
              <a:spLocks/>
            </p:cNvSpPr>
            <p:nvPr/>
          </p:nvSpPr>
          <p:spPr bwMode="auto">
            <a:xfrm>
              <a:off x="2184" y="2757"/>
              <a:ext cx="264" cy="354"/>
            </a:xfrm>
            <a:custGeom>
              <a:avLst/>
              <a:gdLst>
                <a:gd name="T0" fmla="*/ 58 w 264"/>
                <a:gd name="T1" fmla="*/ 354 h 354"/>
                <a:gd name="T2" fmla="*/ 0 w 264"/>
                <a:gd name="T3" fmla="*/ 324 h 354"/>
                <a:gd name="T4" fmla="*/ 204 w 264"/>
                <a:gd name="T5" fmla="*/ 0 h 354"/>
                <a:gd name="T6" fmla="*/ 264 w 264"/>
                <a:gd name="T7" fmla="*/ 30 h 354"/>
                <a:gd name="T8" fmla="*/ 58 w 264"/>
                <a:gd name="T9" fmla="*/ 354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4" h="354">
                  <a:moveTo>
                    <a:pt x="58" y="354"/>
                  </a:moveTo>
                  <a:lnTo>
                    <a:pt x="0" y="324"/>
                  </a:lnTo>
                  <a:lnTo>
                    <a:pt x="204" y="0"/>
                  </a:lnTo>
                  <a:lnTo>
                    <a:pt x="264" y="30"/>
                  </a:lnTo>
                  <a:lnTo>
                    <a:pt x="58" y="354"/>
                  </a:lnTo>
                  <a:close/>
                </a:path>
              </a:pathLst>
            </a:custGeom>
            <a:solidFill>
              <a:srgbClr val="00C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PE" sz="2000">
                <a:latin typeface="Arial Narrow" panose="020B0606020202030204" pitchFamily="34" charset="0"/>
              </a:endParaRPr>
            </a:p>
          </p:txBody>
        </p:sp>
      </p:grpSp>
      <p:sp>
        <p:nvSpPr>
          <p:cNvPr id="26" name="Freeform 42"/>
          <p:cNvSpPr>
            <a:spLocks/>
          </p:cNvSpPr>
          <p:nvPr/>
        </p:nvSpPr>
        <p:spPr bwMode="auto">
          <a:xfrm>
            <a:off x="4157632" y="3067859"/>
            <a:ext cx="2038381" cy="1566053"/>
          </a:xfrm>
          <a:custGeom>
            <a:avLst/>
            <a:gdLst>
              <a:gd name="T0" fmla="*/ 0 w 1380"/>
              <a:gd name="T1" fmla="*/ 539 h 1141"/>
              <a:gd name="T2" fmla="*/ 0 w 1380"/>
              <a:gd name="T3" fmla="*/ 1141 h 1141"/>
              <a:gd name="T4" fmla="*/ 1380 w 1380"/>
              <a:gd name="T5" fmla="*/ 509 h 1141"/>
              <a:gd name="T6" fmla="*/ 1380 w 1380"/>
              <a:gd name="T7" fmla="*/ 0 h 1141"/>
              <a:gd name="T8" fmla="*/ 0 w 1380"/>
              <a:gd name="T9" fmla="*/ 539 h 1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80" h="1141">
                <a:moveTo>
                  <a:pt x="0" y="539"/>
                </a:moveTo>
                <a:lnTo>
                  <a:pt x="0" y="1141"/>
                </a:lnTo>
                <a:lnTo>
                  <a:pt x="1380" y="509"/>
                </a:lnTo>
                <a:lnTo>
                  <a:pt x="1380" y="0"/>
                </a:lnTo>
                <a:lnTo>
                  <a:pt x="0" y="539"/>
                </a:lnTo>
                <a:close/>
              </a:path>
            </a:pathLst>
          </a:custGeom>
          <a:solidFill>
            <a:srgbClr val="00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PE" sz="2000">
              <a:latin typeface="Arial Narrow" panose="020B0606020202030204" pitchFamily="34" charset="0"/>
            </a:endParaRPr>
          </a:p>
        </p:txBody>
      </p:sp>
      <p:grpSp>
        <p:nvGrpSpPr>
          <p:cNvPr id="34" name="Group 50"/>
          <p:cNvGrpSpPr>
            <a:grpSpLocks/>
          </p:cNvGrpSpPr>
          <p:nvPr/>
        </p:nvGrpSpPr>
        <p:grpSpPr bwMode="auto">
          <a:xfrm>
            <a:off x="2480876" y="3781160"/>
            <a:ext cx="1011004" cy="900377"/>
            <a:chOff x="1438" y="2293"/>
            <a:chExt cx="684" cy="656"/>
          </a:xfrm>
        </p:grpSpPr>
        <p:sp>
          <p:nvSpPr>
            <p:cNvPr id="35" name="Freeform 51"/>
            <p:cNvSpPr>
              <a:spLocks/>
            </p:cNvSpPr>
            <p:nvPr/>
          </p:nvSpPr>
          <p:spPr bwMode="auto">
            <a:xfrm>
              <a:off x="1922" y="2687"/>
              <a:ext cx="80" cy="202"/>
            </a:xfrm>
            <a:custGeom>
              <a:avLst/>
              <a:gdLst>
                <a:gd name="T0" fmla="*/ 80 w 80"/>
                <a:gd name="T1" fmla="*/ 202 h 202"/>
                <a:gd name="T2" fmla="*/ 80 w 80"/>
                <a:gd name="T3" fmla="*/ 58 h 202"/>
                <a:gd name="T4" fmla="*/ 0 w 80"/>
                <a:gd name="T5" fmla="*/ 0 h 202"/>
                <a:gd name="T6" fmla="*/ 0 w 80"/>
                <a:gd name="T7" fmla="*/ 144 h 202"/>
                <a:gd name="T8" fmla="*/ 80 w 80"/>
                <a:gd name="T9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202">
                  <a:moveTo>
                    <a:pt x="80" y="202"/>
                  </a:moveTo>
                  <a:lnTo>
                    <a:pt x="80" y="58"/>
                  </a:lnTo>
                  <a:lnTo>
                    <a:pt x="0" y="0"/>
                  </a:lnTo>
                  <a:lnTo>
                    <a:pt x="0" y="144"/>
                  </a:lnTo>
                  <a:lnTo>
                    <a:pt x="80" y="202"/>
                  </a:lnTo>
                  <a:close/>
                </a:path>
              </a:pathLst>
            </a:custGeom>
            <a:solidFill>
              <a:srgbClr val="0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PE" sz="2000">
                <a:latin typeface="Arial Narrow" panose="020B0606020202030204" pitchFamily="34" charset="0"/>
              </a:endParaRPr>
            </a:p>
          </p:txBody>
        </p:sp>
        <p:sp>
          <p:nvSpPr>
            <p:cNvPr id="36" name="Freeform 52"/>
            <p:cNvSpPr>
              <a:spLocks/>
            </p:cNvSpPr>
            <p:nvPr/>
          </p:nvSpPr>
          <p:spPr bwMode="auto">
            <a:xfrm>
              <a:off x="1528" y="2353"/>
              <a:ext cx="594" cy="596"/>
            </a:xfrm>
            <a:custGeom>
              <a:avLst/>
              <a:gdLst>
                <a:gd name="T0" fmla="*/ 476 w 594"/>
                <a:gd name="T1" fmla="*/ 148 h 596"/>
                <a:gd name="T2" fmla="*/ 0 w 594"/>
                <a:gd name="T3" fmla="*/ 328 h 596"/>
                <a:gd name="T4" fmla="*/ 0 w 594"/>
                <a:gd name="T5" fmla="*/ 596 h 596"/>
                <a:gd name="T6" fmla="*/ 476 w 594"/>
                <a:gd name="T7" fmla="*/ 388 h 596"/>
                <a:gd name="T8" fmla="*/ 476 w 594"/>
                <a:gd name="T9" fmla="*/ 536 h 596"/>
                <a:gd name="T10" fmla="*/ 594 w 594"/>
                <a:gd name="T11" fmla="*/ 238 h 596"/>
                <a:gd name="T12" fmla="*/ 476 w 594"/>
                <a:gd name="T13" fmla="*/ 0 h 596"/>
                <a:gd name="T14" fmla="*/ 476 w 594"/>
                <a:gd name="T15" fmla="*/ 148 h 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4" h="596">
                  <a:moveTo>
                    <a:pt x="476" y="148"/>
                  </a:moveTo>
                  <a:lnTo>
                    <a:pt x="0" y="328"/>
                  </a:lnTo>
                  <a:lnTo>
                    <a:pt x="0" y="596"/>
                  </a:lnTo>
                  <a:lnTo>
                    <a:pt x="476" y="388"/>
                  </a:lnTo>
                  <a:lnTo>
                    <a:pt x="476" y="536"/>
                  </a:lnTo>
                  <a:lnTo>
                    <a:pt x="594" y="238"/>
                  </a:lnTo>
                  <a:lnTo>
                    <a:pt x="476" y="0"/>
                  </a:lnTo>
                  <a:lnTo>
                    <a:pt x="476" y="148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PE" sz="2000">
                <a:latin typeface="Arial Narrow" panose="020B0606020202030204" pitchFamily="34" charset="0"/>
              </a:endParaRPr>
            </a:p>
          </p:txBody>
        </p:sp>
        <p:sp>
          <p:nvSpPr>
            <p:cNvPr id="37" name="Freeform 53"/>
            <p:cNvSpPr>
              <a:spLocks/>
            </p:cNvSpPr>
            <p:nvPr/>
          </p:nvSpPr>
          <p:spPr bwMode="auto">
            <a:xfrm>
              <a:off x="1438" y="2627"/>
              <a:ext cx="80" cy="322"/>
            </a:xfrm>
            <a:custGeom>
              <a:avLst/>
              <a:gdLst>
                <a:gd name="T0" fmla="*/ 80 w 80"/>
                <a:gd name="T1" fmla="*/ 58 h 322"/>
                <a:gd name="T2" fmla="*/ 80 w 80"/>
                <a:gd name="T3" fmla="*/ 322 h 322"/>
                <a:gd name="T4" fmla="*/ 0 w 80"/>
                <a:gd name="T5" fmla="*/ 262 h 322"/>
                <a:gd name="T6" fmla="*/ 0 w 80"/>
                <a:gd name="T7" fmla="*/ 0 h 322"/>
                <a:gd name="T8" fmla="*/ 80 w 80"/>
                <a:gd name="T9" fmla="*/ 58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322">
                  <a:moveTo>
                    <a:pt x="80" y="58"/>
                  </a:moveTo>
                  <a:lnTo>
                    <a:pt x="80" y="322"/>
                  </a:lnTo>
                  <a:lnTo>
                    <a:pt x="0" y="262"/>
                  </a:lnTo>
                  <a:lnTo>
                    <a:pt x="0" y="0"/>
                  </a:lnTo>
                  <a:lnTo>
                    <a:pt x="80" y="58"/>
                  </a:lnTo>
                  <a:close/>
                </a:path>
              </a:pathLst>
            </a:custGeom>
            <a:solidFill>
              <a:srgbClr val="00E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PE" sz="2000">
                <a:latin typeface="Arial Narrow" panose="020B0606020202030204" pitchFamily="34" charset="0"/>
              </a:endParaRPr>
            </a:p>
          </p:txBody>
        </p:sp>
        <p:sp>
          <p:nvSpPr>
            <p:cNvPr id="38" name="Freeform 54"/>
            <p:cNvSpPr>
              <a:spLocks/>
            </p:cNvSpPr>
            <p:nvPr/>
          </p:nvSpPr>
          <p:spPr bwMode="auto">
            <a:xfrm>
              <a:off x="1438" y="2443"/>
              <a:ext cx="564" cy="234"/>
            </a:xfrm>
            <a:custGeom>
              <a:avLst/>
              <a:gdLst>
                <a:gd name="T0" fmla="*/ 0 w 564"/>
                <a:gd name="T1" fmla="*/ 176 h 234"/>
                <a:gd name="T2" fmla="*/ 88 w 564"/>
                <a:gd name="T3" fmla="*/ 234 h 234"/>
                <a:gd name="T4" fmla="*/ 564 w 564"/>
                <a:gd name="T5" fmla="*/ 58 h 234"/>
                <a:gd name="T6" fmla="*/ 474 w 564"/>
                <a:gd name="T7" fmla="*/ 0 h 234"/>
                <a:gd name="T8" fmla="*/ 0 w 564"/>
                <a:gd name="T9" fmla="*/ 176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4" h="234">
                  <a:moveTo>
                    <a:pt x="0" y="176"/>
                  </a:moveTo>
                  <a:lnTo>
                    <a:pt x="88" y="234"/>
                  </a:lnTo>
                  <a:lnTo>
                    <a:pt x="564" y="58"/>
                  </a:lnTo>
                  <a:lnTo>
                    <a:pt x="474" y="0"/>
                  </a:lnTo>
                  <a:lnTo>
                    <a:pt x="0" y="176"/>
                  </a:lnTo>
                  <a:close/>
                </a:path>
              </a:pathLst>
            </a:custGeom>
            <a:solidFill>
              <a:srgbClr val="80FF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PE" sz="2000">
                <a:latin typeface="Arial Narrow" panose="020B0606020202030204" pitchFamily="34" charset="0"/>
              </a:endParaRPr>
            </a:p>
          </p:txBody>
        </p:sp>
        <p:sp>
          <p:nvSpPr>
            <p:cNvPr id="39" name="Freeform 55"/>
            <p:cNvSpPr>
              <a:spLocks/>
            </p:cNvSpPr>
            <p:nvPr/>
          </p:nvSpPr>
          <p:spPr bwMode="auto">
            <a:xfrm>
              <a:off x="1922" y="2293"/>
              <a:ext cx="80" cy="200"/>
            </a:xfrm>
            <a:custGeom>
              <a:avLst/>
              <a:gdLst>
                <a:gd name="T0" fmla="*/ 80 w 80"/>
                <a:gd name="T1" fmla="*/ 56 h 200"/>
                <a:gd name="T2" fmla="*/ 0 w 80"/>
                <a:gd name="T3" fmla="*/ 0 h 200"/>
                <a:gd name="T4" fmla="*/ 0 w 80"/>
                <a:gd name="T5" fmla="*/ 142 h 200"/>
                <a:gd name="T6" fmla="*/ 80 w 80"/>
                <a:gd name="T7" fmla="*/ 200 h 200"/>
                <a:gd name="T8" fmla="*/ 80 w 80"/>
                <a:gd name="T9" fmla="*/ 56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200">
                  <a:moveTo>
                    <a:pt x="80" y="56"/>
                  </a:moveTo>
                  <a:lnTo>
                    <a:pt x="0" y="0"/>
                  </a:lnTo>
                  <a:lnTo>
                    <a:pt x="0" y="142"/>
                  </a:lnTo>
                  <a:lnTo>
                    <a:pt x="80" y="200"/>
                  </a:lnTo>
                  <a:lnTo>
                    <a:pt x="80" y="56"/>
                  </a:lnTo>
                  <a:close/>
                </a:path>
              </a:pathLst>
            </a:custGeom>
            <a:solidFill>
              <a:srgbClr val="00E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PE" sz="2000">
                <a:latin typeface="Arial Narrow" panose="020B0606020202030204" pitchFamily="34" charset="0"/>
              </a:endParaRPr>
            </a:p>
          </p:txBody>
        </p:sp>
      </p:grpSp>
      <p:grpSp>
        <p:nvGrpSpPr>
          <p:cNvPr id="27" name="Group 43"/>
          <p:cNvGrpSpPr>
            <a:grpSpLocks/>
          </p:cNvGrpSpPr>
          <p:nvPr/>
        </p:nvGrpSpPr>
        <p:grpSpPr bwMode="auto">
          <a:xfrm>
            <a:off x="3709713" y="2497791"/>
            <a:ext cx="862287" cy="859201"/>
            <a:chOff x="1916" y="1472"/>
            <a:chExt cx="584" cy="626"/>
          </a:xfrm>
        </p:grpSpPr>
        <p:sp>
          <p:nvSpPr>
            <p:cNvPr id="28" name="Freeform 44"/>
            <p:cNvSpPr>
              <a:spLocks/>
            </p:cNvSpPr>
            <p:nvPr/>
          </p:nvSpPr>
          <p:spPr bwMode="auto">
            <a:xfrm>
              <a:off x="2088" y="1472"/>
              <a:ext cx="264" cy="80"/>
            </a:xfrm>
            <a:custGeom>
              <a:avLst/>
              <a:gdLst>
                <a:gd name="T0" fmla="*/ 0 w 264"/>
                <a:gd name="T1" fmla="*/ 54 h 80"/>
                <a:gd name="T2" fmla="*/ 58 w 264"/>
                <a:gd name="T3" fmla="*/ 80 h 80"/>
                <a:gd name="T4" fmla="*/ 264 w 264"/>
                <a:gd name="T5" fmla="*/ 26 h 80"/>
                <a:gd name="T6" fmla="*/ 204 w 264"/>
                <a:gd name="T7" fmla="*/ 0 h 80"/>
                <a:gd name="T8" fmla="*/ 0 w 264"/>
                <a:gd name="T9" fmla="*/ 54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4" h="80">
                  <a:moveTo>
                    <a:pt x="0" y="54"/>
                  </a:moveTo>
                  <a:lnTo>
                    <a:pt x="58" y="80"/>
                  </a:lnTo>
                  <a:lnTo>
                    <a:pt x="264" y="26"/>
                  </a:lnTo>
                  <a:lnTo>
                    <a:pt x="204" y="0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80FF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PE" sz="2000">
                <a:latin typeface="Arial Narrow" panose="020B0606020202030204" pitchFamily="34" charset="0"/>
              </a:endParaRPr>
            </a:p>
          </p:txBody>
        </p:sp>
        <p:grpSp>
          <p:nvGrpSpPr>
            <p:cNvPr id="29" name="Group 45"/>
            <p:cNvGrpSpPr>
              <a:grpSpLocks/>
            </p:cNvGrpSpPr>
            <p:nvPr/>
          </p:nvGrpSpPr>
          <p:grpSpPr bwMode="auto">
            <a:xfrm>
              <a:off x="1916" y="1502"/>
              <a:ext cx="584" cy="596"/>
              <a:chOff x="1916" y="1502"/>
              <a:chExt cx="584" cy="596"/>
            </a:xfrm>
          </p:grpSpPr>
          <p:sp>
            <p:nvSpPr>
              <p:cNvPr id="30" name="Freeform 46"/>
              <p:cNvSpPr>
                <a:spLocks/>
              </p:cNvSpPr>
              <p:nvPr/>
            </p:nvSpPr>
            <p:spPr bwMode="auto">
              <a:xfrm>
                <a:off x="2298" y="1798"/>
                <a:ext cx="202" cy="74"/>
              </a:xfrm>
              <a:custGeom>
                <a:avLst/>
                <a:gdLst>
                  <a:gd name="T0" fmla="*/ 56 w 202"/>
                  <a:gd name="T1" fmla="*/ 74 h 74"/>
                  <a:gd name="T2" fmla="*/ 202 w 202"/>
                  <a:gd name="T3" fmla="*/ 22 h 74"/>
                  <a:gd name="T4" fmla="*/ 138 w 202"/>
                  <a:gd name="T5" fmla="*/ 0 h 74"/>
                  <a:gd name="T6" fmla="*/ 0 w 202"/>
                  <a:gd name="T7" fmla="*/ 50 h 74"/>
                  <a:gd name="T8" fmla="*/ 56 w 202"/>
                  <a:gd name="T9" fmla="*/ 7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2" h="74">
                    <a:moveTo>
                      <a:pt x="56" y="74"/>
                    </a:moveTo>
                    <a:lnTo>
                      <a:pt x="202" y="22"/>
                    </a:lnTo>
                    <a:lnTo>
                      <a:pt x="138" y="0"/>
                    </a:lnTo>
                    <a:lnTo>
                      <a:pt x="0" y="50"/>
                    </a:lnTo>
                    <a:lnTo>
                      <a:pt x="56" y="74"/>
                    </a:lnTo>
                    <a:close/>
                  </a:path>
                </a:pathLst>
              </a:custGeom>
              <a:solidFill>
                <a:srgbClr val="00E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PE" sz="2000">
                  <a:latin typeface="Arial Narrow" panose="020B0606020202030204" pitchFamily="34" charset="0"/>
                </a:endParaRPr>
              </a:p>
            </p:txBody>
          </p:sp>
          <p:sp>
            <p:nvSpPr>
              <p:cNvPr id="31" name="Freeform 47"/>
              <p:cNvSpPr>
                <a:spLocks/>
              </p:cNvSpPr>
              <p:nvPr/>
            </p:nvSpPr>
            <p:spPr bwMode="auto">
              <a:xfrm>
                <a:off x="1982" y="1502"/>
                <a:ext cx="518" cy="596"/>
              </a:xfrm>
              <a:custGeom>
                <a:avLst/>
                <a:gdLst>
                  <a:gd name="T0" fmla="*/ 162 w 518"/>
                  <a:gd name="T1" fmla="*/ 60 h 596"/>
                  <a:gd name="T2" fmla="*/ 372 w 518"/>
                  <a:gd name="T3" fmla="*/ 0 h 596"/>
                  <a:gd name="T4" fmla="*/ 372 w 518"/>
                  <a:gd name="T5" fmla="*/ 370 h 596"/>
                  <a:gd name="T6" fmla="*/ 518 w 518"/>
                  <a:gd name="T7" fmla="*/ 316 h 596"/>
                  <a:gd name="T8" fmla="*/ 284 w 518"/>
                  <a:gd name="T9" fmla="*/ 596 h 596"/>
                  <a:gd name="T10" fmla="*/ 0 w 518"/>
                  <a:gd name="T11" fmla="*/ 504 h 596"/>
                  <a:gd name="T12" fmla="*/ 162 w 518"/>
                  <a:gd name="T13" fmla="*/ 446 h 596"/>
                  <a:gd name="T14" fmla="*/ 162 w 518"/>
                  <a:gd name="T15" fmla="*/ 60 h 5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18" h="596">
                    <a:moveTo>
                      <a:pt x="162" y="60"/>
                    </a:moveTo>
                    <a:lnTo>
                      <a:pt x="372" y="0"/>
                    </a:lnTo>
                    <a:lnTo>
                      <a:pt x="372" y="370"/>
                    </a:lnTo>
                    <a:lnTo>
                      <a:pt x="518" y="316"/>
                    </a:lnTo>
                    <a:lnTo>
                      <a:pt x="284" y="596"/>
                    </a:lnTo>
                    <a:lnTo>
                      <a:pt x="0" y="504"/>
                    </a:lnTo>
                    <a:lnTo>
                      <a:pt x="162" y="446"/>
                    </a:lnTo>
                    <a:lnTo>
                      <a:pt x="162" y="60"/>
                    </a:lnTo>
                    <a:close/>
                  </a:path>
                </a:pathLst>
              </a:cu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PE" sz="2000">
                  <a:latin typeface="Arial Narrow" panose="020B0606020202030204" pitchFamily="34" charset="0"/>
                </a:endParaRPr>
              </a:p>
            </p:txBody>
          </p:sp>
          <p:sp>
            <p:nvSpPr>
              <p:cNvPr id="32" name="Freeform 48"/>
              <p:cNvSpPr>
                <a:spLocks/>
              </p:cNvSpPr>
              <p:nvPr/>
            </p:nvSpPr>
            <p:spPr bwMode="auto">
              <a:xfrm>
                <a:off x="1916" y="1928"/>
                <a:ext cx="222" cy="78"/>
              </a:xfrm>
              <a:custGeom>
                <a:avLst/>
                <a:gdLst>
                  <a:gd name="T0" fmla="*/ 62 w 222"/>
                  <a:gd name="T1" fmla="*/ 78 h 78"/>
                  <a:gd name="T2" fmla="*/ 0 w 222"/>
                  <a:gd name="T3" fmla="*/ 52 h 78"/>
                  <a:gd name="T4" fmla="*/ 164 w 222"/>
                  <a:gd name="T5" fmla="*/ 0 h 78"/>
                  <a:gd name="T6" fmla="*/ 222 w 222"/>
                  <a:gd name="T7" fmla="*/ 24 h 78"/>
                  <a:gd name="T8" fmla="*/ 62 w 222"/>
                  <a:gd name="T9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2" h="78">
                    <a:moveTo>
                      <a:pt x="62" y="78"/>
                    </a:moveTo>
                    <a:lnTo>
                      <a:pt x="0" y="52"/>
                    </a:lnTo>
                    <a:lnTo>
                      <a:pt x="164" y="0"/>
                    </a:lnTo>
                    <a:lnTo>
                      <a:pt x="222" y="24"/>
                    </a:lnTo>
                    <a:lnTo>
                      <a:pt x="62" y="78"/>
                    </a:lnTo>
                    <a:close/>
                  </a:path>
                </a:pathLst>
              </a:custGeom>
              <a:solidFill>
                <a:srgbClr val="00E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PE" sz="2000">
                  <a:latin typeface="Arial Narrow" panose="020B0606020202030204" pitchFamily="34" charset="0"/>
                </a:endParaRPr>
              </a:p>
            </p:txBody>
          </p:sp>
          <p:sp>
            <p:nvSpPr>
              <p:cNvPr id="33" name="Freeform 49"/>
              <p:cNvSpPr>
                <a:spLocks/>
              </p:cNvSpPr>
              <p:nvPr/>
            </p:nvSpPr>
            <p:spPr bwMode="auto">
              <a:xfrm>
                <a:off x="2088" y="1532"/>
                <a:ext cx="50" cy="414"/>
              </a:xfrm>
              <a:custGeom>
                <a:avLst/>
                <a:gdLst>
                  <a:gd name="T0" fmla="*/ 0 w 50"/>
                  <a:gd name="T1" fmla="*/ 386 h 414"/>
                  <a:gd name="T2" fmla="*/ 50 w 50"/>
                  <a:gd name="T3" fmla="*/ 414 h 414"/>
                  <a:gd name="T4" fmla="*/ 50 w 50"/>
                  <a:gd name="T5" fmla="*/ 30 h 414"/>
                  <a:gd name="T6" fmla="*/ 0 w 50"/>
                  <a:gd name="T7" fmla="*/ 0 h 414"/>
                  <a:gd name="T8" fmla="*/ 0 w 50"/>
                  <a:gd name="T9" fmla="*/ 386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414">
                    <a:moveTo>
                      <a:pt x="0" y="386"/>
                    </a:moveTo>
                    <a:lnTo>
                      <a:pt x="50" y="414"/>
                    </a:lnTo>
                    <a:lnTo>
                      <a:pt x="50" y="30"/>
                    </a:lnTo>
                    <a:lnTo>
                      <a:pt x="0" y="0"/>
                    </a:lnTo>
                    <a:lnTo>
                      <a:pt x="0" y="386"/>
                    </a:lnTo>
                    <a:close/>
                  </a:path>
                </a:pathLst>
              </a:custGeom>
              <a:solidFill>
                <a:srgbClr val="00C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PE" sz="2000">
                  <a:latin typeface="Arial Narrow" panose="020B0606020202030204" pitchFamily="34" charset="0"/>
                </a:endParaRPr>
              </a:p>
            </p:txBody>
          </p:sp>
        </p:grpSp>
      </p:grpSp>
      <p:grpSp>
        <p:nvGrpSpPr>
          <p:cNvPr id="40" name="Group 56"/>
          <p:cNvGrpSpPr>
            <a:grpSpLocks/>
          </p:cNvGrpSpPr>
          <p:nvPr/>
        </p:nvGrpSpPr>
        <p:grpSpPr bwMode="auto">
          <a:xfrm>
            <a:off x="4920975" y="2014174"/>
            <a:ext cx="862287" cy="859201"/>
            <a:chOff x="2780" y="1184"/>
            <a:chExt cx="584" cy="626"/>
          </a:xfrm>
        </p:grpSpPr>
        <p:sp>
          <p:nvSpPr>
            <p:cNvPr id="41" name="Freeform 57"/>
            <p:cNvSpPr>
              <a:spLocks/>
            </p:cNvSpPr>
            <p:nvPr/>
          </p:nvSpPr>
          <p:spPr bwMode="auto">
            <a:xfrm>
              <a:off x="2952" y="1184"/>
              <a:ext cx="264" cy="80"/>
            </a:xfrm>
            <a:custGeom>
              <a:avLst/>
              <a:gdLst>
                <a:gd name="T0" fmla="*/ 0 w 264"/>
                <a:gd name="T1" fmla="*/ 54 h 80"/>
                <a:gd name="T2" fmla="*/ 58 w 264"/>
                <a:gd name="T3" fmla="*/ 80 h 80"/>
                <a:gd name="T4" fmla="*/ 264 w 264"/>
                <a:gd name="T5" fmla="*/ 26 h 80"/>
                <a:gd name="T6" fmla="*/ 204 w 264"/>
                <a:gd name="T7" fmla="*/ 0 h 80"/>
                <a:gd name="T8" fmla="*/ 0 w 264"/>
                <a:gd name="T9" fmla="*/ 54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4" h="80">
                  <a:moveTo>
                    <a:pt x="0" y="54"/>
                  </a:moveTo>
                  <a:lnTo>
                    <a:pt x="58" y="80"/>
                  </a:lnTo>
                  <a:lnTo>
                    <a:pt x="264" y="26"/>
                  </a:lnTo>
                  <a:lnTo>
                    <a:pt x="204" y="0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80FF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PE" sz="2000">
                <a:latin typeface="Arial Narrow" panose="020B0606020202030204" pitchFamily="34" charset="0"/>
              </a:endParaRPr>
            </a:p>
          </p:txBody>
        </p:sp>
        <p:grpSp>
          <p:nvGrpSpPr>
            <p:cNvPr id="42" name="Group 58"/>
            <p:cNvGrpSpPr>
              <a:grpSpLocks/>
            </p:cNvGrpSpPr>
            <p:nvPr/>
          </p:nvGrpSpPr>
          <p:grpSpPr bwMode="auto">
            <a:xfrm>
              <a:off x="2780" y="1214"/>
              <a:ext cx="584" cy="596"/>
              <a:chOff x="2780" y="1214"/>
              <a:chExt cx="584" cy="596"/>
            </a:xfrm>
          </p:grpSpPr>
          <p:sp>
            <p:nvSpPr>
              <p:cNvPr id="43" name="Freeform 59"/>
              <p:cNvSpPr>
                <a:spLocks/>
              </p:cNvSpPr>
              <p:nvPr/>
            </p:nvSpPr>
            <p:spPr bwMode="auto">
              <a:xfrm>
                <a:off x="3162" y="1510"/>
                <a:ext cx="202" cy="74"/>
              </a:xfrm>
              <a:custGeom>
                <a:avLst/>
                <a:gdLst>
                  <a:gd name="T0" fmla="*/ 56 w 202"/>
                  <a:gd name="T1" fmla="*/ 74 h 74"/>
                  <a:gd name="T2" fmla="*/ 202 w 202"/>
                  <a:gd name="T3" fmla="*/ 22 h 74"/>
                  <a:gd name="T4" fmla="*/ 138 w 202"/>
                  <a:gd name="T5" fmla="*/ 0 h 74"/>
                  <a:gd name="T6" fmla="*/ 0 w 202"/>
                  <a:gd name="T7" fmla="*/ 50 h 74"/>
                  <a:gd name="T8" fmla="*/ 56 w 202"/>
                  <a:gd name="T9" fmla="*/ 7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2" h="74">
                    <a:moveTo>
                      <a:pt x="56" y="74"/>
                    </a:moveTo>
                    <a:lnTo>
                      <a:pt x="202" y="22"/>
                    </a:lnTo>
                    <a:lnTo>
                      <a:pt x="138" y="0"/>
                    </a:lnTo>
                    <a:lnTo>
                      <a:pt x="0" y="50"/>
                    </a:lnTo>
                    <a:lnTo>
                      <a:pt x="56" y="74"/>
                    </a:lnTo>
                    <a:close/>
                  </a:path>
                </a:pathLst>
              </a:custGeom>
              <a:solidFill>
                <a:srgbClr val="00E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PE" sz="2000">
                  <a:latin typeface="Arial Narrow" panose="020B0606020202030204" pitchFamily="34" charset="0"/>
                </a:endParaRPr>
              </a:p>
            </p:txBody>
          </p:sp>
          <p:sp>
            <p:nvSpPr>
              <p:cNvPr id="44" name="Freeform 60"/>
              <p:cNvSpPr>
                <a:spLocks/>
              </p:cNvSpPr>
              <p:nvPr/>
            </p:nvSpPr>
            <p:spPr bwMode="auto">
              <a:xfrm>
                <a:off x="2846" y="1214"/>
                <a:ext cx="518" cy="596"/>
              </a:xfrm>
              <a:custGeom>
                <a:avLst/>
                <a:gdLst>
                  <a:gd name="T0" fmla="*/ 162 w 518"/>
                  <a:gd name="T1" fmla="*/ 60 h 596"/>
                  <a:gd name="T2" fmla="*/ 372 w 518"/>
                  <a:gd name="T3" fmla="*/ 0 h 596"/>
                  <a:gd name="T4" fmla="*/ 372 w 518"/>
                  <a:gd name="T5" fmla="*/ 370 h 596"/>
                  <a:gd name="T6" fmla="*/ 518 w 518"/>
                  <a:gd name="T7" fmla="*/ 316 h 596"/>
                  <a:gd name="T8" fmla="*/ 284 w 518"/>
                  <a:gd name="T9" fmla="*/ 596 h 596"/>
                  <a:gd name="T10" fmla="*/ 0 w 518"/>
                  <a:gd name="T11" fmla="*/ 504 h 596"/>
                  <a:gd name="T12" fmla="*/ 162 w 518"/>
                  <a:gd name="T13" fmla="*/ 446 h 596"/>
                  <a:gd name="T14" fmla="*/ 162 w 518"/>
                  <a:gd name="T15" fmla="*/ 60 h 5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18" h="596">
                    <a:moveTo>
                      <a:pt x="162" y="60"/>
                    </a:moveTo>
                    <a:lnTo>
                      <a:pt x="372" y="0"/>
                    </a:lnTo>
                    <a:lnTo>
                      <a:pt x="372" y="370"/>
                    </a:lnTo>
                    <a:lnTo>
                      <a:pt x="518" y="316"/>
                    </a:lnTo>
                    <a:lnTo>
                      <a:pt x="284" y="596"/>
                    </a:lnTo>
                    <a:lnTo>
                      <a:pt x="0" y="504"/>
                    </a:lnTo>
                    <a:lnTo>
                      <a:pt x="162" y="446"/>
                    </a:lnTo>
                    <a:lnTo>
                      <a:pt x="162" y="60"/>
                    </a:lnTo>
                    <a:close/>
                  </a:path>
                </a:pathLst>
              </a:cu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PE" sz="2000">
                  <a:latin typeface="Arial Narrow" panose="020B0606020202030204" pitchFamily="34" charset="0"/>
                </a:endParaRPr>
              </a:p>
            </p:txBody>
          </p:sp>
          <p:sp>
            <p:nvSpPr>
              <p:cNvPr id="45" name="Freeform 61"/>
              <p:cNvSpPr>
                <a:spLocks/>
              </p:cNvSpPr>
              <p:nvPr/>
            </p:nvSpPr>
            <p:spPr bwMode="auto">
              <a:xfrm>
                <a:off x="2780" y="1640"/>
                <a:ext cx="222" cy="78"/>
              </a:xfrm>
              <a:custGeom>
                <a:avLst/>
                <a:gdLst>
                  <a:gd name="T0" fmla="*/ 62 w 222"/>
                  <a:gd name="T1" fmla="*/ 78 h 78"/>
                  <a:gd name="T2" fmla="*/ 0 w 222"/>
                  <a:gd name="T3" fmla="*/ 52 h 78"/>
                  <a:gd name="T4" fmla="*/ 164 w 222"/>
                  <a:gd name="T5" fmla="*/ 0 h 78"/>
                  <a:gd name="T6" fmla="*/ 222 w 222"/>
                  <a:gd name="T7" fmla="*/ 24 h 78"/>
                  <a:gd name="T8" fmla="*/ 62 w 222"/>
                  <a:gd name="T9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2" h="78">
                    <a:moveTo>
                      <a:pt x="62" y="78"/>
                    </a:moveTo>
                    <a:lnTo>
                      <a:pt x="0" y="52"/>
                    </a:lnTo>
                    <a:lnTo>
                      <a:pt x="164" y="0"/>
                    </a:lnTo>
                    <a:lnTo>
                      <a:pt x="222" y="24"/>
                    </a:lnTo>
                    <a:lnTo>
                      <a:pt x="62" y="78"/>
                    </a:lnTo>
                    <a:close/>
                  </a:path>
                </a:pathLst>
              </a:custGeom>
              <a:solidFill>
                <a:srgbClr val="00E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PE" sz="2000">
                  <a:latin typeface="Arial Narrow" panose="020B0606020202030204" pitchFamily="34" charset="0"/>
                </a:endParaRPr>
              </a:p>
            </p:txBody>
          </p:sp>
          <p:sp>
            <p:nvSpPr>
              <p:cNvPr id="46" name="Freeform 62"/>
              <p:cNvSpPr>
                <a:spLocks/>
              </p:cNvSpPr>
              <p:nvPr/>
            </p:nvSpPr>
            <p:spPr bwMode="auto">
              <a:xfrm>
                <a:off x="2952" y="1244"/>
                <a:ext cx="50" cy="414"/>
              </a:xfrm>
              <a:custGeom>
                <a:avLst/>
                <a:gdLst>
                  <a:gd name="T0" fmla="*/ 0 w 50"/>
                  <a:gd name="T1" fmla="*/ 386 h 414"/>
                  <a:gd name="T2" fmla="*/ 50 w 50"/>
                  <a:gd name="T3" fmla="*/ 414 h 414"/>
                  <a:gd name="T4" fmla="*/ 50 w 50"/>
                  <a:gd name="T5" fmla="*/ 30 h 414"/>
                  <a:gd name="T6" fmla="*/ 0 w 50"/>
                  <a:gd name="T7" fmla="*/ 0 h 414"/>
                  <a:gd name="T8" fmla="*/ 0 w 50"/>
                  <a:gd name="T9" fmla="*/ 386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414">
                    <a:moveTo>
                      <a:pt x="0" y="386"/>
                    </a:moveTo>
                    <a:lnTo>
                      <a:pt x="50" y="414"/>
                    </a:lnTo>
                    <a:lnTo>
                      <a:pt x="50" y="30"/>
                    </a:lnTo>
                    <a:lnTo>
                      <a:pt x="0" y="0"/>
                    </a:lnTo>
                    <a:lnTo>
                      <a:pt x="0" y="386"/>
                    </a:lnTo>
                    <a:close/>
                  </a:path>
                </a:pathLst>
              </a:custGeom>
              <a:solidFill>
                <a:srgbClr val="00C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PE" sz="2000">
                  <a:latin typeface="Arial Narrow" panose="020B0606020202030204" pitchFamily="34" charset="0"/>
                </a:endParaRPr>
              </a:p>
            </p:txBody>
          </p:sp>
        </p:grpSp>
      </p:grpSp>
      <p:sp>
        <p:nvSpPr>
          <p:cNvPr id="47" name="Freeform 38"/>
          <p:cNvSpPr>
            <a:spLocks/>
          </p:cNvSpPr>
          <p:nvPr/>
        </p:nvSpPr>
        <p:spPr bwMode="auto">
          <a:xfrm>
            <a:off x="3598968" y="3516040"/>
            <a:ext cx="558663" cy="1117872"/>
          </a:xfrm>
          <a:custGeom>
            <a:avLst/>
            <a:gdLst>
              <a:gd name="T0" fmla="*/ 0 w 352"/>
              <a:gd name="T1" fmla="*/ 0 h 807"/>
              <a:gd name="T2" fmla="*/ 352 w 352"/>
              <a:gd name="T3" fmla="*/ 207 h 807"/>
              <a:gd name="T4" fmla="*/ 352 w 352"/>
              <a:gd name="T5" fmla="*/ 807 h 807"/>
              <a:gd name="T6" fmla="*/ 0 w 352"/>
              <a:gd name="T7" fmla="*/ 599 h 807"/>
              <a:gd name="T8" fmla="*/ 0 w 352"/>
              <a:gd name="T9" fmla="*/ 0 h 8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2" h="807">
                <a:moveTo>
                  <a:pt x="0" y="0"/>
                </a:moveTo>
                <a:lnTo>
                  <a:pt x="352" y="207"/>
                </a:lnTo>
                <a:lnTo>
                  <a:pt x="352" y="807"/>
                </a:lnTo>
                <a:lnTo>
                  <a:pt x="0" y="599"/>
                </a:lnTo>
                <a:lnTo>
                  <a:pt x="0" y="0"/>
                </a:lnTo>
                <a:close/>
              </a:path>
            </a:pathLst>
          </a:custGeom>
          <a:solidFill>
            <a:srgbClr val="00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PE">
              <a:latin typeface="Arial Narrow" panose="020B0606020202030204" pitchFamily="34" charset="0"/>
            </a:endParaRPr>
          </a:p>
        </p:txBody>
      </p:sp>
      <p:grpSp>
        <p:nvGrpSpPr>
          <p:cNvPr id="48" name="Group 39"/>
          <p:cNvGrpSpPr>
            <a:grpSpLocks/>
          </p:cNvGrpSpPr>
          <p:nvPr/>
        </p:nvGrpSpPr>
        <p:grpSpPr bwMode="auto">
          <a:xfrm>
            <a:off x="3598968" y="2750294"/>
            <a:ext cx="2622926" cy="1100592"/>
            <a:chOff x="1862" y="1596"/>
            <a:chExt cx="1742" cy="717"/>
          </a:xfrm>
        </p:grpSpPr>
        <p:sp>
          <p:nvSpPr>
            <p:cNvPr id="49" name="Freeform 40"/>
            <p:cNvSpPr>
              <a:spLocks/>
            </p:cNvSpPr>
            <p:nvPr/>
          </p:nvSpPr>
          <p:spPr bwMode="auto">
            <a:xfrm>
              <a:off x="1862" y="1596"/>
              <a:ext cx="1742" cy="717"/>
            </a:xfrm>
            <a:custGeom>
              <a:avLst/>
              <a:gdLst>
                <a:gd name="T0" fmla="*/ 0 w 1742"/>
                <a:gd name="T1" fmla="*/ 508 h 717"/>
                <a:gd name="T2" fmla="*/ 358 w 1742"/>
                <a:gd name="T3" fmla="*/ 717 h 717"/>
                <a:gd name="T4" fmla="*/ 1742 w 1742"/>
                <a:gd name="T5" fmla="*/ 178 h 717"/>
                <a:gd name="T6" fmla="*/ 1442 w 1742"/>
                <a:gd name="T7" fmla="*/ 0 h 717"/>
                <a:gd name="T8" fmla="*/ 0 w 1742"/>
                <a:gd name="T9" fmla="*/ 508 h 7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42" h="717">
                  <a:moveTo>
                    <a:pt x="0" y="508"/>
                  </a:moveTo>
                  <a:lnTo>
                    <a:pt x="358" y="717"/>
                  </a:lnTo>
                  <a:lnTo>
                    <a:pt x="1742" y="178"/>
                  </a:lnTo>
                  <a:lnTo>
                    <a:pt x="1442" y="0"/>
                  </a:lnTo>
                  <a:lnTo>
                    <a:pt x="0" y="508"/>
                  </a:lnTo>
                  <a:close/>
                </a:path>
              </a:pathLst>
            </a:cu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PE">
                <a:latin typeface="Arial Narrow" panose="020B0606020202030204" pitchFamily="34" charset="0"/>
              </a:endParaRPr>
            </a:p>
          </p:txBody>
        </p:sp>
        <p:sp>
          <p:nvSpPr>
            <p:cNvPr id="50" name="Freeform 41"/>
            <p:cNvSpPr>
              <a:spLocks/>
            </p:cNvSpPr>
            <p:nvPr/>
          </p:nvSpPr>
          <p:spPr bwMode="auto">
            <a:xfrm>
              <a:off x="1862" y="1596"/>
              <a:ext cx="1742" cy="717"/>
            </a:xfrm>
            <a:custGeom>
              <a:avLst/>
              <a:gdLst>
                <a:gd name="T0" fmla="*/ 0 w 1742"/>
                <a:gd name="T1" fmla="*/ 508 h 717"/>
                <a:gd name="T2" fmla="*/ 358 w 1742"/>
                <a:gd name="T3" fmla="*/ 717 h 717"/>
                <a:gd name="T4" fmla="*/ 1742 w 1742"/>
                <a:gd name="T5" fmla="*/ 178 h 717"/>
                <a:gd name="T6" fmla="*/ 1442 w 1742"/>
                <a:gd name="T7" fmla="*/ 0 h 717"/>
                <a:gd name="T8" fmla="*/ 0 w 1742"/>
                <a:gd name="T9" fmla="*/ 508 h 7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42" h="717">
                  <a:moveTo>
                    <a:pt x="0" y="508"/>
                  </a:moveTo>
                  <a:lnTo>
                    <a:pt x="358" y="717"/>
                  </a:lnTo>
                  <a:lnTo>
                    <a:pt x="1742" y="178"/>
                  </a:lnTo>
                  <a:lnTo>
                    <a:pt x="1442" y="0"/>
                  </a:lnTo>
                  <a:lnTo>
                    <a:pt x="0" y="508"/>
                  </a:lnTo>
                </a:path>
              </a:pathLst>
            </a:custGeom>
            <a:noFill/>
            <a:ln w="12700">
              <a:solidFill>
                <a:srgbClr val="0000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s-PE">
                <a:latin typeface="Arial Narrow" panose="020B0606020202030204" pitchFamily="34" charset="0"/>
              </a:endParaRPr>
            </a:p>
          </p:txBody>
        </p:sp>
      </p:grpSp>
      <p:sp>
        <p:nvSpPr>
          <p:cNvPr id="2" name="1 CuadroTexto"/>
          <p:cNvSpPr txBox="1"/>
          <p:nvPr/>
        </p:nvSpPr>
        <p:spPr>
          <a:xfrm>
            <a:off x="1304823" y="188640"/>
            <a:ext cx="74436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3200" b="1" dirty="0" smtClean="0">
                <a:latin typeface="Arial Narrow" panose="020B0606020202030204" pitchFamily="34" charset="0"/>
              </a:rPr>
              <a:t>Los Actores en la Construcción de la Gestión</a:t>
            </a:r>
            <a:endParaRPr lang="es-PE" sz="32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5891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17" descr="C:\Users\LENKIZA\Documents\Presentación COP16\FotosPACC\03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786322"/>
            <a:ext cx="2890725" cy="2071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0" name="25 CuadroTexto"/>
          <p:cNvSpPr txBox="1">
            <a:spLocks noChangeArrowheads="1"/>
          </p:cNvSpPr>
          <p:nvPr/>
        </p:nvSpPr>
        <p:spPr bwMode="auto">
          <a:xfrm>
            <a:off x="395288" y="2987675"/>
            <a:ext cx="12969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PE">
                <a:solidFill>
                  <a:schemeClr val="bg1"/>
                </a:solidFill>
                <a:latin typeface="Arial Black" pitchFamily="34" charset="0"/>
              </a:rPr>
              <a:t>¿Cómo?</a:t>
            </a:r>
            <a:endParaRPr lang="es-MX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28683" name="12 CuadroTexto"/>
          <p:cNvSpPr txBox="1">
            <a:spLocks noChangeArrowheads="1"/>
          </p:cNvSpPr>
          <p:nvPr/>
        </p:nvSpPr>
        <p:spPr bwMode="auto">
          <a:xfrm>
            <a:off x="1214414" y="285728"/>
            <a:ext cx="757242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PE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Gestión Social del Manejo de los Recursos Naturales bajo un enfoque de negociación</a:t>
            </a:r>
            <a:endParaRPr lang="es-MX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25603" name="6 CuadroTexto"/>
          <p:cNvSpPr txBox="1">
            <a:spLocks noChangeArrowheads="1"/>
          </p:cNvSpPr>
          <p:nvPr/>
        </p:nvSpPr>
        <p:spPr bwMode="auto">
          <a:xfrm>
            <a:off x="1214414" y="1285860"/>
            <a:ext cx="3857652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265113" indent="-2651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179388" lvl="1" indent="-179388" eaLnBrk="1" hangingPunct="1">
              <a:buFont typeface="Arial" charset="0"/>
              <a:buChar char="•"/>
            </a:pPr>
            <a:r>
              <a:rPr lang="es-PE" sz="1600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Conocimiento del estado de conservación de los recursos naturales</a:t>
            </a:r>
            <a:endParaRPr lang="es-MX" sz="1600" dirty="0" smtClean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  <a:p>
            <a:pPr marL="179388" lvl="1" indent="-179388" eaLnBrk="1" hangingPunct="1">
              <a:buFont typeface="Arial" charset="0"/>
              <a:buChar char="•"/>
            </a:pPr>
            <a:r>
              <a:rPr lang="es-PE" sz="1600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Organización comunal para la gestión comunal</a:t>
            </a:r>
          </a:p>
          <a:p>
            <a:pPr marL="179388" lvl="1" indent="-179388" eaLnBrk="1" hangingPunct="1">
              <a:buFont typeface="Arial" charset="0"/>
              <a:buChar char="•"/>
            </a:pPr>
            <a:r>
              <a:rPr lang="es-PE" sz="1600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Trabajo con instituciones educativas y organizaciones de base</a:t>
            </a:r>
          </a:p>
          <a:p>
            <a:pPr marL="179388" lvl="1" indent="-179388" eaLnBrk="1" hangingPunct="1">
              <a:buFont typeface="Arial" charset="0"/>
              <a:buChar char="•"/>
            </a:pPr>
            <a:r>
              <a:rPr lang="es-PE" sz="1600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Promoción de propuestas comunales consensuadas de inversión local en espacios políticos</a:t>
            </a:r>
          </a:p>
        </p:txBody>
      </p:sp>
      <p:sp>
        <p:nvSpPr>
          <p:cNvPr id="13" name="12 Abrir llave"/>
          <p:cNvSpPr/>
          <p:nvPr/>
        </p:nvSpPr>
        <p:spPr>
          <a:xfrm>
            <a:off x="1214414" y="1357298"/>
            <a:ext cx="71438" cy="2928958"/>
          </a:xfrm>
          <a:prstGeom prst="lef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grpSp>
        <p:nvGrpSpPr>
          <p:cNvPr id="2" name="26 Grupo"/>
          <p:cNvGrpSpPr/>
          <p:nvPr/>
        </p:nvGrpSpPr>
        <p:grpSpPr>
          <a:xfrm>
            <a:off x="4857752" y="1214422"/>
            <a:ext cx="4286248" cy="3214710"/>
            <a:chOff x="4643438" y="1428736"/>
            <a:chExt cx="4286248" cy="3214710"/>
          </a:xfrm>
        </p:grpSpPr>
        <p:graphicFrame>
          <p:nvGraphicFramePr>
            <p:cNvPr id="19" name="Content Placeholder 3"/>
            <p:cNvGraphicFramePr>
              <a:graphicFrameLocks/>
            </p:cNvGraphicFramePr>
            <p:nvPr/>
          </p:nvGraphicFramePr>
          <p:xfrm>
            <a:off x="4643438" y="1428736"/>
            <a:ext cx="4286248" cy="321471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sp>
          <p:nvSpPr>
            <p:cNvPr id="20" name="19 Elipse"/>
            <p:cNvSpPr/>
            <p:nvPr/>
          </p:nvSpPr>
          <p:spPr>
            <a:xfrm>
              <a:off x="5000057" y="2438558"/>
              <a:ext cx="3867343" cy="272616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S" sz="1200" dirty="0"/>
                <a:t>Espacios de Concertación Nivel 2</a:t>
              </a:r>
            </a:p>
          </p:txBody>
        </p:sp>
        <p:sp>
          <p:nvSpPr>
            <p:cNvPr id="21" name="20 Elipse"/>
            <p:cNvSpPr/>
            <p:nvPr/>
          </p:nvSpPr>
          <p:spPr>
            <a:xfrm>
              <a:off x="5072066" y="3357562"/>
              <a:ext cx="3736247" cy="272635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S" sz="1200" dirty="0"/>
                <a:t>Espacios de Concertación Nivel 1</a:t>
              </a:r>
            </a:p>
          </p:txBody>
        </p:sp>
        <p:sp>
          <p:nvSpPr>
            <p:cNvPr id="22" name="21 Elipse"/>
            <p:cNvSpPr/>
            <p:nvPr/>
          </p:nvSpPr>
          <p:spPr>
            <a:xfrm>
              <a:off x="5000628" y="1500174"/>
              <a:ext cx="3867343" cy="272616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S" sz="1200" dirty="0"/>
                <a:t>Espacios de Concertación Nivel 3</a:t>
              </a:r>
            </a:p>
          </p:txBody>
        </p:sp>
      </p:grpSp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14612" y="4786322"/>
            <a:ext cx="2467734" cy="2071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1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7752" y="4786322"/>
            <a:ext cx="4286248" cy="2071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605994" y="4581128"/>
            <a:ext cx="8136904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PE" dirty="0" smtClean="0"/>
              <a:t>Es a través de nuestras capacidades de propuesta y negociación que la gestión social se convierte en exitosa o no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77516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55650" y="333375"/>
            <a:ext cx="8388350" cy="50323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s-ES" sz="3200" dirty="0" smtClean="0">
                <a:latin typeface="Arial Narrow" panose="020B0606020202030204" pitchFamily="34" charset="0"/>
              </a:rPr>
              <a:t>Acciones a tomar en cuenta con los actores</a:t>
            </a:r>
            <a:endParaRPr lang="es-ES" sz="3200" dirty="0">
              <a:latin typeface="Arial Narrow" panose="020B0606020202030204" pitchFamily="34" charset="0"/>
            </a:endParaRPr>
          </a:p>
        </p:txBody>
      </p:sp>
      <p:sp>
        <p:nvSpPr>
          <p:cNvPr id="7171" name="10 Rectángulo"/>
          <p:cNvSpPr>
            <a:spLocks noChangeArrowheads="1"/>
          </p:cNvSpPr>
          <p:nvPr/>
        </p:nvSpPr>
        <p:spPr bwMode="auto">
          <a:xfrm>
            <a:off x="1187450" y="5516563"/>
            <a:ext cx="446467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en-US" sz="2400" b="1" dirty="0" err="1">
                <a:solidFill>
                  <a:srgbClr val="669900"/>
                </a:solidFill>
              </a:rPr>
              <a:t>Mantenimiento</a:t>
            </a:r>
            <a:r>
              <a:rPr lang="en-US" sz="2400" b="1" dirty="0">
                <a:solidFill>
                  <a:srgbClr val="669900"/>
                </a:solidFill>
              </a:rPr>
              <a:t> de </a:t>
            </a:r>
            <a:r>
              <a:rPr lang="en-US" sz="2400" b="1" dirty="0" err="1">
                <a:solidFill>
                  <a:srgbClr val="669900"/>
                </a:solidFill>
              </a:rPr>
              <a:t>servicios</a:t>
            </a:r>
            <a:r>
              <a:rPr lang="en-US" sz="2400" b="1" dirty="0">
                <a:solidFill>
                  <a:srgbClr val="669900"/>
                </a:solidFill>
              </a:rPr>
              <a:t> </a:t>
            </a:r>
            <a:r>
              <a:rPr lang="en-US" sz="2400" b="1" dirty="0" err="1">
                <a:solidFill>
                  <a:srgbClr val="669900"/>
                </a:solidFill>
              </a:rPr>
              <a:t>ambientales</a:t>
            </a:r>
            <a:r>
              <a:rPr lang="en-US" sz="2400" b="1" dirty="0">
                <a:solidFill>
                  <a:srgbClr val="669900"/>
                </a:solidFill>
              </a:rPr>
              <a:t> de </a:t>
            </a:r>
            <a:r>
              <a:rPr lang="en-US" sz="2400" b="1" dirty="0" err="1">
                <a:solidFill>
                  <a:srgbClr val="669900"/>
                </a:solidFill>
              </a:rPr>
              <a:t>ecosistemas</a:t>
            </a:r>
            <a:endParaRPr lang="en-US" sz="2400" b="1" dirty="0">
              <a:solidFill>
                <a:srgbClr val="669900"/>
              </a:solidFill>
            </a:endParaRPr>
          </a:p>
        </p:txBody>
      </p:sp>
      <p:grpSp>
        <p:nvGrpSpPr>
          <p:cNvPr id="3" name="13 Grupo"/>
          <p:cNvGrpSpPr>
            <a:grpSpLocks/>
          </p:cNvGrpSpPr>
          <p:nvPr/>
        </p:nvGrpSpPr>
        <p:grpSpPr bwMode="auto">
          <a:xfrm>
            <a:off x="1331640" y="1052736"/>
            <a:ext cx="4258797" cy="4266535"/>
            <a:chOff x="323528" y="1137099"/>
            <a:chExt cx="8588284" cy="4612348"/>
          </a:xfrm>
        </p:grpSpPr>
        <p:sp>
          <p:nvSpPr>
            <p:cNvPr id="12" name="11 Elipse"/>
            <p:cNvSpPr/>
            <p:nvPr/>
          </p:nvSpPr>
          <p:spPr>
            <a:xfrm rot="1436830">
              <a:off x="1654873" y="1372300"/>
              <a:ext cx="6324339" cy="399826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  <p:sp>
          <p:nvSpPr>
            <p:cNvPr id="7" name="Oval 4"/>
            <p:cNvSpPr>
              <a:spLocks noChangeArrowheads="1"/>
            </p:cNvSpPr>
            <p:nvPr/>
          </p:nvSpPr>
          <p:spPr bwMode="auto">
            <a:xfrm>
              <a:off x="683154" y="1137099"/>
              <a:ext cx="3851500" cy="168433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square" lIns="0" tIns="0" rIns="0" bIns="0" anchor="ctr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200" dirty="0" err="1">
                  <a:latin typeface="Arial" charset="0"/>
                  <a:cs typeface="Arial" pitchFamily="34" charset="0"/>
                </a:rPr>
                <a:t>Diseño</a:t>
              </a:r>
              <a:r>
                <a:rPr lang="en-US" sz="1200" dirty="0">
                  <a:latin typeface="Arial" charset="0"/>
                  <a:cs typeface="Arial" pitchFamily="34" charset="0"/>
                </a:rPr>
                <a:t> de planes de </a:t>
              </a:r>
              <a:r>
                <a:rPr lang="en-US" sz="1200" dirty="0" err="1">
                  <a:latin typeface="Arial" charset="0"/>
                  <a:cs typeface="Arial" pitchFamily="34" charset="0"/>
                </a:rPr>
                <a:t>manejo</a:t>
              </a:r>
              <a:r>
                <a:rPr lang="en-US" sz="1200" dirty="0">
                  <a:latin typeface="Arial" charset="0"/>
                  <a:cs typeface="Arial" pitchFamily="34" charset="0"/>
                </a:rPr>
                <a:t> y </a:t>
              </a:r>
              <a:r>
                <a:rPr lang="en-US" sz="1200" dirty="0" err="1">
                  <a:latin typeface="Arial" charset="0"/>
                  <a:cs typeface="Arial" pitchFamily="34" charset="0"/>
                </a:rPr>
                <a:t>su</a:t>
              </a:r>
              <a:r>
                <a:rPr lang="en-US" sz="1200" dirty="0">
                  <a:latin typeface="Arial" charset="0"/>
                  <a:cs typeface="Arial" pitchFamily="34" charset="0"/>
                </a:rPr>
                <a:t> </a:t>
              </a:r>
              <a:r>
                <a:rPr lang="en-US" sz="1200" dirty="0" err="1">
                  <a:latin typeface="Arial" charset="0"/>
                  <a:cs typeface="Arial" pitchFamily="34" charset="0"/>
                </a:rPr>
                <a:t>implementación</a:t>
              </a:r>
              <a:r>
                <a:rPr lang="en-US" sz="1200" dirty="0">
                  <a:latin typeface="Arial" charset="0"/>
                  <a:cs typeface="Arial" pitchFamily="34" charset="0"/>
                </a:rPr>
                <a:t> a </a:t>
              </a:r>
              <a:r>
                <a:rPr lang="en-US" sz="1200" dirty="0" err="1">
                  <a:latin typeface="Arial" charset="0"/>
                  <a:cs typeface="Arial" pitchFamily="34" charset="0"/>
                </a:rPr>
                <a:t>nivel</a:t>
              </a:r>
              <a:r>
                <a:rPr lang="en-US" sz="1200" dirty="0">
                  <a:latin typeface="Arial" charset="0"/>
                  <a:cs typeface="Arial" pitchFamily="34" charset="0"/>
                </a:rPr>
                <a:t> de </a:t>
              </a:r>
              <a:r>
                <a:rPr lang="en-US" sz="1200" dirty="0" err="1">
                  <a:latin typeface="Arial" charset="0"/>
                  <a:cs typeface="Arial" pitchFamily="34" charset="0"/>
                </a:rPr>
                <a:t>organizaciones</a:t>
              </a:r>
              <a:r>
                <a:rPr lang="en-US" sz="1200" dirty="0">
                  <a:latin typeface="Arial" charset="0"/>
                  <a:cs typeface="Arial" pitchFamily="34" charset="0"/>
                </a:rPr>
                <a:t> y </a:t>
              </a:r>
              <a:r>
                <a:rPr lang="en-US" sz="1200" dirty="0" err="1">
                  <a:latin typeface="Arial" charset="0"/>
                  <a:cs typeface="Arial" pitchFamily="34" charset="0"/>
                </a:rPr>
                <a:t>autoridades</a:t>
              </a:r>
              <a:endParaRPr lang="en-US" sz="1200" dirty="0">
                <a:latin typeface="Arial" charset="0"/>
                <a:cs typeface="Arial" pitchFamily="34" charset="0"/>
              </a:endParaRPr>
            </a:p>
          </p:txBody>
        </p:sp>
        <p:sp>
          <p:nvSpPr>
            <p:cNvPr id="8" name="Oval 5"/>
            <p:cNvSpPr>
              <a:spLocks noChangeArrowheads="1"/>
            </p:cNvSpPr>
            <p:nvPr/>
          </p:nvSpPr>
          <p:spPr bwMode="auto">
            <a:xfrm>
              <a:off x="5696344" y="2004034"/>
              <a:ext cx="3194649" cy="112289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square" lIns="0" tIns="0" rIns="0" bIns="0" anchor="ctr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200" dirty="0" err="1">
                  <a:latin typeface="Arial" charset="0"/>
                  <a:cs typeface="Arial" pitchFamily="34" charset="0"/>
                </a:rPr>
                <a:t>Estudios</a:t>
              </a:r>
              <a:r>
                <a:rPr lang="en-US" sz="1200" dirty="0">
                  <a:latin typeface="Arial" charset="0"/>
                  <a:cs typeface="Arial" pitchFamily="34" charset="0"/>
                </a:rPr>
                <a:t> de </a:t>
              </a:r>
              <a:r>
                <a:rPr lang="en-US" sz="1200" dirty="0" err="1">
                  <a:latin typeface="Arial" charset="0"/>
                  <a:cs typeface="Arial" pitchFamily="34" charset="0"/>
                </a:rPr>
                <a:t>potencialidades</a:t>
              </a:r>
              <a:r>
                <a:rPr lang="en-US" sz="1200" dirty="0">
                  <a:latin typeface="Arial" charset="0"/>
                  <a:cs typeface="Arial" pitchFamily="34" charset="0"/>
                </a:rPr>
                <a:t> y </a:t>
              </a:r>
              <a:r>
                <a:rPr lang="en-US" sz="1200" dirty="0" err="1">
                  <a:latin typeface="Arial" charset="0"/>
                  <a:cs typeface="Arial" pitchFamily="34" charset="0"/>
                </a:rPr>
                <a:t>estado</a:t>
              </a:r>
              <a:r>
                <a:rPr lang="en-US" sz="1200" dirty="0">
                  <a:latin typeface="Arial" charset="0"/>
                  <a:cs typeface="Arial" pitchFamily="34" charset="0"/>
                </a:rPr>
                <a:t> de </a:t>
              </a:r>
              <a:r>
                <a:rPr lang="en-US" sz="1200" dirty="0" err="1">
                  <a:latin typeface="Arial" charset="0"/>
                  <a:cs typeface="Arial" pitchFamily="34" charset="0"/>
                </a:rPr>
                <a:t>conservación</a:t>
              </a:r>
              <a:endParaRPr lang="en-US" sz="1200" dirty="0">
                <a:latin typeface="Arial" charset="0"/>
                <a:cs typeface="Arial" pitchFamily="34" charset="0"/>
              </a:endParaRPr>
            </a:p>
          </p:txBody>
        </p:sp>
        <p:sp>
          <p:nvSpPr>
            <p:cNvPr id="9" name="Oval 6"/>
            <p:cNvSpPr>
              <a:spLocks noChangeArrowheads="1"/>
            </p:cNvSpPr>
            <p:nvPr/>
          </p:nvSpPr>
          <p:spPr bwMode="auto">
            <a:xfrm>
              <a:off x="323528" y="3140710"/>
              <a:ext cx="3775493" cy="2526504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square" lIns="0" tIns="0" rIns="0" bIns="0" anchor="ctr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200" dirty="0" err="1">
                  <a:latin typeface="Arial" charset="0"/>
                  <a:cs typeface="Arial" pitchFamily="34" charset="0"/>
                </a:rPr>
                <a:t>Estrategias</a:t>
              </a:r>
              <a:r>
                <a:rPr lang="en-US" sz="1200" dirty="0">
                  <a:latin typeface="Arial" charset="0"/>
                  <a:cs typeface="Arial" pitchFamily="34" charset="0"/>
                </a:rPr>
                <a:t> de </a:t>
              </a:r>
              <a:r>
                <a:rPr lang="en-US" sz="1200" dirty="0" err="1">
                  <a:latin typeface="Arial" charset="0"/>
                  <a:cs typeface="Arial" pitchFamily="34" charset="0"/>
                </a:rPr>
                <a:t>escalamiento</a:t>
              </a:r>
              <a:r>
                <a:rPr lang="en-US" sz="1200" dirty="0">
                  <a:latin typeface="Arial" charset="0"/>
                  <a:cs typeface="Arial" pitchFamily="34" charset="0"/>
                </a:rPr>
                <a:t> de </a:t>
              </a:r>
              <a:r>
                <a:rPr lang="en-US" sz="1200" dirty="0" err="1">
                  <a:latin typeface="Arial" charset="0"/>
                  <a:cs typeface="Arial" pitchFamily="34" charset="0"/>
                </a:rPr>
                <a:t>acciones</a:t>
              </a:r>
              <a:r>
                <a:rPr lang="en-US" sz="1200" dirty="0">
                  <a:latin typeface="Arial" charset="0"/>
                  <a:cs typeface="Arial" pitchFamily="34" charset="0"/>
                </a:rPr>
                <a:t> </a:t>
              </a:r>
              <a:r>
                <a:rPr lang="en-US" sz="1200" dirty="0" err="1">
                  <a:latin typeface="Arial" charset="0"/>
                  <a:cs typeface="Arial" pitchFamily="34" charset="0"/>
                </a:rPr>
                <a:t>para</a:t>
              </a:r>
              <a:r>
                <a:rPr lang="en-US" sz="1200" dirty="0">
                  <a:latin typeface="Arial" charset="0"/>
                  <a:cs typeface="Arial" pitchFamily="34" charset="0"/>
                </a:rPr>
                <a:t> </a:t>
              </a:r>
              <a:r>
                <a:rPr lang="en-US" sz="1200" dirty="0" err="1">
                  <a:latin typeface="Arial" charset="0"/>
                  <a:cs typeface="Arial" pitchFamily="34" charset="0"/>
                </a:rPr>
                <a:t>impactos</a:t>
              </a:r>
              <a:r>
                <a:rPr lang="en-US" sz="1200" dirty="0">
                  <a:latin typeface="Arial" charset="0"/>
                  <a:cs typeface="Arial" pitchFamily="34" charset="0"/>
                </a:rPr>
                <a:t> </a:t>
              </a:r>
              <a:r>
                <a:rPr lang="en-US" sz="1200" dirty="0" err="1">
                  <a:latin typeface="Arial" charset="0"/>
                  <a:cs typeface="Arial" pitchFamily="34" charset="0"/>
                </a:rPr>
                <a:t>incrementales</a:t>
              </a:r>
              <a:r>
                <a:rPr lang="en-US" sz="1200" dirty="0">
                  <a:latin typeface="Arial" charset="0"/>
                  <a:cs typeface="Arial" pitchFamily="34" charset="0"/>
                </a:rPr>
                <a:t>: </a:t>
              </a:r>
              <a:r>
                <a:rPr lang="en-US" sz="1200" dirty="0" err="1">
                  <a:latin typeface="Arial" charset="0"/>
                  <a:cs typeface="Arial" pitchFamily="34" charset="0"/>
                </a:rPr>
                <a:t>zonas</a:t>
              </a:r>
              <a:r>
                <a:rPr lang="en-US" sz="1200" dirty="0">
                  <a:latin typeface="Arial" charset="0"/>
                  <a:cs typeface="Arial" pitchFamily="34" charset="0"/>
                </a:rPr>
                <a:t> de </a:t>
              </a:r>
              <a:r>
                <a:rPr lang="en-US" sz="1200" dirty="0" err="1">
                  <a:latin typeface="Arial" charset="0"/>
                  <a:cs typeface="Arial" pitchFamily="34" charset="0"/>
                </a:rPr>
                <a:t>uso</a:t>
              </a:r>
              <a:r>
                <a:rPr lang="en-US" sz="1200" dirty="0">
                  <a:latin typeface="Arial" charset="0"/>
                  <a:cs typeface="Arial" pitchFamily="34" charset="0"/>
                </a:rPr>
                <a:t> </a:t>
              </a:r>
              <a:r>
                <a:rPr lang="en-US" sz="1200" dirty="0" err="1">
                  <a:latin typeface="Arial" charset="0"/>
                  <a:cs typeface="Arial" pitchFamily="34" charset="0"/>
                </a:rPr>
                <a:t>directo</a:t>
              </a:r>
              <a:r>
                <a:rPr lang="en-US" sz="1200" dirty="0">
                  <a:latin typeface="Arial" charset="0"/>
                  <a:cs typeface="Arial" pitchFamily="34" charset="0"/>
                </a:rPr>
                <a:t>, de </a:t>
              </a:r>
              <a:r>
                <a:rPr lang="en-US" sz="1200" dirty="0" err="1">
                  <a:latin typeface="Arial" charset="0"/>
                  <a:cs typeface="Arial" pitchFamily="34" charset="0"/>
                </a:rPr>
                <a:t>recuperación</a:t>
              </a:r>
              <a:r>
                <a:rPr lang="en-US" sz="1200" dirty="0">
                  <a:latin typeface="Arial" charset="0"/>
                  <a:cs typeface="Arial" pitchFamily="34" charset="0"/>
                </a:rPr>
                <a:t>, de </a:t>
              </a:r>
              <a:r>
                <a:rPr lang="en-US" sz="1200" dirty="0" err="1">
                  <a:latin typeface="Arial" charset="0"/>
                  <a:cs typeface="Arial" pitchFamily="34" charset="0"/>
                </a:rPr>
                <a:t>protección</a:t>
              </a:r>
              <a:endParaRPr lang="en-US" sz="1200" dirty="0">
                <a:latin typeface="Arial" charset="0"/>
                <a:cs typeface="Arial" pitchFamily="34" charset="0"/>
              </a:endParaRPr>
            </a:p>
          </p:txBody>
        </p:sp>
        <p:sp>
          <p:nvSpPr>
            <p:cNvPr id="10" name="Oval 7"/>
            <p:cNvSpPr>
              <a:spLocks noChangeArrowheads="1"/>
            </p:cNvSpPr>
            <p:nvPr/>
          </p:nvSpPr>
          <p:spPr bwMode="auto">
            <a:xfrm>
              <a:off x="5652538" y="4051919"/>
              <a:ext cx="2882462" cy="168433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square" lIns="0" tIns="0" rIns="0" bIns="0" anchor="ctr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200" dirty="0" err="1">
                  <a:latin typeface="Arial" charset="0"/>
                  <a:cs typeface="Arial" pitchFamily="34" charset="0"/>
                </a:rPr>
                <a:t>Valoración</a:t>
              </a:r>
              <a:r>
                <a:rPr lang="en-US" sz="1200" dirty="0">
                  <a:latin typeface="Arial" charset="0"/>
                  <a:cs typeface="Arial" pitchFamily="34" charset="0"/>
                </a:rPr>
                <a:t> </a:t>
              </a:r>
              <a:r>
                <a:rPr lang="en-US" sz="1200" dirty="0" err="1">
                  <a:latin typeface="Arial" charset="0"/>
                  <a:cs typeface="Arial" pitchFamily="34" charset="0"/>
                </a:rPr>
                <a:t>económica</a:t>
              </a:r>
              <a:r>
                <a:rPr lang="en-US" sz="1200" dirty="0">
                  <a:latin typeface="Arial" charset="0"/>
                  <a:cs typeface="Arial" pitchFamily="34" charset="0"/>
                </a:rPr>
                <a:t> de </a:t>
              </a:r>
              <a:r>
                <a:rPr lang="en-US" sz="1200" dirty="0" err="1">
                  <a:latin typeface="Arial" charset="0"/>
                  <a:cs typeface="Arial" pitchFamily="34" charset="0"/>
                </a:rPr>
                <a:t>recursos</a:t>
              </a:r>
              <a:r>
                <a:rPr lang="en-US" sz="1200" dirty="0">
                  <a:latin typeface="Arial" charset="0"/>
                  <a:cs typeface="Arial" pitchFamily="34" charset="0"/>
                </a:rPr>
                <a:t> </a:t>
              </a:r>
              <a:r>
                <a:rPr lang="en-US" sz="1200" dirty="0" err="1">
                  <a:latin typeface="Arial" charset="0"/>
                  <a:cs typeface="Arial" pitchFamily="34" charset="0"/>
                </a:rPr>
                <a:t>naturales</a:t>
              </a:r>
              <a:r>
                <a:rPr lang="en-US" sz="1200" dirty="0">
                  <a:latin typeface="Arial" charset="0"/>
                  <a:cs typeface="Arial" pitchFamily="34" charset="0"/>
                </a:rPr>
                <a:t> y </a:t>
              </a:r>
              <a:r>
                <a:rPr lang="en-US" sz="1200" dirty="0" err="1">
                  <a:latin typeface="Arial" charset="0"/>
                  <a:cs typeface="Arial" pitchFamily="34" charset="0"/>
                </a:rPr>
                <a:t>servicios</a:t>
              </a:r>
              <a:r>
                <a:rPr lang="en-US" sz="1200" dirty="0">
                  <a:latin typeface="Arial" charset="0"/>
                  <a:cs typeface="Arial" pitchFamily="34" charset="0"/>
                </a:rPr>
                <a:t> </a:t>
              </a:r>
              <a:r>
                <a:rPr lang="en-US" sz="1200" dirty="0" err="1">
                  <a:latin typeface="Arial" charset="0"/>
                  <a:cs typeface="Arial" pitchFamily="34" charset="0"/>
                </a:rPr>
                <a:t>ambientales</a:t>
              </a:r>
              <a:endParaRPr lang="en-US" sz="1200" dirty="0">
                <a:latin typeface="Arial" charset="0"/>
                <a:cs typeface="Arial" pitchFamily="34" charset="0"/>
              </a:endParaRPr>
            </a:p>
          </p:txBody>
        </p:sp>
        <p:sp>
          <p:nvSpPr>
            <p:cNvPr id="15" name="14 Flecha curvada hacia arriba"/>
            <p:cNvSpPr/>
            <p:nvPr/>
          </p:nvSpPr>
          <p:spPr>
            <a:xfrm rot="16847080">
              <a:off x="7812491" y="3211394"/>
              <a:ext cx="1220504" cy="978139"/>
            </a:xfrm>
            <a:prstGeom prst="curvedUpArrow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>
                <a:solidFill>
                  <a:schemeClr val="tx1"/>
                </a:solidFill>
              </a:endParaRPr>
            </a:p>
          </p:txBody>
        </p:sp>
        <p:sp>
          <p:nvSpPr>
            <p:cNvPr id="16" name="15 Flecha curvada hacia arriba"/>
            <p:cNvSpPr/>
            <p:nvPr/>
          </p:nvSpPr>
          <p:spPr>
            <a:xfrm rot="12447507">
              <a:off x="4795463" y="1194828"/>
              <a:ext cx="1955074" cy="524847"/>
            </a:xfrm>
            <a:prstGeom prst="curvedUpArrow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>
                <a:solidFill>
                  <a:schemeClr val="tx1"/>
                </a:solidFill>
              </a:endParaRPr>
            </a:p>
          </p:txBody>
        </p:sp>
        <p:sp>
          <p:nvSpPr>
            <p:cNvPr id="17" name="16 Flecha curvada hacia arriba"/>
            <p:cNvSpPr/>
            <p:nvPr/>
          </p:nvSpPr>
          <p:spPr>
            <a:xfrm rot="618676">
              <a:off x="3782339" y="5248122"/>
              <a:ext cx="1845208" cy="501325"/>
            </a:xfrm>
            <a:prstGeom prst="curvedUpArrow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>
                <a:solidFill>
                  <a:schemeClr val="tx1"/>
                </a:solidFill>
              </a:endParaRPr>
            </a:p>
          </p:txBody>
        </p:sp>
        <p:sp>
          <p:nvSpPr>
            <p:cNvPr id="18" name="17 Flecha curvada hacia arriba"/>
            <p:cNvSpPr/>
            <p:nvPr/>
          </p:nvSpPr>
          <p:spPr>
            <a:xfrm rot="5931197">
              <a:off x="260914" y="2743195"/>
              <a:ext cx="1251771" cy="705620"/>
            </a:xfrm>
            <a:prstGeom prst="curvedUpArrow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>
                <a:solidFill>
                  <a:schemeClr val="tx1"/>
                </a:solidFill>
              </a:endParaRPr>
            </a:p>
          </p:txBody>
        </p:sp>
      </p:grpSp>
      <p:sp>
        <p:nvSpPr>
          <p:cNvPr id="7173" name="AutoShape 39"/>
          <p:cNvSpPr>
            <a:spLocks noChangeArrowheads="1"/>
          </p:cNvSpPr>
          <p:nvPr/>
        </p:nvSpPr>
        <p:spPr bwMode="auto">
          <a:xfrm>
            <a:off x="2987824" y="2780928"/>
            <a:ext cx="1440929" cy="826764"/>
          </a:xfrm>
          <a:prstGeom prst="notchedRightArrow">
            <a:avLst>
              <a:gd name="adj1" fmla="val 50000"/>
              <a:gd name="adj2" fmla="val 39134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ES" sz="1200" dirty="0">
                <a:solidFill>
                  <a:schemeClr val="bg1"/>
                </a:solidFill>
              </a:rPr>
              <a:t>ECOSISTÉMICO</a:t>
            </a:r>
          </a:p>
        </p:txBody>
      </p:sp>
      <p:sp>
        <p:nvSpPr>
          <p:cNvPr id="20" name="19 CuadroTexto"/>
          <p:cNvSpPr txBox="1"/>
          <p:nvPr/>
        </p:nvSpPr>
        <p:spPr>
          <a:xfrm>
            <a:off x="5724128" y="1340768"/>
            <a:ext cx="32038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indent="-176213">
              <a:buFont typeface="Arial" pitchFamily="34" charset="0"/>
              <a:buChar char="•"/>
            </a:pPr>
            <a:r>
              <a:rPr lang="es-ES" dirty="0" smtClean="0">
                <a:latin typeface="+mn-lt"/>
              </a:rPr>
              <a:t>Estudio participativos de ecosistemas priorizados (pastizales, lagunas, bosques)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es-ES" dirty="0" smtClean="0">
                <a:latin typeface="+mn-lt"/>
              </a:rPr>
              <a:t>Incorporación de políticas en Instrumentos de Planificación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es-ES" dirty="0" smtClean="0">
                <a:latin typeface="+mn-lt"/>
              </a:rPr>
              <a:t>Institucionalidad para la gobernanza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es-ES" dirty="0" smtClean="0">
                <a:latin typeface="+mn-lt"/>
              </a:rPr>
              <a:t>Mantenimiento de un Sistema de Información Ambiental Regional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es-ES" dirty="0" smtClean="0">
                <a:latin typeface="+mn-lt"/>
              </a:rPr>
              <a:t>ARTICULACIÓN entre sectores e instituciones</a:t>
            </a:r>
            <a:endParaRPr lang="es-E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8747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D:\LENKIZA\Pictures\2012-01-10\85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2976" y="1071546"/>
            <a:ext cx="2924593" cy="1910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3" descr="D:\LENKIZA\Pictures\2012-01-10\83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0497" y="1047565"/>
            <a:ext cx="2393480" cy="19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4" descr="D:\LENKIZA\Pictures\2012-01-10\84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6248" y="3571876"/>
            <a:ext cx="2290915" cy="2290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6" descr="D:\LENKIZA\Pictures\2012-01-10\853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4414" y="3571876"/>
            <a:ext cx="3363336" cy="2286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Picture 8" descr="D:\LENKIZA\Pictures\2012-01-10\865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4229" y="1071546"/>
            <a:ext cx="2676955" cy="1945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12 CuadroTexto"/>
          <p:cNvSpPr txBox="1">
            <a:spLocks noChangeArrowheads="1"/>
          </p:cNvSpPr>
          <p:nvPr/>
        </p:nvSpPr>
        <p:spPr bwMode="auto">
          <a:xfrm>
            <a:off x="1285852" y="285728"/>
            <a:ext cx="750099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PE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Capacidades en el Manejo de los Recursos Naturales</a:t>
            </a:r>
            <a:endParaRPr lang="es-MX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13" name="Picture 4" descr="D:\LENKIZA\Pictures\2012-01-10\841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72264" y="3571876"/>
            <a:ext cx="2384366" cy="2210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1314452" y="3140060"/>
            <a:ext cx="2005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dirty="0" smtClean="0"/>
              <a:t>A nivel de parcela</a:t>
            </a:r>
            <a:endParaRPr lang="es-PE" dirty="0"/>
          </a:p>
        </p:txBody>
      </p:sp>
      <p:sp>
        <p:nvSpPr>
          <p:cNvPr id="10" name="9 CuadroTexto"/>
          <p:cNvSpPr txBox="1"/>
          <p:nvPr/>
        </p:nvSpPr>
        <p:spPr>
          <a:xfrm>
            <a:off x="3779912" y="3140060"/>
            <a:ext cx="2557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dirty="0" smtClean="0"/>
              <a:t>A nivel de </a:t>
            </a:r>
            <a:r>
              <a:rPr lang="es-PE" dirty="0" err="1" smtClean="0"/>
              <a:t>microcuenca</a:t>
            </a:r>
            <a:endParaRPr lang="es-PE" dirty="0"/>
          </a:p>
        </p:txBody>
      </p:sp>
      <p:sp>
        <p:nvSpPr>
          <p:cNvPr id="12" name="11 CuadroTexto"/>
          <p:cNvSpPr txBox="1"/>
          <p:nvPr/>
        </p:nvSpPr>
        <p:spPr>
          <a:xfrm>
            <a:off x="6660232" y="3131676"/>
            <a:ext cx="2364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dirty="0" smtClean="0"/>
              <a:t>A nivel de </a:t>
            </a:r>
            <a:r>
              <a:rPr lang="es-PE" dirty="0" err="1" smtClean="0"/>
              <a:t>subcuenca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749867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3" descr="herpetoabril2 025"/>
          <p:cNvPicPr>
            <a:picLocks noChangeAspect="1" noChangeArrowheads="1"/>
          </p:cNvPicPr>
          <p:nvPr/>
        </p:nvPicPr>
        <p:blipFill>
          <a:blip r:embed="rId2" cstate="email">
            <a:lum bright="-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9144000" cy="5949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37"/>
          <p:cNvGrpSpPr>
            <a:grpSpLocks/>
          </p:cNvGrpSpPr>
          <p:nvPr/>
        </p:nvGrpSpPr>
        <p:grpSpPr bwMode="auto">
          <a:xfrm>
            <a:off x="1500166" y="1071546"/>
            <a:ext cx="7283470" cy="5327132"/>
            <a:chOff x="2771" y="624"/>
            <a:chExt cx="2908" cy="3270"/>
          </a:xfrm>
        </p:grpSpPr>
        <p:sp>
          <p:nvSpPr>
            <p:cNvPr id="8" name="Rectangle 2"/>
            <p:cNvSpPr>
              <a:spLocks noChangeArrowheads="1"/>
            </p:cNvSpPr>
            <p:nvPr/>
          </p:nvSpPr>
          <p:spPr bwMode="auto">
            <a:xfrm>
              <a:off x="4117" y="1260"/>
              <a:ext cx="464" cy="458"/>
            </a:xfrm>
            <a:prstGeom prst="rect">
              <a:avLst/>
            </a:prstGeom>
            <a:solidFill>
              <a:srgbClr val="00E4A8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eaLnBrk="0" hangingPunct="0"/>
              <a:r>
                <a:rPr lang="es-ES" sz="1000" dirty="0">
                  <a:solidFill>
                    <a:srgbClr val="000000"/>
                  </a:solidFill>
                </a:rPr>
                <a:t>Mantenimiento </a:t>
              </a:r>
            </a:p>
            <a:p>
              <a:pPr algn="ctr" eaLnBrk="0" hangingPunct="0"/>
              <a:r>
                <a:rPr lang="es-ES" sz="1000" dirty="0">
                  <a:solidFill>
                    <a:srgbClr val="000000"/>
                  </a:solidFill>
                </a:rPr>
                <a:t>de la </a:t>
              </a:r>
            </a:p>
            <a:p>
              <a:pPr algn="ctr" eaLnBrk="0" hangingPunct="0"/>
              <a:r>
                <a:rPr lang="es-ES" sz="1000" dirty="0">
                  <a:solidFill>
                    <a:srgbClr val="000000"/>
                  </a:solidFill>
                </a:rPr>
                <a:t>Infraestructura </a:t>
              </a:r>
            </a:p>
            <a:p>
              <a:pPr algn="ctr" eaLnBrk="0" hangingPunct="0"/>
              <a:r>
                <a:rPr lang="es-ES" sz="1000" dirty="0">
                  <a:solidFill>
                    <a:srgbClr val="000000"/>
                  </a:solidFill>
                </a:rPr>
                <a:t>de riego</a:t>
              </a:r>
            </a:p>
          </p:txBody>
        </p:sp>
        <p:sp>
          <p:nvSpPr>
            <p:cNvPr id="9" name="Rectangle 3"/>
            <p:cNvSpPr>
              <a:spLocks noChangeArrowheads="1"/>
            </p:cNvSpPr>
            <p:nvPr/>
          </p:nvSpPr>
          <p:spPr bwMode="auto">
            <a:xfrm>
              <a:off x="4625" y="1238"/>
              <a:ext cx="485" cy="492"/>
            </a:xfrm>
            <a:prstGeom prst="rect">
              <a:avLst/>
            </a:prstGeom>
            <a:solidFill>
              <a:srgbClr val="00E4A8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eaLnBrk="0" hangingPunct="0"/>
              <a:r>
                <a:rPr lang="es-ES" sz="1000" dirty="0" smtClean="0">
                  <a:solidFill>
                    <a:srgbClr val="000000"/>
                  </a:solidFill>
                </a:rPr>
                <a:t>Ordenamiento de </a:t>
              </a:r>
              <a:r>
                <a:rPr lang="es-ES" sz="1000" dirty="0">
                  <a:solidFill>
                    <a:srgbClr val="000000"/>
                  </a:solidFill>
                </a:rPr>
                <a:t>la </a:t>
              </a:r>
            </a:p>
            <a:p>
              <a:pPr algn="ctr" eaLnBrk="0" hangingPunct="0"/>
              <a:r>
                <a:rPr lang="es-ES" sz="1000" dirty="0" smtClean="0">
                  <a:solidFill>
                    <a:srgbClr val="000000"/>
                  </a:solidFill>
                </a:rPr>
                <a:t>Distribución del </a:t>
              </a:r>
              <a:endParaRPr lang="es-ES" sz="1000" dirty="0">
                <a:solidFill>
                  <a:srgbClr val="000000"/>
                </a:solidFill>
              </a:endParaRPr>
            </a:p>
            <a:p>
              <a:pPr algn="ctr" eaLnBrk="0" hangingPunct="0"/>
              <a:r>
                <a:rPr lang="es-ES" sz="1000" dirty="0">
                  <a:solidFill>
                    <a:srgbClr val="000000"/>
                  </a:solidFill>
                </a:rPr>
                <a:t>agua</a:t>
              </a:r>
            </a:p>
          </p:txBody>
        </p:sp>
        <p:sp>
          <p:nvSpPr>
            <p:cNvPr id="10" name="Rectangle 4"/>
            <p:cNvSpPr>
              <a:spLocks noChangeArrowheads="1"/>
            </p:cNvSpPr>
            <p:nvPr/>
          </p:nvSpPr>
          <p:spPr bwMode="auto">
            <a:xfrm>
              <a:off x="5161" y="1263"/>
              <a:ext cx="518" cy="468"/>
            </a:xfrm>
            <a:prstGeom prst="rect">
              <a:avLst/>
            </a:prstGeom>
            <a:solidFill>
              <a:srgbClr val="00E4A8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eaLnBrk="0" hangingPunct="0"/>
              <a:r>
                <a:rPr lang="es-ES" sz="1000">
                  <a:solidFill>
                    <a:srgbClr val="000000"/>
                  </a:solidFill>
                </a:rPr>
                <a:t>Mejoramiento de las </a:t>
              </a:r>
            </a:p>
            <a:p>
              <a:pPr algn="ctr" eaLnBrk="0" hangingPunct="0"/>
              <a:r>
                <a:rPr lang="es-ES" sz="1000">
                  <a:solidFill>
                    <a:srgbClr val="000000"/>
                  </a:solidFill>
                </a:rPr>
                <a:t>Técnicas de riego </a:t>
              </a:r>
            </a:p>
            <a:p>
              <a:pPr algn="ctr" eaLnBrk="0" hangingPunct="0"/>
              <a:r>
                <a:rPr lang="es-ES" sz="1000">
                  <a:solidFill>
                    <a:srgbClr val="000000"/>
                  </a:solidFill>
                </a:rPr>
                <a:t>parcelario</a:t>
              </a:r>
            </a:p>
          </p:txBody>
        </p:sp>
        <p:grpSp>
          <p:nvGrpSpPr>
            <p:cNvPr id="11" name="Group 5"/>
            <p:cNvGrpSpPr>
              <a:grpSpLocks/>
            </p:cNvGrpSpPr>
            <p:nvPr/>
          </p:nvGrpSpPr>
          <p:grpSpPr bwMode="auto">
            <a:xfrm>
              <a:off x="3453" y="2023"/>
              <a:ext cx="1562" cy="355"/>
              <a:chOff x="0" y="0"/>
              <a:chExt cx="6519" cy="716"/>
            </a:xfrm>
          </p:grpSpPr>
          <p:sp>
            <p:nvSpPr>
              <p:cNvPr id="35" name="Rectangle 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760" cy="436"/>
              </a:xfrm>
              <a:prstGeom prst="rect">
                <a:avLst/>
              </a:prstGeom>
              <a:solidFill>
                <a:srgbClr val="33993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36" name="AutoShape 7"/>
              <p:cNvSpPr>
                <a:spLocks noChangeArrowheads="1"/>
              </p:cNvSpPr>
              <p:nvPr/>
            </p:nvSpPr>
            <p:spPr bwMode="auto">
              <a:xfrm>
                <a:off x="33" y="9"/>
                <a:ext cx="6486" cy="707"/>
              </a:xfrm>
              <a:prstGeom prst="doubleWave">
                <a:avLst>
                  <a:gd name="adj1" fmla="val 6500"/>
                  <a:gd name="adj2" fmla="val 0"/>
                </a:avLst>
              </a:prstGeom>
              <a:solidFill>
                <a:srgbClr val="33993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eaLnBrk="0" hangingPunct="0"/>
                <a:r>
                  <a:rPr lang="es-ES" sz="1200" dirty="0" smtClean="0">
                    <a:solidFill>
                      <a:srgbClr val="000000"/>
                    </a:solidFill>
                  </a:rPr>
                  <a:t>Parcela – Comunidad (</a:t>
                </a:r>
                <a:r>
                  <a:rPr lang="es-ES" sz="1200" dirty="0" err="1" smtClean="0">
                    <a:solidFill>
                      <a:srgbClr val="000000"/>
                    </a:solidFill>
                  </a:rPr>
                  <a:t>microcuenca</a:t>
                </a:r>
                <a:r>
                  <a:rPr lang="es-ES" sz="1200" dirty="0" smtClean="0">
                    <a:solidFill>
                      <a:srgbClr val="000000"/>
                    </a:solidFill>
                  </a:rPr>
                  <a:t>) - </a:t>
                </a:r>
                <a:r>
                  <a:rPr lang="es-ES" sz="1200" dirty="0" err="1" smtClean="0">
                    <a:solidFill>
                      <a:srgbClr val="000000"/>
                    </a:solidFill>
                  </a:rPr>
                  <a:t>Subcuenca</a:t>
                </a:r>
                <a:endParaRPr lang="es-ES" sz="1200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2" name="Rectangle 8"/>
            <p:cNvSpPr>
              <a:spLocks noChangeArrowheads="1"/>
            </p:cNvSpPr>
            <p:nvPr/>
          </p:nvSpPr>
          <p:spPr bwMode="auto">
            <a:xfrm>
              <a:off x="2897" y="2681"/>
              <a:ext cx="444" cy="381"/>
            </a:xfrm>
            <a:prstGeom prst="rect">
              <a:avLst/>
            </a:prstGeom>
            <a:solidFill>
              <a:srgbClr val="00E4A8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eaLnBrk="0" hangingPunct="0"/>
              <a:r>
                <a:rPr lang="es-ES" sz="1000" dirty="0">
                  <a:solidFill>
                    <a:srgbClr val="000000"/>
                  </a:solidFill>
                </a:rPr>
                <a:t>Conservación </a:t>
              </a:r>
            </a:p>
            <a:p>
              <a:pPr algn="ctr" eaLnBrk="0" hangingPunct="0"/>
              <a:r>
                <a:rPr lang="es-ES" sz="1000" dirty="0">
                  <a:solidFill>
                    <a:srgbClr val="000000"/>
                  </a:solidFill>
                </a:rPr>
                <a:t>de la </a:t>
              </a:r>
            </a:p>
            <a:p>
              <a:pPr algn="ctr" eaLnBrk="0" hangingPunct="0"/>
              <a:r>
                <a:rPr lang="es-ES" sz="1000" dirty="0">
                  <a:solidFill>
                    <a:srgbClr val="000000"/>
                  </a:solidFill>
                </a:rPr>
                <a:t>biodiversidad</a:t>
              </a:r>
            </a:p>
          </p:txBody>
        </p:sp>
        <p:sp>
          <p:nvSpPr>
            <p:cNvPr id="13" name="Rectangle 9"/>
            <p:cNvSpPr>
              <a:spLocks noChangeArrowheads="1"/>
            </p:cNvSpPr>
            <p:nvPr/>
          </p:nvSpPr>
          <p:spPr bwMode="auto">
            <a:xfrm>
              <a:off x="5167" y="2641"/>
              <a:ext cx="417" cy="390"/>
            </a:xfrm>
            <a:prstGeom prst="rect">
              <a:avLst/>
            </a:prstGeom>
            <a:solidFill>
              <a:srgbClr val="00E4A8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eaLnBrk="0" hangingPunct="0"/>
              <a:r>
                <a:rPr lang="es-ES" sz="1000">
                  <a:solidFill>
                    <a:srgbClr val="000000"/>
                  </a:solidFill>
                </a:rPr>
                <a:t>Recuperación </a:t>
              </a:r>
            </a:p>
            <a:p>
              <a:pPr algn="ctr" eaLnBrk="0" hangingPunct="0"/>
              <a:r>
                <a:rPr lang="es-ES" sz="1000">
                  <a:solidFill>
                    <a:srgbClr val="000000"/>
                  </a:solidFill>
                </a:rPr>
                <a:t>de áreas </a:t>
              </a:r>
            </a:p>
            <a:p>
              <a:pPr algn="ctr" eaLnBrk="0" hangingPunct="0"/>
              <a:r>
                <a:rPr lang="es-ES" sz="1000">
                  <a:solidFill>
                    <a:srgbClr val="000000"/>
                  </a:solidFill>
                </a:rPr>
                <a:t>abandonadas</a:t>
              </a:r>
            </a:p>
          </p:txBody>
        </p:sp>
        <p:sp>
          <p:nvSpPr>
            <p:cNvPr id="14" name="AutoShape 12"/>
            <p:cNvSpPr>
              <a:spLocks noChangeArrowheads="1"/>
            </p:cNvSpPr>
            <p:nvPr/>
          </p:nvSpPr>
          <p:spPr bwMode="auto">
            <a:xfrm>
              <a:off x="3456" y="3430"/>
              <a:ext cx="1384" cy="464"/>
            </a:xfrm>
            <a:prstGeom prst="doubleWave">
              <a:avLst>
                <a:gd name="adj1" fmla="val 6500"/>
                <a:gd name="adj2" fmla="val 0"/>
              </a:avLst>
            </a:prstGeom>
            <a:solidFill>
              <a:srgbClr val="339933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just" eaLnBrk="0" hangingPunct="0"/>
              <a:r>
                <a:rPr lang="es-ES" sz="1400" dirty="0"/>
                <a:t>Mejorar la producción</a:t>
              </a:r>
            </a:p>
            <a:p>
              <a:pPr algn="just" eaLnBrk="0" hangingPunct="0"/>
              <a:r>
                <a:rPr lang="es-ES" sz="1400" dirty="0">
                  <a:solidFill>
                    <a:srgbClr val="0000FF"/>
                  </a:solidFill>
                </a:rPr>
                <a:t>(mejora la calidad de vida)</a:t>
              </a:r>
            </a:p>
          </p:txBody>
        </p:sp>
        <p:sp>
          <p:nvSpPr>
            <p:cNvPr id="15" name="Line 13"/>
            <p:cNvSpPr>
              <a:spLocks noChangeShapeType="1"/>
            </p:cNvSpPr>
            <p:nvPr/>
          </p:nvSpPr>
          <p:spPr bwMode="auto">
            <a:xfrm>
              <a:off x="3156" y="1728"/>
              <a:ext cx="346" cy="28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6" name="Line 14"/>
            <p:cNvSpPr>
              <a:spLocks noChangeShapeType="1"/>
            </p:cNvSpPr>
            <p:nvPr/>
          </p:nvSpPr>
          <p:spPr bwMode="auto">
            <a:xfrm>
              <a:off x="4517" y="1728"/>
              <a:ext cx="0" cy="26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7" name="Line 15"/>
            <p:cNvSpPr>
              <a:spLocks noChangeShapeType="1"/>
            </p:cNvSpPr>
            <p:nvPr/>
          </p:nvSpPr>
          <p:spPr bwMode="auto">
            <a:xfrm flipH="1">
              <a:off x="4718" y="1742"/>
              <a:ext cx="516" cy="28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8" name="Line 16"/>
            <p:cNvSpPr>
              <a:spLocks noChangeShapeType="1"/>
            </p:cNvSpPr>
            <p:nvPr/>
          </p:nvSpPr>
          <p:spPr bwMode="auto">
            <a:xfrm flipH="1">
              <a:off x="3215" y="2416"/>
              <a:ext cx="530" cy="25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9" name="Line 17"/>
            <p:cNvSpPr>
              <a:spLocks noChangeShapeType="1"/>
            </p:cNvSpPr>
            <p:nvPr/>
          </p:nvSpPr>
          <p:spPr bwMode="auto">
            <a:xfrm flipH="1">
              <a:off x="3869" y="2395"/>
              <a:ext cx="194" cy="26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0" name="Line 18"/>
            <p:cNvSpPr>
              <a:spLocks noChangeShapeType="1"/>
            </p:cNvSpPr>
            <p:nvPr/>
          </p:nvSpPr>
          <p:spPr bwMode="auto">
            <a:xfrm>
              <a:off x="4491" y="2424"/>
              <a:ext cx="477" cy="22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1" name="Line 19"/>
            <p:cNvSpPr>
              <a:spLocks noChangeShapeType="1"/>
            </p:cNvSpPr>
            <p:nvPr/>
          </p:nvSpPr>
          <p:spPr bwMode="auto">
            <a:xfrm>
              <a:off x="5390" y="1056"/>
              <a:ext cx="0" cy="14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2" name="Line 20"/>
            <p:cNvSpPr>
              <a:spLocks noChangeShapeType="1"/>
            </p:cNvSpPr>
            <p:nvPr/>
          </p:nvSpPr>
          <p:spPr bwMode="auto">
            <a:xfrm>
              <a:off x="3260" y="1057"/>
              <a:ext cx="0" cy="14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3" name="AutoShape 21"/>
            <p:cNvSpPr>
              <a:spLocks noChangeArrowheads="1"/>
            </p:cNvSpPr>
            <p:nvPr/>
          </p:nvSpPr>
          <p:spPr bwMode="auto">
            <a:xfrm>
              <a:off x="3139" y="624"/>
              <a:ext cx="1898" cy="432"/>
            </a:xfrm>
            <a:prstGeom prst="ribbon">
              <a:avLst>
                <a:gd name="adj1" fmla="val 12500"/>
                <a:gd name="adj2" fmla="val 74583"/>
              </a:avLst>
            </a:prstGeom>
            <a:solidFill>
              <a:srgbClr val="CC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s-ES" sz="1000" dirty="0" smtClean="0"/>
            </a:p>
            <a:p>
              <a:pPr algn="ctr" eaLnBrk="0" hangingPunct="0"/>
              <a:r>
                <a:rPr lang="es-ES" sz="1000" dirty="0" smtClean="0"/>
                <a:t>MEJORANDO </a:t>
              </a:r>
              <a:r>
                <a:rPr lang="es-ES" sz="1000" dirty="0"/>
                <a:t>LA DISPONIBILIDAD DEL AGUA </a:t>
              </a:r>
            </a:p>
            <a:p>
              <a:pPr algn="ctr" eaLnBrk="0" hangingPunct="0"/>
              <a:r>
                <a:rPr lang="es-ES" sz="1000" dirty="0"/>
                <a:t>(una medida de adaptabilidad)</a:t>
              </a:r>
            </a:p>
          </p:txBody>
        </p:sp>
        <p:sp>
          <p:nvSpPr>
            <p:cNvPr id="24" name="Rectangle 22"/>
            <p:cNvSpPr>
              <a:spLocks noChangeArrowheads="1"/>
            </p:cNvSpPr>
            <p:nvPr/>
          </p:nvSpPr>
          <p:spPr bwMode="auto">
            <a:xfrm>
              <a:off x="2771" y="1260"/>
              <a:ext cx="385" cy="458"/>
            </a:xfrm>
            <a:prstGeom prst="rect">
              <a:avLst/>
            </a:prstGeom>
            <a:solidFill>
              <a:srgbClr val="00E4A8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eaLnBrk="0" hangingPunct="0"/>
              <a:r>
                <a:rPr lang="es-ES" sz="1000" dirty="0">
                  <a:solidFill>
                    <a:srgbClr val="000000"/>
                  </a:solidFill>
                </a:rPr>
                <a:t>Conservación</a:t>
              </a:r>
            </a:p>
            <a:p>
              <a:pPr algn="ctr" eaLnBrk="0" hangingPunct="0"/>
              <a:r>
                <a:rPr lang="es-ES" sz="1000" dirty="0">
                  <a:solidFill>
                    <a:srgbClr val="000000"/>
                  </a:solidFill>
                </a:rPr>
                <a:t> de Fuentes </a:t>
              </a:r>
            </a:p>
            <a:p>
              <a:pPr algn="ctr" eaLnBrk="0" hangingPunct="0"/>
              <a:r>
                <a:rPr lang="es-ES" sz="1000" dirty="0">
                  <a:solidFill>
                    <a:srgbClr val="000000"/>
                  </a:solidFill>
                </a:rPr>
                <a:t>Hídricas para </a:t>
              </a:r>
            </a:p>
            <a:p>
              <a:pPr algn="ctr" eaLnBrk="0" hangingPunct="0"/>
              <a:r>
                <a:rPr lang="es-ES" sz="1000" dirty="0">
                  <a:solidFill>
                    <a:srgbClr val="000000"/>
                  </a:solidFill>
                </a:rPr>
                <a:t>recarga</a:t>
              </a:r>
            </a:p>
            <a:p>
              <a:pPr algn="ctr" eaLnBrk="0" hangingPunct="0"/>
              <a:r>
                <a:rPr lang="es-ES" sz="1000" dirty="0">
                  <a:solidFill>
                    <a:srgbClr val="000000"/>
                  </a:solidFill>
                </a:rPr>
                <a:t> de acuíferos</a:t>
              </a:r>
            </a:p>
          </p:txBody>
        </p:sp>
        <p:sp>
          <p:nvSpPr>
            <p:cNvPr id="25" name="Line 23"/>
            <p:cNvSpPr>
              <a:spLocks noChangeShapeType="1"/>
            </p:cNvSpPr>
            <p:nvPr/>
          </p:nvSpPr>
          <p:spPr bwMode="auto">
            <a:xfrm>
              <a:off x="3869" y="1728"/>
              <a:ext cx="0" cy="26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6" name="Line 24"/>
            <p:cNvSpPr>
              <a:spLocks noChangeShapeType="1"/>
            </p:cNvSpPr>
            <p:nvPr/>
          </p:nvSpPr>
          <p:spPr bwMode="auto">
            <a:xfrm>
              <a:off x="4517" y="1060"/>
              <a:ext cx="0" cy="14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7" name="Rectangle 25"/>
            <p:cNvSpPr>
              <a:spLocks noChangeArrowheads="1"/>
            </p:cNvSpPr>
            <p:nvPr/>
          </p:nvSpPr>
          <p:spPr bwMode="auto">
            <a:xfrm>
              <a:off x="4140" y="2685"/>
              <a:ext cx="395" cy="400"/>
            </a:xfrm>
            <a:prstGeom prst="rect">
              <a:avLst/>
            </a:prstGeom>
            <a:solidFill>
              <a:srgbClr val="00E4A8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eaLnBrk="0" hangingPunct="0"/>
              <a:r>
                <a:rPr lang="es-ES" sz="1000" dirty="0">
                  <a:solidFill>
                    <a:srgbClr val="000000"/>
                  </a:solidFill>
                </a:rPr>
                <a:t>Mejora la </a:t>
              </a:r>
            </a:p>
            <a:p>
              <a:pPr algn="ctr" eaLnBrk="0" hangingPunct="0"/>
              <a:r>
                <a:rPr lang="es-ES" sz="1000" dirty="0">
                  <a:solidFill>
                    <a:srgbClr val="000000"/>
                  </a:solidFill>
                </a:rPr>
                <a:t>frecuencia </a:t>
              </a:r>
            </a:p>
            <a:p>
              <a:pPr algn="ctr" eaLnBrk="0" hangingPunct="0"/>
              <a:r>
                <a:rPr lang="es-ES" sz="1000" dirty="0">
                  <a:solidFill>
                    <a:srgbClr val="000000"/>
                  </a:solidFill>
                </a:rPr>
                <a:t>de riego</a:t>
              </a:r>
            </a:p>
          </p:txBody>
        </p:sp>
        <p:sp>
          <p:nvSpPr>
            <p:cNvPr id="28" name="Rectangle 26"/>
            <p:cNvSpPr>
              <a:spLocks noChangeArrowheads="1"/>
            </p:cNvSpPr>
            <p:nvPr/>
          </p:nvSpPr>
          <p:spPr bwMode="auto">
            <a:xfrm>
              <a:off x="3513" y="2685"/>
              <a:ext cx="387" cy="400"/>
            </a:xfrm>
            <a:prstGeom prst="rect">
              <a:avLst/>
            </a:prstGeom>
            <a:solidFill>
              <a:srgbClr val="00E4A8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eaLnBrk="0" hangingPunct="0"/>
              <a:r>
                <a:rPr lang="es-ES" sz="1000" dirty="0">
                  <a:solidFill>
                    <a:srgbClr val="000000"/>
                  </a:solidFill>
                </a:rPr>
                <a:t>Mejor </a:t>
              </a:r>
            </a:p>
            <a:p>
              <a:pPr algn="ctr" eaLnBrk="0" hangingPunct="0"/>
              <a:r>
                <a:rPr lang="es-ES" sz="1000" dirty="0">
                  <a:solidFill>
                    <a:srgbClr val="000000"/>
                  </a:solidFill>
                </a:rPr>
                <a:t>calidad </a:t>
              </a:r>
            </a:p>
            <a:p>
              <a:pPr algn="ctr" eaLnBrk="0" hangingPunct="0"/>
              <a:r>
                <a:rPr lang="es-ES" sz="1000" dirty="0">
                  <a:solidFill>
                    <a:srgbClr val="000000"/>
                  </a:solidFill>
                </a:rPr>
                <a:t>del agua</a:t>
              </a:r>
            </a:p>
          </p:txBody>
        </p:sp>
        <p:sp>
          <p:nvSpPr>
            <p:cNvPr id="29" name="Line 27"/>
            <p:cNvSpPr>
              <a:spLocks noChangeShapeType="1"/>
            </p:cNvSpPr>
            <p:nvPr/>
          </p:nvSpPr>
          <p:spPr bwMode="auto">
            <a:xfrm>
              <a:off x="3869" y="1060"/>
              <a:ext cx="0" cy="14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0" name="Line 28"/>
            <p:cNvSpPr>
              <a:spLocks noChangeShapeType="1"/>
            </p:cNvSpPr>
            <p:nvPr/>
          </p:nvSpPr>
          <p:spPr bwMode="auto">
            <a:xfrm>
              <a:off x="3156" y="3062"/>
              <a:ext cx="259" cy="33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1" name="Line 29"/>
            <p:cNvSpPr>
              <a:spLocks noChangeShapeType="1"/>
            </p:cNvSpPr>
            <p:nvPr/>
          </p:nvSpPr>
          <p:spPr bwMode="auto">
            <a:xfrm>
              <a:off x="3869" y="3062"/>
              <a:ext cx="0" cy="33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2" name="Line 30"/>
            <p:cNvSpPr>
              <a:spLocks noChangeShapeType="1"/>
            </p:cNvSpPr>
            <p:nvPr/>
          </p:nvSpPr>
          <p:spPr bwMode="auto">
            <a:xfrm flipH="1">
              <a:off x="4853" y="3080"/>
              <a:ext cx="324" cy="33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3" name="Line 31"/>
            <p:cNvSpPr>
              <a:spLocks noChangeShapeType="1"/>
            </p:cNvSpPr>
            <p:nvPr/>
          </p:nvSpPr>
          <p:spPr bwMode="auto">
            <a:xfrm>
              <a:off x="4517" y="3062"/>
              <a:ext cx="0" cy="33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4" name="Line 32"/>
            <p:cNvSpPr>
              <a:spLocks noChangeShapeType="1"/>
            </p:cNvSpPr>
            <p:nvPr/>
          </p:nvSpPr>
          <p:spPr bwMode="auto">
            <a:xfrm>
              <a:off x="4193" y="2395"/>
              <a:ext cx="324" cy="26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37" name="AutoShape 39"/>
          <p:cNvSpPr>
            <a:spLocks noChangeArrowheads="1"/>
          </p:cNvSpPr>
          <p:nvPr/>
        </p:nvSpPr>
        <p:spPr bwMode="auto">
          <a:xfrm>
            <a:off x="1071538" y="3143249"/>
            <a:ext cx="1832609" cy="1000132"/>
          </a:xfrm>
          <a:prstGeom prst="notchedRightArrow">
            <a:avLst>
              <a:gd name="adj1" fmla="val 50000"/>
              <a:gd name="adj2" fmla="val 39134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ES" dirty="0">
                <a:solidFill>
                  <a:schemeClr val="bg1"/>
                </a:solidFill>
              </a:rPr>
              <a:t>Ahorro de agua</a:t>
            </a:r>
          </a:p>
        </p:txBody>
      </p:sp>
      <p:sp>
        <p:nvSpPr>
          <p:cNvPr id="38" name="Rectangle 22"/>
          <p:cNvSpPr>
            <a:spLocks noChangeArrowheads="1"/>
          </p:cNvSpPr>
          <p:nvPr/>
        </p:nvSpPr>
        <p:spPr bwMode="auto">
          <a:xfrm>
            <a:off x="2643174" y="2071678"/>
            <a:ext cx="958850" cy="785818"/>
          </a:xfrm>
          <a:prstGeom prst="rect">
            <a:avLst/>
          </a:prstGeom>
          <a:solidFill>
            <a:srgbClr val="00E4A8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r>
              <a:rPr lang="es-ES" sz="1000" dirty="0">
                <a:solidFill>
                  <a:srgbClr val="000000"/>
                </a:solidFill>
              </a:rPr>
              <a:t>Conservación</a:t>
            </a:r>
          </a:p>
          <a:p>
            <a:pPr algn="ctr" eaLnBrk="0" hangingPunct="0"/>
            <a:r>
              <a:rPr lang="es-ES" sz="1000" dirty="0">
                <a:solidFill>
                  <a:srgbClr val="000000"/>
                </a:solidFill>
              </a:rPr>
              <a:t> de </a:t>
            </a:r>
          </a:p>
          <a:p>
            <a:pPr algn="ctr" eaLnBrk="0" hangingPunct="0"/>
            <a:r>
              <a:rPr lang="es-ES" sz="1000" dirty="0">
                <a:solidFill>
                  <a:srgbClr val="000000"/>
                </a:solidFill>
              </a:rPr>
              <a:t>Ecosistemas</a:t>
            </a:r>
          </a:p>
        </p:txBody>
      </p:sp>
      <p:sp>
        <p:nvSpPr>
          <p:cNvPr id="39" name="Rectangle 22"/>
          <p:cNvSpPr>
            <a:spLocks noChangeArrowheads="1"/>
          </p:cNvSpPr>
          <p:nvPr/>
        </p:nvSpPr>
        <p:spPr bwMode="auto">
          <a:xfrm>
            <a:off x="3786182" y="2071678"/>
            <a:ext cx="1046162" cy="785818"/>
          </a:xfrm>
          <a:prstGeom prst="rect">
            <a:avLst/>
          </a:prstGeom>
          <a:solidFill>
            <a:srgbClr val="00E4A8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r>
              <a:rPr lang="es-ES" sz="1000" dirty="0">
                <a:solidFill>
                  <a:srgbClr val="000000"/>
                </a:solidFill>
              </a:rPr>
              <a:t>Reutilizar aguas </a:t>
            </a:r>
          </a:p>
          <a:p>
            <a:pPr algn="ctr" eaLnBrk="0" hangingPunct="0"/>
            <a:r>
              <a:rPr lang="es-ES" sz="1000" dirty="0">
                <a:solidFill>
                  <a:srgbClr val="000000"/>
                </a:solidFill>
              </a:rPr>
              <a:t>residuales</a:t>
            </a:r>
          </a:p>
        </p:txBody>
      </p:sp>
      <p:sp>
        <p:nvSpPr>
          <p:cNvPr id="40" name="Rectangle 25"/>
          <p:cNvSpPr>
            <a:spLocks noChangeArrowheads="1"/>
          </p:cNvSpPr>
          <p:nvPr/>
        </p:nvSpPr>
        <p:spPr bwMode="auto">
          <a:xfrm>
            <a:off x="6286512" y="4429132"/>
            <a:ext cx="990520" cy="651637"/>
          </a:xfrm>
          <a:prstGeom prst="rect">
            <a:avLst/>
          </a:prstGeom>
          <a:solidFill>
            <a:srgbClr val="00E4A8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r>
              <a:rPr lang="es-ES" sz="1000" dirty="0" smtClean="0">
                <a:solidFill>
                  <a:srgbClr val="000000"/>
                </a:solidFill>
              </a:rPr>
              <a:t>Mayor </a:t>
            </a:r>
          </a:p>
          <a:p>
            <a:pPr algn="ctr" eaLnBrk="0" hangingPunct="0"/>
            <a:r>
              <a:rPr lang="es-ES" sz="1000" dirty="0" smtClean="0">
                <a:solidFill>
                  <a:srgbClr val="000000"/>
                </a:solidFill>
              </a:rPr>
              <a:t>disponibilidad</a:t>
            </a:r>
          </a:p>
          <a:p>
            <a:pPr algn="ctr" eaLnBrk="0" hangingPunct="0"/>
            <a:r>
              <a:rPr lang="es-ES" sz="1000" dirty="0" smtClean="0">
                <a:solidFill>
                  <a:srgbClr val="000000"/>
                </a:solidFill>
              </a:rPr>
              <a:t> de agua</a:t>
            </a:r>
            <a:endParaRPr lang="es-ES" sz="1000" dirty="0">
              <a:solidFill>
                <a:srgbClr val="000000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2051720" y="260648"/>
            <a:ext cx="48004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3600" b="1" dirty="0" smtClean="0">
                <a:latin typeface="Arial Narrow" panose="020B0606020202030204" pitchFamily="34" charset="0"/>
              </a:rPr>
              <a:t>AGUA Y ADAPTABILIDAD</a:t>
            </a:r>
            <a:endParaRPr lang="es-PE" sz="36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012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468CE-9B8E-48C9-805F-0671C21F334A}" type="slidenum">
              <a:rPr lang="es-ES" altLang="es-PE"/>
              <a:pPr/>
              <a:t>19</a:t>
            </a:fld>
            <a:endParaRPr lang="es-ES" altLang="es-PE"/>
          </a:p>
        </p:txBody>
      </p:sp>
      <p:pic>
        <p:nvPicPr>
          <p:cNvPr id="651266" name="Picture 2" descr="Machuanca 10 octubre 02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70896" y="811214"/>
            <a:ext cx="7943465" cy="612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1295" name="Picture 31" descr="100_1039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26628" y="822325"/>
            <a:ext cx="2817372" cy="2241550"/>
          </a:xfrm>
          <a:prstGeom prst="rect">
            <a:avLst/>
          </a:prstGeom>
          <a:noFill/>
          <a:ln w="28575" cmpd="thinThick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51290" name="Group 26"/>
          <p:cNvGrpSpPr>
            <a:grpSpLocks/>
          </p:cNvGrpSpPr>
          <p:nvPr/>
        </p:nvGrpSpPr>
        <p:grpSpPr bwMode="auto">
          <a:xfrm>
            <a:off x="1187342" y="233475"/>
            <a:ext cx="7865528" cy="453380"/>
            <a:chOff x="0" y="-87"/>
            <a:chExt cx="6275" cy="649"/>
          </a:xfrm>
          <a:noFill/>
        </p:grpSpPr>
        <p:sp>
          <p:nvSpPr>
            <p:cNvPr id="651291" name="Rectangle 27" descr="Corcho"/>
            <p:cNvSpPr>
              <a:spLocks noChangeArrowheads="1"/>
            </p:cNvSpPr>
            <p:nvPr/>
          </p:nvSpPr>
          <p:spPr bwMode="auto">
            <a:xfrm>
              <a:off x="0" y="0"/>
              <a:ext cx="6275" cy="393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s-PE"/>
            </a:p>
          </p:txBody>
        </p:sp>
        <p:sp>
          <p:nvSpPr>
            <p:cNvPr id="651292" name="AutoShape 28" descr="Corcho"/>
            <p:cNvSpPr>
              <a:spLocks noChangeArrowheads="1"/>
            </p:cNvSpPr>
            <p:nvPr/>
          </p:nvSpPr>
          <p:spPr bwMode="auto">
            <a:xfrm>
              <a:off x="741" y="-87"/>
              <a:ext cx="5406" cy="649"/>
            </a:xfrm>
            <a:prstGeom prst="doubleWave">
              <a:avLst>
                <a:gd name="adj1" fmla="val 6500"/>
                <a:gd name="adj2" fmla="val 0"/>
              </a:avLst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r"/>
              <a:r>
                <a:rPr lang="en-US" altLang="es-PE" sz="2000" b="1" dirty="0"/>
                <a:t>A  NIVEL DE PARCELA</a:t>
              </a:r>
              <a:endParaRPr lang="es-ES" altLang="es-PE" sz="2000" b="1" dirty="0"/>
            </a:p>
          </p:txBody>
        </p:sp>
      </p:grpSp>
      <p:sp>
        <p:nvSpPr>
          <p:cNvPr id="651268" name="Rectangle 4"/>
          <p:cNvSpPr>
            <a:spLocks noChangeArrowheads="1"/>
          </p:cNvSpPr>
          <p:nvPr/>
        </p:nvSpPr>
        <p:spPr bwMode="auto">
          <a:xfrm>
            <a:off x="1292900" y="1323975"/>
            <a:ext cx="2703036" cy="91598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txBody>
          <a:bodyPr>
            <a:spAutoFit/>
          </a:bodyPr>
          <a:lstStyle/>
          <a:p>
            <a:pPr algn="l"/>
            <a:r>
              <a:rPr lang="es-ES" altLang="es-PE" b="1" dirty="0" smtClean="0">
                <a:solidFill>
                  <a:srgbClr val="FFFF00"/>
                </a:solidFill>
              </a:rPr>
              <a:t>Promover </a:t>
            </a:r>
            <a:r>
              <a:rPr lang="es-ES" altLang="es-PE" b="1" dirty="0">
                <a:solidFill>
                  <a:srgbClr val="FFFF00"/>
                </a:solidFill>
              </a:rPr>
              <a:t>la </a:t>
            </a:r>
          </a:p>
          <a:p>
            <a:pPr algn="l"/>
            <a:r>
              <a:rPr lang="es-ES" altLang="es-PE" b="1" dirty="0">
                <a:solidFill>
                  <a:srgbClr val="FFFF00"/>
                </a:solidFill>
              </a:rPr>
              <a:t>Conservación y </a:t>
            </a:r>
          </a:p>
          <a:p>
            <a:pPr algn="l"/>
            <a:r>
              <a:rPr lang="es-ES" altLang="es-PE" b="1" dirty="0">
                <a:solidFill>
                  <a:srgbClr val="FFFF00"/>
                </a:solidFill>
              </a:rPr>
              <a:t>Manejo de Suelos </a:t>
            </a:r>
          </a:p>
        </p:txBody>
      </p:sp>
      <p:sp>
        <p:nvSpPr>
          <p:cNvPr id="651274" name="Rectangle 10"/>
          <p:cNvSpPr>
            <a:spLocks noChangeArrowheads="1"/>
          </p:cNvSpPr>
          <p:nvPr/>
        </p:nvSpPr>
        <p:spPr bwMode="auto">
          <a:xfrm>
            <a:off x="1292900" y="3403600"/>
            <a:ext cx="2562314" cy="91598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txBody>
          <a:bodyPr>
            <a:spAutoFit/>
          </a:bodyPr>
          <a:lstStyle/>
          <a:p>
            <a:pPr algn="l"/>
            <a:r>
              <a:rPr lang="es-ES" altLang="es-PE" b="1" dirty="0" smtClean="0">
                <a:solidFill>
                  <a:srgbClr val="FFFF00"/>
                </a:solidFill>
              </a:rPr>
              <a:t>Promover </a:t>
            </a:r>
            <a:r>
              <a:rPr lang="es-ES" altLang="es-PE" b="1" dirty="0">
                <a:solidFill>
                  <a:srgbClr val="FFFF00"/>
                </a:solidFill>
              </a:rPr>
              <a:t>el </a:t>
            </a:r>
          </a:p>
          <a:p>
            <a:pPr algn="l"/>
            <a:r>
              <a:rPr lang="es-ES" altLang="es-PE" b="1" dirty="0">
                <a:solidFill>
                  <a:srgbClr val="FFFF00"/>
                </a:solidFill>
              </a:rPr>
              <a:t>mejoramiento del</a:t>
            </a:r>
          </a:p>
          <a:p>
            <a:pPr algn="l"/>
            <a:r>
              <a:rPr lang="es-ES" altLang="es-PE" b="1" dirty="0">
                <a:solidFill>
                  <a:srgbClr val="FFFF00"/>
                </a:solidFill>
              </a:rPr>
              <a:t>uso de agua de riego</a:t>
            </a:r>
          </a:p>
        </p:txBody>
      </p:sp>
      <p:sp>
        <p:nvSpPr>
          <p:cNvPr id="651296" name="Rectangle 32"/>
          <p:cNvSpPr>
            <a:spLocks noChangeArrowheads="1"/>
          </p:cNvSpPr>
          <p:nvPr/>
        </p:nvSpPr>
        <p:spPr bwMode="auto">
          <a:xfrm>
            <a:off x="1292900" y="5400675"/>
            <a:ext cx="2119626" cy="120032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txBody>
          <a:bodyPr>
            <a:spAutoFit/>
          </a:bodyPr>
          <a:lstStyle/>
          <a:p>
            <a:pPr algn="l"/>
            <a:r>
              <a:rPr lang="es-ES" altLang="es-PE" b="1" dirty="0">
                <a:solidFill>
                  <a:srgbClr val="FFFF00"/>
                </a:solidFill>
              </a:rPr>
              <a:t>Introducción </a:t>
            </a:r>
          </a:p>
          <a:p>
            <a:pPr algn="l"/>
            <a:r>
              <a:rPr lang="es-ES" altLang="es-PE" b="1" dirty="0" smtClean="0">
                <a:solidFill>
                  <a:srgbClr val="FFFF00"/>
                </a:solidFill>
              </a:rPr>
              <a:t>A un </a:t>
            </a:r>
            <a:r>
              <a:rPr lang="es-ES" altLang="es-PE" b="1" dirty="0">
                <a:solidFill>
                  <a:srgbClr val="FFFF00"/>
                </a:solidFill>
              </a:rPr>
              <a:t>riego </a:t>
            </a:r>
            <a:r>
              <a:rPr lang="es-ES" altLang="es-PE" b="1" dirty="0" smtClean="0">
                <a:solidFill>
                  <a:srgbClr val="FFFF00"/>
                </a:solidFill>
              </a:rPr>
              <a:t>tecnificado de bajo costo</a:t>
            </a:r>
            <a:endParaRPr lang="es-ES" altLang="es-PE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498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5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51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1268" grpId="0" animBg="1"/>
      <p:bldP spid="651274" grpId="0" animBg="1"/>
      <p:bldP spid="65129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259632" y="116632"/>
            <a:ext cx="7505328" cy="864096"/>
          </a:xfrm>
        </p:spPr>
        <p:txBody>
          <a:bodyPr/>
          <a:lstStyle/>
          <a:p>
            <a:r>
              <a:rPr lang="es-PE" altLang="es-PE" sz="3600" b="1" dirty="0" smtClean="0">
                <a:latin typeface="Tahoma" pitchFamily="34" charset="0"/>
              </a:rPr>
              <a:t>El Clima y las Montañas</a:t>
            </a:r>
            <a:endParaRPr lang="es-ES" altLang="es-PE" sz="3600" b="1" dirty="0" smtClean="0">
              <a:latin typeface="Tahoma" pitchFamily="34" charset="0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7624" y="1052736"/>
            <a:ext cx="7848872" cy="5256584"/>
          </a:xfrm>
        </p:spPr>
        <p:txBody>
          <a:bodyPr/>
          <a:lstStyle/>
          <a:p>
            <a:pPr>
              <a:lnSpc>
                <a:spcPct val="90000"/>
              </a:lnSpc>
              <a:buClr>
                <a:srgbClr val="99CCFF"/>
              </a:buClr>
              <a:buSzPct val="150000"/>
              <a:buFont typeface="Wingdings" pitchFamily="2" charset="2"/>
              <a:buNone/>
            </a:pPr>
            <a:r>
              <a:rPr lang="es-PE" altLang="es-PE" sz="2800" dirty="0" smtClean="0">
                <a:latin typeface="Arial Narrow" panose="020B0606020202030204" pitchFamily="34" charset="0"/>
              </a:rPr>
              <a:t>    En condiciones de montañas es difícil hablar de climas porque lo que predomina son los microclimas.</a:t>
            </a:r>
          </a:p>
          <a:p>
            <a:pPr>
              <a:lnSpc>
                <a:spcPct val="90000"/>
              </a:lnSpc>
              <a:buClr>
                <a:srgbClr val="99CCFF"/>
              </a:buClr>
              <a:buSzPct val="150000"/>
              <a:buFont typeface="Wingdings" pitchFamily="2" charset="2"/>
              <a:buNone/>
            </a:pPr>
            <a:endParaRPr lang="es-PE" altLang="es-PE" sz="2800" dirty="0" smtClean="0">
              <a:latin typeface="Arial Narrow" panose="020B0606020202030204" pitchFamily="34" charset="0"/>
            </a:endParaRPr>
          </a:p>
          <a:p>
            <a:pPr>
              <a:lnSpc>
                <a:spcPct val="90000"/>
              </a:lnSpc>
              <a:buClr>
                <a:srgbClr val="99CCFF"/>
              </a:buClr>
              <a:buSzPct val="150000"/>
              <a:buFont typeface="Wingdings" pitchFamily="2" charset="2"/>
              <a:buNone/>
            </a:pPr>
            <a:r>
              <a:rPr lang="es-PE" altLang="es-PE" sz="2800" dirty="0" smtClean="0">
                <a:latin typeface="Arial Narrow" panose="020B0606020202030204" pitchFamily="34" charset="0"/>
              </a:rPr>
              <a:t>   Las montañas se caracterizan por tener climas muy inestables , con gran variabilidad diaria, mensual y anual. La presencia de heladas, granizadas, lluvias, sequías, El Niño ,...generan condiciones de gran inestabilidad.</a:t>
            </a:r>
          </a:p>
          <a:p>
            <a:pPr>
              <a:lnSpc>
                <a:spcPct val="90000"/>
              </a:lnSpc>
              <a:buClr>
                <a:srgbClr val="99CCFF"/>
              </a:buClr>
              <a:buSzPct val="150000"/>
              <a:buFont typeface="Wingdings" pitchFamily="2" charset="2"/>
              <a:buNone/>
            </a:pPr>
            <a:endParaRPr lang="es-PE" altLang="es-PE" sz="2800" dirty="0" smtClean="0">
              <a:latin typeface="Arial Narrow" panose="020B0606020202030204" pitchFamily="34" charset="0"/>
            </a:endParaRPr>
          </a:p>
          <a:p>
            <a:pPr>
              <a:lnSpc>
                <a:spcPct val="90000"/>
              </a:lnSpc>
              <a:buClr>
                <a:srgbClr val="99CCFF"/>
              </a:buClr>
              <a:buSzPct val="150000"/>
              <a:buFont typeface="Wingdings" pitchFamily="2" charset="2"/>
              <a:buNone/>
            </a:pPr>
            <a:r>
              <a:rPr lang="es-PE" altLang="es-PE" sz="2800" dirty="0" smtClean="0">
                <a:latin typeface="Arial Narrow" panose="020B0606020202030204" pitchFamily="34" charset="0"/>
              </a:rPr>
              <a:t>   En montañas lo que más interesa son los gradientes </a:t>
            </a:r>
            <a:r>
              <a:rPr lang="es-PE" altLang="es-PE" sz="2800" dirty="0" err="1" smtClean="0">
                <a:latin typeface="Arial Narrow" panose="020B0606020202030204" pitchFamily="34" charset="0"/>
              </a:rPr>
              <a:t>microclimáticos</a:t>
            </a:r>
            <a:r>
              <a:rPr lang="es-PE" altLang="es-PE" sz="2800" dirty="0" smtClean="0">
                <a:latin typeface="Arial Narrow" panose="020B0606020202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367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 autoUpdateAnimBg="0"/>
      <p:bldP spid="25603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AE8B9-643B-4D13-BAC9-80DF41D3A4D5}" type="slidenum">
              <a:rPr lang="es-ES" altLang="es-PE"/>
              <a:pPr/>
              <a:t>20</a:t>
            </a:fld>
            <a:endParaRPr lang="es-ES" altLang="es-PE"/>
          </a:p>
        </p:txBody>
      </p:sp>
      <p:pic>
        <p:nvPicPr>
          <p:cNvPr id="652290" name="Picture 2" descr="Mujeres riego, 14 octubre Cachana 04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01679" y="804864"/>
            <a:ext cx="7912682" cy="612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52310" name="Group 22"/>
          <p:cNvGrpSpPr>
            <a:grpSpLocks/>
          </p:cNvGrpSpPr>
          <p:nvPr/>
        </p:nvGrpSpPr>
        <p:grpSpPr bwMode="auto">
          <a:xfrm>
            <a:off x="0" y="1"/>
            <a:ext cx="9214361" cy="898525"/>
            <a:chOff x="0" y="0"/>
            <a:chExt cx="6286" cy="865"/>
          </a:xfrm>
          <a:noFill/>
        </p:grpSpPr>
        <p:sp>
          <p:nvSpPr>
            <p:cNvPr id="652311" name="Rectangle 23" descr="Corcho"/>
            <p:cNvSpPr>
              <a:spLocks noChangeArrowheads="1"/>
            </p:cNvSpPr>
            <p:nvPr/>
          </p:nvSpPr>
          <p:spPr bwMode="auto">
            <a:xfrm>
              <a:off x="0" y="0"/>
              <a:ext cx="6275" cy="393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s-PE"/>
            </a:p>
          </p:txBody>
        </p:sp>
        <p:sp>
          <p:nvSpPr>
            <p:cNvPr id="652312" name="AutoShape 24" descr="Corcho"/>
            <p:cNvSpPr>
              <a:spLocks noChangeArrowheads="1"/>
            </p:cNvSpPr>
            <p:nvPr/>
          </p:nvSpPr>
          <p:spPr bwMode="auto">
            <a:xfrm>
              <a:off x="0" y="216"/>
              <a:ext cx="6286" cy="649"/>
            </a:xfrm>
            <a:prstGeom prst="doubleWave">
              <a:avLst>
                <a:gd name="adj1" fmla="val 6500"/>
                <a:gd name="adj2" fmla="val 0"/>
              </a:avLst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r"/>
              <a:r>
                <a:rPr lang="en-US" altLang="es-PE" sz="2000" b="1">
                  <a:solidFill>
                    <a:schemeClr val="bg2"/>
                  </a:solidFill>
                </a:rPr>
                <a:t>A  NIVEL DE PARCELA</a:t>
              </a:r>
              <a:endParaRPr lang="es-ES" altLang="es-PE" sz="2000" b="1">
                <a:solidFill>
                  <a:schemeClr val="bg2"/>
                </a:solidFill>
              </a:endParaRPr>
            </a:p>
          </p:txBody>
        </p:sp>
      </p:grpSp>
      <p:sp>
        <p:nvSpPr>
          <p:cNvPr id="652298" name="Rectangle 10"/>
          <p:cNvSpPr>
            <a:spLocks noChangeArrowheads="1"/>
          </p:cNvSpPr>
          <p:nvPr/>
        </p:nvSpPr>
        <p:spPr bwMode="auto">
          <a:xfrm>
            <a:off x="1361614" y="1158875"/>
            <a:ext cx="2207577" cy="64135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>
            <a:spAutoFit/>
          </a:bodyPr>
          <a:lstStyle/>
          <a:p>
            <a:pPr algn="l"/>
            <a:r>
              <a:rPr lang="es-ES" altLang="es-PE" b="1" dirty="0">
                <a:solidFill>
                  <a:srgbClr val="FF0000"/>
                </a:solidFill>
              </a:rPr>
              <a:t>Capacitación </a:t>
            </a:r>
          </a:p>
          <a:p>
            <a:pPr algn="l"/>
            <a:r>
              <a:rPr lang="es-ES" altLang="es-PE" b="1" dirty="0">
                <a:solidFill>
                  <a:srgbClr val="FF0000"/>
                </a:solidFill>
              </a:rPr>
              <a:t>a usuarias </a:t>
            </a:r>
          </a:p>
        </p:txBody>
      </p:sp>
      <p:sp>
        <p:nvSpPr>
          <p:cNvPr id="652299" name="Rectangle 11"/>
          <p:cNvSpPr>
            <a:spLocks noChangeArrowheads="1"/>
          </p:cNvSpPr>
          <p:nvPr/>
        </p:nvSpPr>
        <p:spPr bwMode="auto">
          <a:xfrm>
            <a:off x="1361614" y="3979864"/>
            <a:ext cx="1832318" cy="915987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>
            <a:spAutoFit/>
          </a:bodyPr>
          <a:lstStyle/>
          <a:p>
            <a:pPr algn="l"/>
            <a:r>
              <a:rPr lang="es-ES" altLang="es-PE" b="1">
                <a:solidFill>
                  <a:srgbClr val="FF0000"/>
                </a:solidFill>
              </a:rPr>
              <a:t>Intercambio </a:t>
            </a:r>
          </a:p>
          <a:p>
            <a:pPr algn="l"/>
            <a:r>
              <a:rPr lang="es-ES" altLang="es-PE" b="1">
                <a:solidFill>
                  <a:srgbClr val="FF0000"/>
                </a:solidFill>
              </a:rPr>
              <a:t>de</a:t>
            </a:r>
          </a:p>
          <a:p>
            <a:pPr algn="l"/>
            <a:r>
              <a:rPr lang="es-ES" altLang="es-PE" b="1">
                <a:solidFill>
                  <a:srgbClr val="FF0000"/>
                </a:solidFill>
              </a:rPr>
              <a:t>experiencias</a:t>
            </a:r>
          </a:p>
        </p:txBody>
      </p:sp>
      <p:sp>
        <p:nvSpPr>
          <p:cNvPr id="652300" name="Rectangle 12"/>
          <p:cNvSpPr>
            <a:spLocks noChangeArrowheads="1"/>
          </p:cNvSpPr>
          <p:nvPr/>
        </p:nvSpPr>
        <p:spPr bwMode="auto">
          <a:xfrm>
            <a:off x="1361614" y="2303464"/>
            <a:ext cx="2355629" cy="92333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>
            <a:spAutoFit/>
          </a:bodyPr>
          <a:lstStyle/>
          <a:p>
            <a:pPr algn="l"/>
            <a:r>
              <a:rPr lang="es-ES" altLang="es-PE" b="1" dirty="0">
                <a:solidFill>
                  <a:srgbClr val="FF0000"/>
                </a:solidFill>
              </a:rPr>
              <a:t>Promoción y Manejo de Cultivos </a:t>
            </a:r>
            <a:r>
              <a:rPr lang="es-ES" altLang="es-PE" b="1" dirty="0" smtClean="0">
                <a:solidFill>
                  <a:srgbClr val="FF0000"/>
                </a:solidFill>
              </a:rPr>
              <a:t>Agroecológicos</a:t>
            </a:r>
            <a:endParaRPr lang="es-ES" altLang="es-PE" b="1" dirty="0">
              <a:solidFill>
                <a:srgbClr val="FF0000"/>
              </a:solidFill>
            </a:endParaRPr>
          </a:p>
        </p:txBody>
      </p:sp>
      <p:sp>
        <p:nvSpPr>
          <p:cNvPr id="652315" name="Rectangle 27"/>
          <p:cNvSpPr>
            <a:spLocks noChangeArrowheads="1"/>
          </p:cNvSpPr>
          <p:nvPr/>
        </p:nvSpPr>
        <p:spPr bwMode="auto">
          <a:xfrm>
            <a:off x="1361614" y="5421314"/>
            <a:ext cx="2562314" cy="915987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>
            <a:spAutoFit/>
          </a:bodyPr>
          <a:lstStyle/>
          <a:p>
            <a:pPr algn="l"/>
            <a:r>
              <a:rPr lang="es-ES" altLang="es-PE" b="1">
                <a:solidFill>
                  <a:srgbClr val="FF0000"/>
                </a:solidFill>
              </a:rPr>
              <a:t>Revaloración </a:t>
            </a:r>
          </a:p>
          <a:p>
            <a:pPr algn="l"/>
            <a:r>
              <a:rPr lang="es-ES" altLang="es-PE" b="1">
                <a:solidFill>
                  <a:srgbClr val="FF0000"/>
                </a:solidFill>
              </a:rPr>
              <a:t>de la cultura </a:t>
            </a:r>
          </a:p>
          <a:p>
            <a:pPr algn="l"/>
            <a:r>
              <a:rPr lang="es-ES" altLang="es-PE" b="1">
                <a:solidFill>
                  <a:srgbClr val="FF0000"/>
                </a:solidFill>
              </a:rPr>
              <a:t>ancestral</a:t>
            </a:r>
          </a:p>
        </p:txBody>
      </p:sp>
    </p:spTree>
    <p:extLst>
      <p:ext uri="{BB962C8B-B14F-4D97-AF65-F5344CB8AC3E}">
        <p14:creationId xmlns:p14="http://schemas.microsoft.com/office/powerpoint/2010/main" val="2762220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522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52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5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523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52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52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522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52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52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523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52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52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2298" grpId="0" animBg="1"/>
      <p:bldP spid="652299" grpId="0" animBg="1"/>
      <p:bldP spid="652300" grpId="0" animBg="1"/>
      <p:bldP spid="6523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566D0-7684-471F-9DEF-C7A65AE9C1E0}" type="slidenum">
              <a:rPr lang="es-ES" altLang="es-PE"/>
              <a:pPr/>
              <a:t>21</a:t>
            </a:fld>
            <a:endParaRPr lang="es-ES" altLang="es-PE"/>
          </a:p>
        </p:txBody>
      </p:sp>
      <p:pic>
        <p:nvPicPr>
          <p:cNvPr id="653314" name="Picture 2" descr="Discución de estatutos Quillunza"/>
          <p:cNvPicPr>
            <a:picLocks noChangeAspect="1" noChangeArrowheads="1"/>
          </p:cNvPicPr>
          <p:nvPr/>
        </p:nvPicPr>
        <p:blipFill>
          <a:blip r:embed="rId2" cstate="email">
            <a:lum bright="10000"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09906" y="754064"/>
            <a:ext cx="8004455" cy="6103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53334" name="Group 22"/>
          <p:cNvGrpSpPr>
            <a:grpSpLocks/>
          </p:cNvGrpSpPr>
          <p:nvPr/>
        </p:nvGrpSpPr>
        <p:grpSpPr bwMode="auto">
          <a:xfrm>
            <a:off x="0" y="1"/>
            <a:ext cx="9214361" cy="898525"/>
            <a:chOff x="0" y="0"/>
            <a:chExt cx="6286" cy="865"/>
          </a:xfrm>
          <a:noFill/>
        </p:grpSpPr>
        <p:sp>
          <p:nvSpPr>
            <p:cNvPr id="653335" name="Rectangle 23" descr="Corcho"/>
            <p:cNvSpPr>
              <a:spLocks noChangeArrowheads="1"/>
            </p:cNvSpPr>
            <p:nvPr/>
          </p:nvSpPr>
          <p:spPr bwMode="auto">
            <a:xfrm>
              <a:off x="0" y="0"/>
              <a:ext cx="6275" cy="393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s-PE"/>
            </a:p>
          </p:txBody>
        </p:sp>
        <p:sp>
          <p:nvSpPr>
            <p:cNvPr id="653336" name="AutoShape 24" descr="Corcho"/>
            <p:cNvSpPr>
              <a:spLocks noChangeArrowheads="1"/>
            </p:cNvSpPr>
            <p:nvPr/>
          </p:nvSpPr>
          <p:spPr bwMode="auto">
            <a:xfrm>
              <a:off x="0" y="216"/>
              <a:ext cx="6286" cy="649"/>
            </a:xfrm>
            <a:prstGeom prst="doubleWave">
              <a:avLst>
                <a:gd name="adj1" fmla="val 6500"/>
                <a:gd name="adj2" fmla="val 0"/>
              </a:avLst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r"/>
              <a:r>
                <a:rPr lang="en-US" altLang="es-PE" sz="2000" b="1">
                  <a:solidFill>
                    <a:schemeClr val="bg2"/>
                  </a:solidFill>
                </a:rPr>
                <a:t>A  NIVEL DE MICROCUENCA</a:t>
              </a:r>
              <a:endParaRPr lang="es-ES" altLang="es-PE" sz="2000" b="1">
                <a:solidFill>
                  <a:schemeClr val="bg2"/>
                </a:solidFill>
              </a:endParaRPr>
            </a:p>
          </p:txBody>
        </p:sp>
      </p:grpSp>
      <p:sp>
        <p:nvSpPr>
          <p:cNvPr id="653321" name="Rectangle 9"/>
          <p:cNvSpPr>
            <a:spLocks noChangeArrowheads="1"/>
          </p:cNvSpPr>
          <p:nvPr/>
        </p:nvSpPr>
        <p:spPr bwMode="auto">
          <a:xfrm>
            <a:off x="1209906" y="1054101"/>
            <a:ext cx="1940791" cy="132343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txBody>
          <a:bodyPr>
            <a:spAutoFit/>
          </a:bodyPr>
          <a:lstStyle/>
          <a:p>
            <a:pPr algn="l"/>
            <a:r>
              <a:rPr lang="es-ES" altLang="es-PE" sz="2000" b="1" dirty="0">
                <a:solidFill>
                  <a:srgbClr val="FF0000"/>
                </a:solidFill>
                <a:latin typeface="Arial Narrow" panose="020B0606020202030204" pitchFamily="34" charset="0"/>
              </a:rPr>
              <a:t>Análisis de problemas locales y globales</a:t>
            </a:r>
          </a:p>
        </p:txBody>
      </p:sp>
      <p:sp>
        <p:nvSpPr>
          <p:cNvPr id="653323" name="Rectangle 11"/>
          <p:cNvSpPr>
            <a:spLocks noChangeArrowheads="1"/>
          </p:cNvSpPr>
          <p:nvPr/>
        </p:nvSpPr>
        <p:spPr bwMode="auto">
          <a:xfrm>
            <a:off x="1209906" y="2687638"/>
            <a:ext cx="1836716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txBody>
          <a:bodyPr>
            <a:spAutoFit/>
          </a:bodyPr>
          <a:lstStyle/>
          <a:p>
            <a:pPr algn="l"/>
            <a:r>
              <a:rPr lang="es-ES" altLang="es-PE" sz="2000" b="1" dirty="0">
                <a:solidFill>
                  <a:srgbClr val="FF0000"/>
                </a:solidFill>
                <a:latin typeface="Arial Narrow" panose="020B0606020202030204" pitchFamily="34" charset="0"/>
              </a:rPr>
              <a:t>Establecimiento</a:t>
            </a:r>
          </a:p>
          <a:p>
            <a:pPr algn="l"/>
            <a:r>
              <a:rPr lang="es-ES" altLang="es-PE" sz="2000" b="1" dirty="0">
                <a:solidFill>
                  <a:srgbClr val="FF0000"/>
                </a:solidFill>
                <a:latin typeface="Arial Narrow" panose="020B0606020202030204" pitchFamily="34" charset="0"/>
              </a:rPr>
              <a:t>de normas </a:t>
            </a:r>
          </a:p>
        </p:txBody>
      </p:sp>
      <p:pic>
        <p:nvPicPr>
          <p:cNvPr id="653325" name="Picture 13" descr="elaborandomapaparl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010101"/>
              </a:clrFrom>
              <a:clrTo>
                <a:srgbClr val="010101">
                  <a:alpha val="0"/>
                </a:srgbClr>
              </a:clrTo>
            </a:clrChange>
            <a:lum bright="-12000" contrast="2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3249" y="4038601"/>
            <a:ext cx="3397851" cy="306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3337" name="Rectangle 25"/>
          <p:cNvSpPr>
            <a:spLocks noChangeArrowheads="1"/>
          </p:cNvSpPr>
          <p:nvPr/>
        </p:nvSpPr>
        <p:spPr bwMode="auto">
          <a:xfrm>
            <a:off x="1209906" y="3629025"/>
            <a:ext cx="1836716" cy="1015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txBody>
          <a:bodyPr>
            <a:spAutoFit/>
          </a:bodyPr>
          <a:lstStyle/>
          <a:p>
            <a:pPr algn="l"/>
            <a:r>
              <a:rPr lang="es-ES" altLang="es-PE" sz="2000" b="1">
                <a:solidFill>
                  <a:srgbClr val="FF0000"/>
                </a:solidFill>
                <a:latin typeface="Arial Narrow" panose="020B0606020202030204" pitchFamily="34" charset="0"/>
              </a:rPr>
              <a:t>Establecimiento</a:t>
            </a:r>
          </a:p>
          <a:p>
            <a:pPr algn="l"/>
            <a:r>
              <a:rPr lang="es-ES" altLang="es-PE" sz="2000" b="1">
                <a:solidFill>
                  <a:srgbClr val="FF0000"/>
                </a:solidFill>
                <a:latin typeface="Arial Narrow" panose="020B0606020202030204" pitchFamily="34" charset="0"/>
              </a:rPr>
              <a:t>de instrumentos de gestión  </a:t>
            </a:r>
          </a:p>
        </p:txBody>
      </p:sp>
      <p:sp>
        <p:nvSpPr>
          <p:cNvPr id="653338" name="Rectangle 26"/>
          <p:cNvSpPr>
            <a:spLocks noChangeArrowheads="1"/>
          </p:cNvSpPr>
          <p:nvPr/>
        </p:nvSpPr>
        <p:spPr bwMode="auto">
          <a:xfrm>
            <a:off x="1209906" y="5083175"/>
            <a:ext cx="2425990" cy="1015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txBody>
          <a:bodyPr>
            <a:spAutoFit/>
          </a:bodyPr>
          <a:lstStyle/>
          <a:p>
            <a:pPr algn="l"/>
            <a:r>
              <a:rPr lang="es-ES" altLang="es-PE" sz="2000" b="1">
                <a:solidFill>
                  <a:srgbClr val="FF0000"/>
                </a:solidFill>
                <a:latin typeface="Arial Narrow" panose="020B0606020202030204" pitchFamily="34" charset="0"/>
              </a:rPr>
              <a:t>Consensos para mejoramiento de sistemas de riego </a:t>
            </a:r>
          </a:p>
        </p:txBody>
      </p:sp>
      <p:pic>
        <p:nvPicPr>
          <p:cNvPr id="653339" name="Picture 27" descr="Huayhuanca_Limpiando estanque juntos"/>
          <p:cNvPicPr>
            <a:picLocks noChangeAspect="1" noChangeArrowheads="1"/>
          </p:cNvPicPr>
          <p:nvPr/>
        </p:nvPicPr>
        <p:blipFill>
          <a:blip r:embed="rId4" cstate="email">
            <a:lum bright="-14000"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27451" y="839788"/>
            <a:ext cx="2616550" cy="212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195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5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5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53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53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3321" grpId="0" animBg="1"/>
      <p:bldP spid="653323" grpId="0" animBg="1"/>
      <p:bldP spid="653337" grpId="0" animBg="1"/>
      <p:bldP spid="65333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FE5D5-9FE0-4183-8A7D-274EDAF97A9F}" type="slidenum">
              <a:rPr lang="es-ES" altLang="es-PE"/>
              <a:pPr/>
              <a:t>22</a:t>
            </a:fld>
            <a:endParaRPr lang="es-ES" altLang="es-PE"/>
          </a:p>
        </p:txBody>
      </p:sp>
      <p:pic>
        <p:nvPicPr>
          <p:cNvPr id="658442" name="Picture 1034" descr="pampamarca agosto 031"/>
          <p:cNvPicPr>
            <a:picLocks noChangeAspect="1" noChangeArrowheads="1"/>
          </p:cNvPicPr>
          <p:nvPr/>
        </p:nvPicPr>
        <p:blipFill>
          <a:blip r:embed="rId2" cstate="email">
            <a:lum bright="-14000" contrast="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0650" y="847725"/>
            <a:ext cx="8003351" cy="601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8434" name="Rectangle 1026"/>
          <p:cNvSpPr>
            <a:spLocks noChangeArrowheads="1"/>
          </p:cNvSpPr>
          <p:nvPr/>
        </p:nvSpPr>
        <p:spPr bwMode="auto">
          <a:xfrm>
            <a:off x="1140649" y="5116514"/>
            <a:ext cx="2351231" cy="11906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txBody>
          <a:bodyPr>
            <a:spAutoFit/>
          </a:bodyPr>
          <a:lstStyle/>
          <a:p>
            <a:pPr algn="l"/>
            <a:r>
              <a:rPr lang="es-ES" altLang="es-PE" b="1">
                <a:solidFill>
                  <a:srgbClr val="FF0000"/>
                </a:solidFill>
              </a:rPr>
              <a:t>Organización </a:t>
            </a:r>
          </a:p>
          <a:p>
            <a:pPr algn="l"/>
            <a:r>
              <a:rPr lang="es-ES" altLang="es-PE" b="1">
                <a:solidFill>
                  <a:srgbClr val="FF0000"/>
                </a:solidFill>
              </a:rPr>
              <a:t>de la distribución </a:t>
            </a:r>
          </a:p>
          <a:p>
            <a:pPr algn="l"/>
            <a:r>
              <a:rPr lang="es-ES" altLang="es-PE" b="1">
                <a:solidFill>
                  <a:srgbClr val="FF0000"/>
                </a:solidFill>
              </a:rPr>
              <a:t>del agua entre organizaciones</a:t>
            </a:r>
          </a:p>
        </p:txBody>
      </p:sp>
      <p:grpSp>
        <p:nvGrpSpPr>
          <p:cNvPr id="658454" name="Group 1046"/>
          <p:cNvGrpSpPr>
            <a:grpSpLocks/>
          </p:cNvGrpSpPr>
          <p:nvPr/>
        </p:nvGrpSpPr>
        <p:grpSpPr bwMode="auto">
          <a:xfrm>
            <a:off x="-540568" y="1"/>
            <a:ext cx="9522191" cy="898525"/>
            <a:chOff x="-221" y="0"/>
            <a:chExt cx="6496" cy="865"/>
          </a:xfrm>
          <a:noFill/>
        </p:grpSpPr>
        <p:sp>
          <p:nvSpPr>
            <p:cNvPr id="658455" name="Rectangle 1047" descr="Corcho"/>
            <p:cNvSpPr>
              <a:spLocks noChangeArrowheads="1"/>
            </p:cNvSpPr>
            <p:nvPr/>
          </p:nvSpPr>
          <p:spPr bwMode="auto">
            <a:xfrm>
              <a:off x="0" y="0"/>
              <a:ext cx="6275" cy="393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s-PE"/>
            </a:p>
          </p:txBody>
        </p:sp>
        <p:sp>
          <p:nvSpPr>
            <p:cNvPr id="658456" name="AutoShape 1048" descr="Corcho"/>
            <p:cNvSpPr>
              <a:spLocks noChangeArrowheads="1"/>
            </p:cNvSpPr>
            <p:nvPr/>
          </p:nvSpPr>
          <p:spPr bwMode="auto">
            <a:xfrm>
              <a:off x="-221" y="216"/>
              <a:ext cx="6286" cy="649"/>
            </a:xfrm>
            <a:prstGeom prst="doubleWave">
              <a:avLst>
                <a:gd name="adj1" fmla="val 6500"/>
                <a:gd name="adj2" fmla="val 0"/>
              </a:avLst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r"/>
              <a:r>
                <a:rPr lang="en-US" altLang="es-PE" sz="2000" b="1" dirty="0">
                  <a:solidFill>
                    <a:schemeClr val="bg2"/>
                  </a:solidFill>
                </a:rPr>
                <a:t>A  NIVEL DE MICROCUENCA</a:t>
              </a:r>
              <a:endParaRPr lang="es-ES" altLang="es-PE" sz="2000" b="1" dirty="0">
                <a:solidFill>
                  <a:schemeClr val="bg2"/>
                </a:solidFill>
              </a:endParaRPr>
            </a:p>
          </p:txBody>
        </p:sp>
      </p:grpSp>
      <p:sp>
        <p:nvSpPr>
          <p:cNvPr id="658444" name="Rectangle 1036"/>
          <p:cNvSpPr>
            <a:spLocks noChangeArrowheads="1"/>
          </p:cNvSpPr>
          <p:nvPr/>
        </p:nvSpPr>
        <p:spPr bwMode="auto">
          <a:xfrm>
            <a:off x="1140650" y="1190625"/>
            <a:ext cx="2296994" cy="9159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txBody>
          <a:bodyPr>
            <a:spAutoFit/>
          </a:bodyPr>
          <a:lstStyle/>
          <a:p>
            <a:pPr algn="l"/>
            <a:r>
              <a:rPr lang="es-ES" altLang="es-PE" b="1" dirty="0">
                <a:solidFill>
                  <a:srgbClr val="FF0000"/>
                </a:solidFill>
              </a:rPr>
              <a:t>Integración de </a:t>
            </a:r>
          </a:p>
          <a:p>
            <a:pPr algn="l"/>
            <a:r>
              <a:rPr lang="es-ES" altLang="es-PE" b="1" dirty="0">
                <a:solidFill>
                  <a:srgbClr val="FF0000"/>
                </a:solidFill>
              </a:rPr>
              <a:t>organizaciones por </a:t>
            </a:r>
          </a:p>
          <a:p>
            <a:pPr algn="l"/>
            <a:r>
              <a:rPr lang="es-ES" altLang="es-PE" b="1" dirty="0">
                <a:solidFill>
                  <a:srgbClr val="FF0000"/>
                </a:solidFill>
              </a:rPr>
              <a:t>sistemas de riego</a:t>
            </a:r>
          </a:p>
        </p:txBody>
      </p:sp>
      <p:pic>
        <p:nvPicPr>
          <p:cNvPr id="658457" name="Picture 1049" descr="Asesores de riego, 12 octubre 02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13758" y="847725"/>
            <a:ext cx="2983013" cy="226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8458" name="Rectangle 1050"/>
          <p:cNvSpPr>
            <a:spLocks noChangeArrowheads="1"/>
          </p:cNvSpPr>
          <p:nvPr/>
        </p:nvSpPr>
        <p:spPr bwMode="auto">
          <a:xfrm>
            <a:off x="1140649" y="2425700"/>
            <a:ext cx="1621235" cy="9159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txBody>
          <a:bodyPr>
            <a:spAutoFit/>
          </a:bodyPr>
          <a:lstStyle/>
          <a:p>
            <a:pPr algn="l"/>
            <a:r>
              <a:rPr lang="es-ES" altLang="es-PE" b="1">
                <a:solidFill>
                  <a:srgbClr val="FF0000"/>
                </a:solidFill>
              </a:rPr>
              <a:t>Evaluación </a:t>
            </a:r>
          </a:p>
          <a:p>
            <a:pPr algn="l"/>
            <a:r>
              <a:rPr lang="es-ES" altLang="es-PE" b="1">
                <a:solidFill>
                  <a:srgbClr val="FF0000"/>
                </a:solidFill>
              </a:rPr>
              <a:t>de sistemas </a:t>
            </a:r>
          </a:p>
          <a:p>
            <a:pPr algn="l"/>
            <a:r>
              <a:rPr lang="es-ES" altLang="es-PE" b="1">
                <a:solidFill>
                  <a:srgbClr val="FF0000"/>
                </a:solidFill>
              </a:rPr>
              <a:t>de riego </a:t>
            </a:r>
          </a:p>
        </p:txBody>
      </p:sp>
      <p:sp>
        <p:nvSpPr>
          <p:cNvPr id="658459" name="Rectangle 1051"/>
          <p:cNvSpPr>
            <a:spLocks noChangeArrowheads="1"/>
          </p:cNvSpPr>
          <p:nvPr/>
        </p:nvSpPr>
        <p:spPr bwMode="auto">
          <a:xfrm>
            <a:off x="1140649" y="3690939"/>
            <a:ext cx="1940791" cy="9159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txBody>
          <a:bodyPr>
            <a:spAutoFit/>
          </a:bodyPr>
          <a:lstStyle/>
          <a:p>
            <a:pPr algn="l"/>
            <a:r>
              <a:rPr lang="es-ES" altLang="es-PE" b="1">
                <a:solidFill>
                  <a:srgbClr val="FF0000"/>
                </a:solidFill>
              </a:rPr>
              <a:t>Formulación de propuestas concertadas</a:t>
            </a:r>
          </a:p>
        </p:txBody>
      </p:sp>
    </p:spTree>
    <p:extLst>
      <p:ext uri="{BB962C8B-B14F-4D97-AF65-F5344CB8AC3E}">
        <p14:creationId xmlns:p14="http://schemas.microsoft.com/office/powerpoint/2010/main" val="1186530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5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58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58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5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8434" grpId="0" animBg="1"/>
      <p:bldP spid="658444" grpId="0" animBg="1"/>
      <p:bldP spid="658458" grpId="0" animBg="1"/>
      <p:bldP spid="65845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2 CuadroTexto"/>
          <p:cNvSpPr txBox="1">
            <a:spLocks noChangeArrowheads="1"/>
          </p:cNvSpPr>
          <p:nvPr/>
        </p:nvSpPr>
        <p:spPr bwMode="auto">
          <a:xfrm>
            <a:off x="1357290" y="214290"/>
            <a:ext cx="757242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PE" sz="20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Gestión local comunal del conocimiento para la adaptación </a:t>
            </a:r>
            <a:endParaRPr lang="es-MX" sz="2000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10" name="Picture 3" descr="P102068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57290" y="2571744"/>
            <a:ext cx="2786082" cy="2027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4" descr="P102070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00892" y="2571744"/>
            <a:ext cx="1660901" cy="20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Gráfico 2"/>
          <p:cNvPicPr>
            <a:picLocks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3372" y="2571744"/>
            <a:ext cx="2857520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18 Marcador de contenido"/>
          <p:cNvSpPr>
            <a:spLocks noGrp="1"/>
          </p:cNvSpPr>
          <p:nvPr>
            <p:ph idx="1"/>
          </p:nvPr>
        </p:nvSpPr>
        <p:spPr>
          <a:xfrm>
            <a:off x="1357290" y="980728"/>
            <a:ext cx="7429552" cy="1643527"/>
          </a:xfrm>
        </p:spPr>
        <p:txBody>
          <a:bodyPr wrap="square">
            <a:spAutoFit/>
          </a:bodyPr>
          <a:lstStyle/>
          <a:p>
            <a:pPr marL="361950" indent="-361950" algn="just"/>
            <a:r>
              <a:rPr lang="es-ES" sz="1800" b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cs typeface="Arial" pitchFamily="34" charset="0"/>
              </a:rPr>
              <a:t>Para la evaluación y el manejo de Ecosistemas (</a:t>
            </a:r>
            <a:r>
              <a:rPr lang="es-ES" sz="1800" b="1" dirty="0" err="1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cs typeface="Arial" pitchFamily="34" charset="0"/>
              </a:rPr>
              <a:t>p.e</a:t>
            </a:r>
            <a:r>
              <a:rPr lang="es-ES" sz="1800" b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cs typeface="Arial" pitchFamily="34" charset="0"/>
              </a:rPr>
              <a:t> Pastizales)</a:t>
            </a:r>
          </a:p>
          <a:p>
            <a:pPr marL="361950" indent="-361950" algn="just"/>
            <a:r>
              <a:rPr lang="es-ES" sz="1800" b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cs typeface="Arial" pitchFamily="34" charset="0"/>
              </a:rPr>
              <a:t>Para el manejo del Germoplasma comunal</a:t>
            </a:r>
          </a:p>
          <a:p>
            <a:pPr marL="361950" indent="-361950" algn="just"/>
            <a:r>
              <a:rPr lang="es-ES" sz="1800" b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cs typeface="Arial" pitchFamily="34" charset="0"/>
              </a:rPr>
              <a:t>Para el conocimiento del recurso hídrico</a:t>
            </a:r>
          </a:p>
          <a:p>
            <a:pPr marL="361950" indent="-361950" algn="just"/>
            <a:r>
              <a:rPr lang="es-ES" sz="1800" b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cs typeface="Arial" pitchFamily="34" charset="0"/>
              </a:rPr>
              <a:t>Para la revaloración y mejora del manejo local del RH</a:t>
            </a:r>
          </a:p>
        </p:txBody>
      </p:sp>
      <p:pic>
        <p:nvPicPr>
          <p:cNvPr id="20" name="19 Imagen" descr="actividades junio 2011 015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13073" y="4714884"/>
            <a:ext cx="2330927" cy="2143116"/>
          </a:xfrm>
          <a:prstGeom prst="rect">
            <a:avLst/>
          </a:prstGeom>
        </p:spPr>
      </p:pic>
      <p:pic>
        <p:nvPicPr>
          <p:cNvPr id="21" name="20 Imagen" descr="actividades junio 2011 087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304239" y="4714884"/>
            <a:ext cx="1607353" cy="2143116"/>
          </a:xfrm>
          <a:prstGeom prst="rect">
            <a:avLst/>
          </a:prstGeom>
        </p:spPr>
      </p:pic>
      <p:pic>
        <p:nvPicPr>
          <p:cNvPr id="22" name="21 Imagen" descr="actividades junio 2011 084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4714883"/>
            <a:ext cx="2801771" cy="2068311"/>
          </a:xfrm>
          <a:prstGeom prst="rect">
            <a:avLst/>
          </a:prstGeom>
        </p:spPr>
      </p:pic>
      <p:pic>
        <p:nvPicPr>
          <p:cNvPr id="23" name="22 Imagen" descr="actividades junio 2011 001.jp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361969" y="4714884"/>
            <a:ext cx="3180836" cy="214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834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1 Título"/>
          <p:cNvSpPr>
            <a:spLocks noGrp="1"/>
          </p:cNvSpPr>
          <p:nvPr>
            <p:ph type="title"/>
          </p:nvPr>
        </p:nvSpPr>
        <p:spPr>
          <a:xfrm>
            <a:off x="1187624" y="0"/>
            <a:ext cx="7776864" cy="1052735"/>
          </a:xfrm>
        </p:spPr>
        <p:txBody>
          <a:bodyPr/>
          <a:lstStyle/>
          <a:p>
            <a:pPr algn="r"/>
            <a:r>
              <a:rPr lang="es-ES" sz="3200" b="1" dirty="0" smtClean="0">
                <a:latin typeface="+mn-lt"/>
                <a:cs typeface="Arial" charset="0"/>
              </a:rPr>
              <a:t>Dinámica del proceso de Incidencia para el Desarrollo Sostenible</a:t>
            </a:r>
          </a:p>
        </p:txBody>
      </p:sp>
      <p:graphicFrame>
        <p:nvGraphicFramePr>
          <p:cNvPr id="9" name="8 Diagrama"/>
          <p:cNvGraphicFramePr/>
          <p:nvPr>
            <p:extLst>
              <p:ext uri="{D42A27DB-BD31-4B8C-83A1-F6EECF244321}">
                <p14:modId xmlns:p14="http://schemas.microsoft.com/office/powerpoint/2010/main" val="1209119320"/>
              </p:ext>
            </p:extLst>
          </p:nvPr>
        </p:nvGraphicFramePr>
        <p:xfrm>
          <a:off x="1259632" y="980728"/>
          <a:ext cx="7884368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03484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907704" y="273051"/>
            <a:ext cx="6779096" cy="491654"/>
          </a:xfrm>
        </p:spPr>
        <p:txBody>
          <a:bodyPr/>
          <a:lstStyle/>
          <a:p>
            <a:pPr marL="0" indent="0">
              <a:buNone/>
            </a:pPr>
            <a:r>
              <a:rPr lang="es-PE" dirty="0" smtClean="0"/>
              <a:t>CUELLOS DE BOTELLA: QUÉ EVITAR</a:t>
            </a:r>
            <a:endParaRPr lang="es-PE" dirty="0"/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1503287698"/>
              </p:ext>
            </p:extLst>
          </p:nvPr>
        </p:nvGraphicFramePr>
        <p:xfrm>
          <a:off x="1187624" y="1052736"/>
          <a:ext cx="7848872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8 CuadroTexto"/>
          <p:cNvSpPr txBox="1"/>
          <p:nvPr/>
        </p:nvSpPr>
        <p:spPr>
          <a:xfrm>
            <a:off x="2627784" y="3356992"/>
            <a:ext cx="5112568" cy="92333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s-PE" dirty="0" smtClean="0"/>
              <a:t>La Rapidez del proceso: a veces se quiere tener el resultado (documento) y se obvia todo el proceso de construcción de consensos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443342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19672" y="1700808"/>
            <a:ext cx="7056784" cy="3312368"/>
          </a:xfrm>
        </p:spPr>
        <p:txBody>
          <a:bodyPr/>
          <a:lstStyle/>
          <a:p>
            <a:r>
              <a:rPr lang="es-PE" dirty="0" smtClean="0"/>
              <a:t>Toda Intervención debe considerar enmarcarse en un concepto de Manejo Sostenible de la Tierra para el Desarrollo Sostenible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153258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Rectángulo"/>
          <p:cNvSpPr>
            <a:spLocks noGrp="1" noChangeArrowheads="1"/>
          </p:cNvSpPr>
          <p:nvPr>
            <p:ph idx="1"/>
          </p:nvPr>
        </p:nvSpPr>
        <p:spPr>
          <a:xfrm>
            <a:off x="1331641" y="1484784"/>
            <a:ext cx="7272610" cy="4122667"/>
          </a:xfrm>
        </p:spPr>
        <p:txBody>
          <a:bodyPr wrap="square">
            <a:spAutoFit/>
          </a:bodyPr>
          <a:lstStyle/>
          <a:p>
            <a:pPr marL="0" indent="0" algn="just">
              <a:buFont typeface="Arial" charset="0"/>
              <a:buNone/>
              <a:defRPr/>
            </a:pPr>
            <a:r>
              <a:rPr lang="es-ES" sz="2400" dirty="0">
                <a:latin typeface="Arial Narrow" panose="020B0606020202030204" pitchFamily="34" charset="0"/>
                <a:cs typeface="Arial" pitchFamily="34" charset="0"/>
              </a:rPr>
              <a:t>El Manejo Sostenible de la Tierra (MST), son </a:t>
            </a:r>
            <a:r>
              <a:rPr lang="es-ES" sz="2400" dirty="0" smtClean="0">
                <a:latin typeface="Arial Narrow" panose="020B0606020202030204" pitchFamily="34" charset="0"/>
                <a:cs typeface="Arial" pitchFamily="34" charset="0"/>
              </a:rPr>
              <a:t>procedimientos que </a:t>
            </a:r>
            <a:r>
              <a:rPr lang="es-ES" sz="2400" dirty="0">
                <a:latin typeface="Arial Narrow" panose="020B0606020202030204" pitchFamily="34" charset="0"/>
                <a:cs typeface="Arial" pitchFamily="34" charset="0"/>
              </a:rPr>
              <a:t>integran la gestión de las tierras, el agua, la diversidad </a:t>
            </a:r>
            <a:r>
              <a:rPr lang="es-ES" sz="2400" dirty="0" smtClean="0">
                <a:latin typeface="Arial Narrow" panose="020B0606020202030204" pitchFamily="34" charset="0"/>
                <a:cs typeface="Arial" pitchFamily="34" charset="0"/>
              </a:rPr>
              <a:t>biológica </a:t>
            </a:r>
            <a:r>
              <a:rPr lang="es-ES" sz="2400" dirty="0">
                <a:latin typeface="Arial Narrow" panose="020B0606020202030204" pitchFamily="34" charset="0"/>
                <a:cs typeface="Arial" pitchFamily="34" charset="0"/>
              </a:rPr>
              <a:t>y el ambiente (incluidas las externalidades de los insumos y productos) con el propósito de satisfacer las crecientes necesidades de alimentos, al tiempo que se conservan los servicios y medios de vida que proporcionan los Ecosistemas.</a:t>
            </a:r>
          </a:p>
          <a:p>
            <a:pPr algn="r">
              <a:buFont typeface="Arial" charset="0"/>
              <a:buNone/>
              <a:defRPr/>
            </a:pPr>
            <a:r>
              <a:rPr lang="es-ES" sz="2400" b="1" i="1" dirty="0">
                <a:latin typeface="Arial Narrow" panose="020B0606020202030204" pitchFamily="34" charset="0"/>
                <a:cs typeface="Arial" pitchFamily="34" charset="0"/>
              </a:rPr>
              <a:t>Banco </a:t>
            </a:r>
            <a:r>
              <a:rPr lang="es-ES" sz="2400" b="1" i="1" dirty="0" smtClean="0">
                <a:latin typeface="Arial Narrow" panose="020B0606020202030204" pitchFamily="34" charset="0"/>
                <a:cs typeface="Arial" pitchFamily="34" charset="0"/>
              </a:rPr>
              <a:t>Mundial, 2006 </a:t>
            </a:r>
            <a:endParaRPr lang="es-ES" sz="2400" b="1" i="1" dirty="0">
              <a:latin typeface="Arial Narrow" panose="020B0606020202030204" pitchFamily="34" charset="0"/>
              <a:cs typeface="Arial" pitchFamily="34" charset="0"/>
            </a:endParaRPr>
          </a:p>
          <a:p>
            <a:pPr algn="r">
              <a:buFont typeface="Arial" charset="0"/>
              <a:buNone/>
              <a:defRPr/>
            </a:pPr>
            <a:r>
              <a:rPr lang="es-ES" sz="2400" b="1" i="1" dirty="0" err="1">
                <a:latin typeface="Arial Narrow" panose="020B0606020202030204" pitchFamily="34" charset="0"/>
                <a:cs typeface="Arial" pitchFamily="34" charset="0"/>
              </a:rPr>
              <a:t>Sustainable</a:t>
            </a:r>
            <a:r>
              <a:rPr lang="es-ES" sz="2400" b="1" i="1" dirty="0">
                <a:latin typeface="Arial Narrow" panose="020B0606020202030204" pitchFamily="34" charset="0"/>
                <a:cs typeface="Arial" pitchFamily="34" charset="0"/>
              </a:rPr>
              <a:t> </a:t>
            </a:r>
            <a:r>
              <a:rPr lang="es-ES" sz="2400" b="1" i="1" dirty="0" err="1">
                <a:latin typeface="Arial Narrow" panose="020B0606020202030204" pitchFamily="34" charset="0"/>
                <a:cs typeface="Arial" pitchFamily="34" charset="0"/>
              </a:rPr>
              <a:t>Land</a:t>
            </a:r>
            <a:r>
              <a:rPr lang="es-ES" sz="2400" b="1" i="1" dirty="0">
                <a:latin typeface="Arial Narrow" panose="020B0606020202030204" pitchFamily="34" charset="0"/>
                <a:cs typeface="Arial" pitchFamily="34" charset="0"/>
              </a:rPr>
              <a:t> Management: </a:t>
            </a:r>
            <a:endParaRPr lang="es-ES" sz="2400" b="1" i="1" dirty="0" smtClean="0">
              <a:latin typeface="Arial Narrow" panose="020B0606020202030204" pitchFamily="34" charset="0"/>
              <a:cs typeface="Arial" pitchFamily="34" charset="0"/>
            </a:endParaRPr>
          </a:p>
          <a:p>
            <a:pPr algn="r">
              <a:buFont typeface="Arial" charset="0"/>
              <a:buNone/>
              <a:defRPr/>
            </a:pPr>
            <a:r>
              <a:rPr lang="es-ES" sz="2400" b="1" i="1" dirty="0" err="1" smtClean="0">
                <a:latin typeface="Arial Narrow" panose="020B0606020202030204" pitchFamily="34" charset="0"/>
                <a:cs typeface="Arial" pitchFamily="34" charset="0"/>
              </a:rPr>
              <a:t>Challengues</a:t>
            </a:r>
            <a:r>
              <a:rPr lang="es-ES" sz="2400" b="1" i="1" dirty="0">
                <a:latin typeface="Arial Narrow" panose="020B0606020202030204" pitchFamily="34" charset="0"/>
                <a:cs typeface="Arial" pitchFamily="34" charset="0"/>
              </a:rPr>
              <a:t>, </a:t>
            </a:r>
            <a:r>
              <a:rPr lang="es-ES" sz="2400" b="1" i="1" dirty="0" err="1">
                <a:latin typeface="Arial Narrow" panose="020B0606020202030204" pitchFamily="34" charset="0"/>
                <a:cs typeface="Arial" pitchFamily="34" charset="0"/>
              </a:rPr>
              <a:t>Opportunities</a:t>
            </a:r>
            <a:r>
              <a:rPr lang="es-ES" sz="2400" b="1" i="1" dirty="0">
                <a:latin typeface="Arial Narrow" panose="020B0606020202030204" pitchFamily="34" charset="0"/>
                <a:cs typeface="Arial" pitchFamily="34" charset="0"/>
              </a:rPr>
              <a:t> and </a:t>
            </a:r>
            <a:r>
              <a:rPr lang="es-ES" sz="2400" b="1" i="1" dirty="0" err="1">
                <a:latin typeface="Arial Narrow" panose="020B0606020202030204" pitchFamily="34" charset="0"/>
                <a:cs typeface="Arial" pitchFamily="34" charset="0"/>
              </a:rPr>
              <a:t>Tradeoffs</a:t>
            </a:r>
            <a:endParaRPr lang="es-MX" sz="2400" b="1" i="1" dirty="0">
              <a:latin typeface="Arial Narrow" panose="020B060602020203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1071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35696" y="274638"/>
            <a:ext cx="6851104" cy="634082"/>
          </a:xfrm>
        </p:spPr>
        <p:txBody>
          <a:bodyPr/>
          <a:lstStyle/>
          <a:p>
            <a:r>
              <a:rPr lang="es-PE" dirty="0" smtClean="0"/>
              <a:t>Gracias</a:t>
            </a:r>
            <a:endParaRPr lang="es-PE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547664" y="2276872"/>
            <a:ext cx="7128792" cy="1224136"/>
          </a:xfrm>
        </p:spPr>
        <p:txBody>
          <a:bodyPr/>
          <a:lstStyle/>
          <a:p>
            <a:pPr marL="0" indent="0" algn="ctr">
              <a:buNone/>
            </a:pPr>
            <a:r>
              <a:rPr lang="es-PE" sz="1400" dirty="0" smtClean="0"/>
              <a:t>Francisco Medina Castro</a:t>
            </a:r>
          </a:p>
          <a:p>
            <a:pPr marL="0" indent="0" algn="ctr">
              <a:buNone/>
            </a:pPr>
            <a:r>
              <a:rPr lang="es-PE" sz="1400" dirty="0" smtClean="0"/>
              <a:t>Coordinador Nacional </a:t>
            </a:r>
          </a:p>
          <a:p>
            <a:pPr marL="0" indent="0" algn="ctr">
              <a:buNone/>
            </a:pPr>
            <a:r>
              <a:rPr lang="es-PE" sz="1400" dirty="0" smtClean="0"/>
              <a:t>Proyecto “Promoviendo el Manejo Sostenible de la Tierra en Apurímac”</a:t>
            </a:r>
          </a:p>
          <a:p>
            <a:pPr marL="0" indent="0" algn="ctr">
              <a:buNone/>
            </a:pPr>
            <a:r>
              <a:rPr lang="es-PE" sz="1400" dirty="0" smtClean="0">
                <a:hlinkClick r:id="rId2"/>
              </a:rPr>
              <a:t>fmedina@minam.gob.pe</a:t>
            </a:r>
            <a:endParaRPr lang="es-PE" sz="1400" dirty="0" smtClean="0"/>
          </a:p>
          <a:p>
            <a:pPr marL="0" indent="0" algn="ctr">
              <a:buNone/>
            </a:pPr>
            <a:endParaRPr lang="es-PE" sz="1400" dirty="0"/>
          </a:p>
        </p:txBody>
      </p:sp>
    </p:spTree>
    <p:extLst>
      <p:ext uri="{BB962C8B-B14F-4D97-AF65-F5344CB8AC3E}">
        <p14:creationId xmlns:p14="http://schemas.microsoft.com/office/powerpoint/2010/main" val="3611110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0CF9E-18BA-4ACD-9A51-0DEE824374D0}" type="slidenum">
              <a:rPr lang="es-ES" altLang="es-PE"/>
              <a:pPr/>
              <a:t>3</a:t>
            </a:fld>
            <a:endParaRPr lang="es-ES" altLang="es-PE"/>
          </a:p>
        </p:txBody>
      </p:sp>
      <p:pic>
        <p:nvPicPr>
          <p:cNvPr id="664578" name="Picture 2" descr="agua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817563"/>
            <a:ext cx="9144000" cy="6040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4579" name="Oval 3"/>
          <p:cNvSpPr>
            <a:spLocks noChangeArrowheads="1"/>
          </p:cNvSpPr>
          <p:nvPr/>
        </p:nvSpPr>
        <p:spPr bwMode="auto">
          <a:xfrm>
            <a:off x="7442144" y="4822826"/>
            <a:ext cx="430961" cy="360363"/>
          </a:xfrm>
          <a:prstGeom prst="ellipse">
            <a:avLst/>
          </a:prstGeom>
          <a:noFill/>
          <a:ln w="28575" algn="ctr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PE"/>
          </a:p>
        </p:txBody>
      </p:sp>
      <p:sp>
        <p:nvSpPr>
          <p:cNvPr id="664580" name="Text Box 4"/>
          <p:cNvSpPr txBox="1">
            <a:spLocks noChangeArrowheads="1"/>
          </p:cNvSpPr>
          <p:nvPr/>
        </p:nvSpPr>
        <p:spPr bwMode="auto">
          <a:xfrm>
            <a:off x="5064528" y="6521450"/>
            <a:ext cx="407947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altLang="es-PE" sz="1600" b="1">
                <a:solidFill>
                  <a:schemeClr val="accent2"/>
                </a:solidFill>
              </a:rPr>
              <a:t>Fuente:</a:t>
            </a:r>
            <a:r>
              <a:rPr lang="es-ES" altLang="es-PE" sz="1600">
                <a:solidFill>
                  <a:schemeClr val="accent2"/>
                </a:solidFill>
              </a:rPr>
              <a:t> Action Population International</a:t>
            </a:r>
            <a:endParaRPr lang="es-PE" altLang="es-PE" sz="1600">
              <a:solidFill>
                <a:schemeClr val="accent2"/>
              </a:solidFill>
            </a:endParaRPr>
          </a:p>
        </p:txBody>
      </p:sp>
      <p:sp>
        <p:nvSpPr>
          <p:cNvPr id="664581" name="Rectangle 5"/>
          <p:cNvSpPr>
            <a:spLocks noChangeArrowheads="1"/>
          </p:cNvSpPr>
          <p:nvPr/>
        </p:nvSpPr>
        <p:spPr bwMode="auto">
          <a:xfrm>
            <a:off x="107504" y="5502871"/>
            <a:ext cx="4211960" cy="92333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s-ES" altLang="es-PE" i="1" dirty="0"/>
              <a:t>El Perú podría ser  en el 2025</a:t>
            </a:r>
            <a:r>
              <a:rPr lang="es-ES" altLang="es-PE" dirty="0"/>
              <a:t>:</a:t>
            </a:r>
          </a:p>
          <a:p>
            <a:r>
              <a:rPr lang="es-ES" altLang="es-PE" dirty="0"/>
              <a:t>Un país con Tensión </a:t>
            </a:r>
            <a:r>
              <a:rPr lang="es-ES" altLang="es-PE" dirty="0" err="1"/>
              <a:t>Hídirica</a:t>
            </a:r>
            <a:r>
              <a:rPr lang="es-ES" altLang="es-PE" dirty="0"/>
              <a:t>- (disponibilidad de &lt; 1,000 m3/</a:t>
            </a:r>
            <a:r>
              <a:rPr lang="es-ES" altLang="es-PE" dirty="0" err="1"/>
              <a:t>hab</a:t>
            </a:r>
            <a:r>
              <a:rPr lang="es-ES" altLang="es-PE" dirty="0"/>
              <a:t>/año)</a:t>
            </a:r>
          </a:p>
        </p:txBody>
      </p:sp>
      <p:sp>
        <p:nvSpPr>
          <p:cNvPr id="664582" name="Rectangle 6"/>
          <p:cNvSpPr>
            <a:spLocks noChangeArrowheads="1"/>
          </p:cNvSpPr>
          <p:nvPr/>
        </p:nvSpPr>
        <p:spPr bwMode="auto">
          <a:xfrm>
            <a:off x="5149548" y="5639098"/>
            <a:ext cx="3994453" cy="650875"/>
          </a:xfrm>
          <a:prstGeom prst="rect">
            <a:avLst/>
          </a:prstGeom>
          <a:solidFill>
            <a:srgbClr val="CC3300"/>
          </a:solidFill>
          <a:ln w="9525">
            <a:solidFill>
              <a:srgbClr val="CC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es-ES" altLang="es-PE" b="1" dirty="0"/>
              <a:t>Escasez</a:t>
            </a:r>
            <a:r>
              <a:rPr lang="es-ES" altLang="es-PE" dirty="0"/>
              <a:t> </a:t>
            </a:r>
            <a:r>
              <a:rPr lang="es-ES" altLang="es-PE" b="1" dirty="0"/>
              <a:t>de agua: disponibilidad de &lt; 1,000 a 1,700m3/</a:t>
            </a:r>
            <a:r>
              <a:rPr lang="es-ES" altLang="es-PE" b="1" dirty="0" err="1"/>
              <a:t>hab</a:t>
            </a:r>
            <a:r>
              <a:rPr lang="es-ES" altLang="es-PE" b="1" dirty="0"/>
              <a:t>/año</a:t>
            </a:r>
            <a:r>
              <a:rPr lang="es-ES" altLang="es-PE" b="1" dirty="0">
                <a:solidFill>
                  <a:srgbClr val="3366FF"/>
                </a:solidFill>
              </a:rPr>
              <a:t>)</a:t>
            </a:r>
          </a:p>
        </p:txBody>
      </p:sp>
      <p:sp>
        <p:nvSpPr>
          <p:cNvPr id="664590" name="AutoShape 14" descr="Corcho"/>
          <p:cNvSpPr>
            <a:spLocks noChangeArrowheads="1"/>
          </p:cNvSpPr>
          <p:nvPr/>
        </p:nvSpPr>
        <p:spPr bwMode="auto">
          <a:xfrm>
            <a:off x="1187624" y="116632"/>
            <a:ext cx="8026737" cy="781893"/>
          </a:xfrm>
          <a:prstGeom prst="doubleWave">
            <a:avLst>
              <a:gd name="adj1" fmla="val 6500"/>
              <a:gd name="adj2" fmla="val 0"/>
            </a:avLst>
          </a:prstGeom>
          <a:noFill/>
          <a:ln>
            <a:noFill/>
          </a:ln>
          <a:effectLst/>
        </p:spPr>
        <p:txBody>
          <a:bodyPr anchor="ctr"/>
          <a:lstStyle/>
          <a:p>
            <a:r>
              <a:rPr lang="en-US" altLang="es-PE" sz="2000" b="1" dirty="0" smtClean="0">
                <a:latin typeface="Arial Narrow" panose="020B0606020202030204" pitchFamily="34" charset="0"/>
              </a:rPr>
              <a:t>CONTEXTO</a:t>
            </a:r>
            <a:r>
              <a:rPr lang="en-US" altLang="es-PE" sz="2000" b="1" dirty="0">
                <a:latin typeface="Arial Narrow" panose="020B0606020202030204" pitchFamily="34" charset="0"/>
              </a:rPr>
              <a:t>: PERU CON ESTRES HIDRICO </a:t>
            </a:r>
            <a:endParaRPr lang="es-ES" altLang="es-PE" sz="20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2891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Group 65"/>
          <p:cNvGrpSpPr>
            <a:grpSpLocks/>
          </p:cNvGrpSpPr>
          <p:nvPr/>
        </p:nvGrpSpPr>
        <p:grpSpPr bwMode="auto">
          <a:xfrm>
            <a:off x="-12700" y="0"/>
            <a:ext cx="9156700" cy="7046913"/>
            <a:chOff x="-23" y="-17"/>
            <a:chExt cx="5806" cy="4355"/>
          </a:xfrm>
        </p:grpSpPr>
        <p:pic>
          <p:nvPicPr>
            <p:cNvPr id="24584" name="Picture 2" descr="peru perspectivado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3" y="-17"/>
              <a:ext cx="5806" cy="4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85" name="Freeform 3"/>
            <p:cNvSpPr>
              <a:spLocks/>
            </p:cNvSpPr>
            <p:nvPr/>
          </p:nvSpPr>
          <p:spPr bwMode="auto">
            <a:xfrm>
              <a:off x="3912" y="2405"/>
              <a:ext cx="386" cy="292"/>
            </a:xfrm>
            <a:custGeom>
              <a:avLst/>
              <a:gdLst>
                <a:gd name="T0" fmla="*/ 111 w 386"/>
                <a:gd name="T1" fmla="*/ 228 h 292"/>
                <a:gd name="T2" fmla="*/ 202 w 386"/>
                <a:gd name="T3" fmla="*/ 182 h 292"/>
                <a:gd name="T4" fmla="*/ 239 w 386"/>
                <a:gd name="T5" fmla="*/ 137 h 292"/>
                <a:gd name="T6" fmla="*/ 294 w 386"/>
                <a:gd name="T7" fmla="*/ 118 h 292"/>
                <a:gd name="T8" fmla="*/ 321 w 386"/>
                <a:gd name="T9" fmla="*/ 109 h 292"/>
                <a:gd name="T10" fmla="*/ 339 w 386"/>
                <a:gd name="T11" fmla="*/ 82 h 292"/>
                <a:gd name="T12" fmla="*/ 367 w 386"/>
                <a:gd name="T13" fmla="*/ 73 h 292"/>
                <a:gd name="T14" fmla="*/ 312 w 386"/>
                <a:gd name="T15" fmla="*/ 18 h 292"/>
                <a:gd name="T16" fmla="*/ 339 w 386"/>
                <a:gd name="T17" fmla="*/ 9 h 292"/>
                <a:gd name="T18" fmla="*/ 312 w 386"/>
                <a:gd name="T19" fmla="*/ 0 h 292"/>
                <a:gd name="T20" fmla="*/ 239 w 386"/>
                <a:gd name="T21" fmla="*/ 9 h 292"/>
                <a:gd name="T22" fmla="*/ 221 w 386"/>
                <a:gd name="T23" fmla="*/ 36 h 292"/>
                <a:gd name="T24" fmla="*/ 211 w 386"/>
                <a:gd name="T25" fmla="*/ 64 h 292"/>
                <a:gd name="T26" fmla="*/ 111 w 386"/>
                <a:gd name="T27" fmla="*/ 36 h 292"/>
                <a:gd name="T28" fmla="*/ 83 w 386"/>
                <a:gd name="T29" fmla="*/ 27 h 292"/>
                <a:gd name="T30" fmla="*/ 56 w 386"/>
                <a:gd name="T31" fmla="*/ 9 h 292"/>
                <a:gd name="T32" fmla="*/ 38 w 386"/>
                <a:gd name="T33" fmla="*/ 36 h 292"/>
                <a:gd name="T34" fmla="*/ 83 w 386"/>
                <a:gd name="T35" fmla="*/ 45 h 292"/>
                <a:gd name="T36" fmla="*/ 93 w 386"/>
                <a:gd name="T37" fmla="*/ 118 h 292"/>
                <a:gd name="T38" fmla="*/ 129 w 386"/>
                <a:gd name="T39" fmla="*/ 128 h 292"/>
                <a:gd name="T40" fmla="*/ 102 w 386"/>
                <a:gd name="T41" fmla="*/ 137 h 292"/>
                <a:gd name="T42" fmla="*/ 65 w 386"/>
                <a:gd name="T43" fmla="*/ 146 h 292"/>
                <a:gd name="T44" fmla="*/ 56 w 386"/>
                <a:gd name="T45" fmla="*/ 219 h 292"/>
                <a:gd name="T46" fmla="*/ 65 w 386"/>
                <a:gd name="T47" fmla="*/ 256 h 292"/>
                <a:gd name="T48" fmla="*/ 111 w 386"/>
                <a:gd name="T49" fmla="*/ 228 h 29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86"/>
                <a:gd name="T76" fmla="*/ 0 h 292"/>
                <a:gd name="T77" fmla="*/ 386 w 386"/>
                <a:gd name="T78" fmla="*/ 292 h 29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86" h="292">
                  <a:moveTo>
                    <a:pt x="111" y="228"/>
                  </a:moveTo>
                  <a:cubicBezTo>
                    <a:pt x="139" y="186"/>
                    <a:pt x="158" y="198"/>
                    <a:pt x="202" y="182"/>
                  </a:cubicBezTo>
                  <a:cubicBezTo>
                    <a:pt x="216" y="169"/>
                    <a:pt x="223" y="147"/>
                    <a:pt x="239" y="137"/>
                  </a:cubicBezTo>
                  <a:cubicBezTo>
                    <a:pt x="255" y="127"/>
                    <a:pt x="276" y="124"/>
                    <a:pt x="294" y="118"/>
                  </a:cubicBezTo>
                  <a:cubicBezTo>
                    <a:pt x="303" y="115"/>
                    <a:pt x="321" y="109"/>
                    <a:pt x="321" y="109"/>
                  </a:cubicBezTo>
                  <a:cubicBezTo>
                    <a:pt x="327" y="100"/>
                    <a:pt x="330" y="89"/>
                    <a:pt x="339" y="82"/>
                  </a:cubicBezTo>
                  <a:cubicBezTo>
                    <a:pt x="347" y="76"/>
                    <a:pt x="364" y="82"/>
                    <a:pt x="367" y="73"/>
                  </a:cubicBezTo>
                  <a:cubicBezTo>
                    <a:pt x="386" y="18"/>
                    <a:pt x="342" y="24"/>
                    <a:pt x="312" y="18"/>
                  </a:cubicBezTo>
                  <a:cubicBezTo>
                    <a:pt x="321" y="15"/>
                    <a:pt x="339" y="18"/>
                    <a:pt x="339" y="9"/>
                  </a:cubicBezTo>
                  <a:cubicBezTo>
                    <a:pt x="339" y="0"/>
                    <a:pt x="321" y="0"/>
                    <a:pt x="312" y="0"/>
                  </a:cubicBezTo>
                  <a:cubicBezTo>
                    <a:pt x="287" y="0"/>
                    <a:pt x="263" y="6"/>
                    <a:pt x="239" y="9"/>
                  </a:cubicBezTo>
                  <a:cubicBezTo>
                    <a:pt x="233" y="18"/>
                    <a:pt x="226" y="26"/>
                    <a:pt x="221" y="36"/>
                  </a:cubicBezTo>
                  <a:cubicBezTo>
                    <a:pt x="217" y="45"/>
                    <a:pt x="220" y="61"/>
                    <a:pt x="211" y="64"/>
                  </a:cubicBezTo>
                  <a:cubicBezTo>
                    <a:pt x="201" y="67"/>
                    <a:pt x="113" y="37"/>
                    <a:pt x="111" y="36"/>
                  </a:cubicBezTo>
                  <a:cubicBezTo>
                    <a:pt x="102" y="33"/>
                    <a:pt x="83" y="27"/>
                    <a:pt x="83" y="27"/>
                  </a:cubicBezTo>
                  <a:cubicBezTo>
                    <a:pt x="74" y="21"/>
                    <a:pt x="67" y="11"/>
                    <a:pt x="56" y="9"/>
                  </a:cubicBezTo>
                  <a:cubicBezTo>
                    <a:pt x="25" y="5"/>
                    <a:pt x="0" y="20"/>
                    <a:pt x="38" y="36"/>
                  </a:cubicBezTo>
                  <a:cubicBezTo>
                    <a:pt x="52" y="42"/>
                    <a:pt x="68" y="42"/>
                    <a:pt x="83" y="45"/>
                  </a:cubicBezTo>
                  <a:cubicBezTo>
                    <a:pt x="86" y="69"/>
                    <a:pt x="81" y="97"/>
                    <a:pt x="93" y="118"/>
                  </a:cubicBezTo>
                  <a:cubicBezTo>
                    <a:pt x="99" y="129"/>
                    <a:pt x="124" y="117"/>
                    <a:pt x="129" y="128"/>
                  </a:cubicBezTo>
                  <a:cubicBezTo>
                    <a:pt x="133" y="137"/>
                    <a:pt x="111" y="134"/>
                    <a:pt x="102" y="137"/>
                  </a:cubicBezTo>
                  <a:cubicBezTo>
                    <a:pt x="90" y="140"/>
                    <a:pt x="77" y="143"/>
                    <a:pt x="65" y="146"/>
                  </a:cubicBezTo>
                  <a:cubicBezTo>
                    <a:pt x="62" y="170"/>
                    <a:pt x="56" y="194"/>
                    <a:pt x="56" y="219"/>
                  </a:cubicBezTo>
                  <a:cubicBezTo>
                    <a:pt x="56" y="232"/>
                    <a:pt x="53" y="251"/>
                    <a:pt x="65" y="256"/>
                  </a:cubicBezTo>
                  <a:cubicBezTo>
                    <a:pt x="150" y="292"/>
                    <a:pt x="120" y="246"/>
                    <a:pt x="111" y="228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24586" name="Freeform 4"/>
            <p:cNvSpPr>
              <a:spLocks/>
            </p:cNvSpPr>
            <p:nvPr/>
          </p:nvSpPr>
          <p:spPr bwMode="auto">
            <a:xfrm>
              <a:off x="4407" y="2198"/>
              <a:ext cx="187" cy="119"/>
            </a:xfrm>
            <a:custGeom>
              <a:avLst/>
              <a:gdLst>
                <a:gd name="T0" fmla="*/ 0 w 187"/>
                <a:gd name="T1" fmla="*/ 115 h 119"/>
                <a:gd name="T2" fmla="*/ 128 w 187"/>
                <a:gd name="T3" fmla="*/ 88 h 119"/>
                <a:gd name="T4" fmla="*/ 137 w 187"/>
                <a:gd name="T5" fmla="*/ 33 h 119"/>
                <a:gd name="T6" fmla="*/ 146 w 187"/>
                <a:gd name="T7" fmla="*/ 5 h 119"/>
                <a:gd name="T8" fmla="*/ 73 w 187"/>
                <a:gd name="T9" fmla="*/ 15 h 119"/>
                <a:gd name="T10" fmla="*/ 64 w 187"/>
                <a:gd name="T11" fmla="*/ 69 h 119"/>
                <a:gd name="T12" fmla="*/ 0 w 187"/>
                <a:gd name="T13" fmla="*/ 79 h 119"/>
                <a:gd name="T14" fmla="*/ 9 w 187"/>
                <a:gd name="T15" fmla="*/ 106 h 119"/>
                <a:gd name="T16" fmla="*/ 0 w 187"/>
                <a:gd name="T17" fmla="*/ 115 h 11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7"/>
                <a:gd name="T28" fmla="*/ 0 h 119"/>
                <a:gd name="T29" fmla="*/ 187 w 187"/>
                <a:gd name="T30" fmla="*/ 119 h 11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7" h="119">
                  <a:moveTo>
                    <a:pt x="0" y="115"/>
                  </a:moveTo>
                  <a:cubicBezTo>
                    <a:pt x="78" y="89"/>
                    <a:pt x="36" y="99"/>
                    <a:pt x="128" y="88"/>
                  </a:cubicBezTo>
                  <a:cubicBezTo>
                    <a:pt x="131" y="70"/>
                    <a:pt x="128" y="49"/>
                    <a:pt x="137" y="33"/>
                  </a:cubicBezTo>
                  <a:cubicBezTo>
                    <a:pt x="154" y="2"/>
                    <a:pt x="187" y="48"/>
                    <a:pt x="146" y="5"/>
                  </a:cubicBezTo>
                  <a:cubicBezTo>
                    <a:pt x="122" y="8"/>
                    <a:pt x="92" y="0"/>
                    <a:pt x="73" y="15"/>
                  </a:cubicBezTo>
                  <a:cubicBezTo>
                    <a:pt x="59" y="26"/>
                    <a:pt x="78" y="57"/>
                    <a:pt x="64" y="69"/>
                  </a:cubicBezTo>
                  <a:cubicBezTo>
                    <a:pt x="48" y="83"/>
                    <a:pt x="21" y="76"/>
                    <a:pt x="0" y="79"/>
                  </a:cubicBezTo>
                  <a:cubicBezTo>
                    <a:pt x="3" y="88"/>
                    <a:pt x="2" y="99"/>
                    <a:pt x="9" y="106"/>
                  </a:cubicBezTo>
                  <a:cubicBezTo>
                    <a:pt x="22" y="119"/>
                    <a:pt x="78" y="115"/>
                    <a:pt x="0" y="115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24587" name="Freeform 5"/>
            <p:cNvSpPr>
              <a:spLocks/>
            </p:cNvSpPr>
            <p:nvPr/>
          </p:nvSpPr>
          <p:spPr bwMode="auto">
            <a:xfrm>
              <a:off x="4443" y="2017"/>
              <a:ext cx="107" cy="131"/>
            </a:xfrm>
            <a:custGeom>
              <a:avLst/>
              <a:gdLst>
                <a:gd name="T0" fmla="*/ 0 w 107"/>
                <a:gd name="T1" fmla="*/ 122 h 131"/>
                <a:gd name="T2" fmla="*/ 28 w 107"/>
                <a:gd name="T3" fmla="*/ 68 h 131"/>
                <a:gd name="T4" fmla="*/ 64 w 107"/>
                <a:gd name="T5" fmla="*/ 4 h 131"/>
                <a:gd name="T6" fmla="*/ 92 w 107"/>
                <a:gd name="T7" fmla="*/ 13 h 131"/>
                <a:gd name="T8" fmla="*/ 55 w 107"/>
                <a:gd name="T9" fmla="*/ 49 h 131"/>
                <a:gd name="T10" fmla="*/ 37 w 107"/>
                <a:gd name="T11" fmla="*/ 122 h 131"/>
                <a:gd name="T12" fmla="*/ 0 w 107"/>
                <a:gd name="T13" fmla="*/ 122 h 1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7"/>
                <a:gd name="T22" fmla="*/ 0 h 131"/>
                <a:gd name="T23" fmla="*/ 107 w 107"/>
                <a:gd name="T24" fmla="*/ 131 h 13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7" h="131">
                  <a:moveTo>
                    <a:pt x="0" y="122"/>
                  </a:moveTo>
                  <a:cubicBezTo>
                    <a:pt x="7" y="103"/>
                    <a:pt x="22" y="87"/>
                    <a:pt x="28" y="68"/>
                  </a:cubicBezTo>
                  <a:cubicBezTo>
                    <a:pt x="51" y="0"/>
                    <a:pt x="13" y="21"/>
                    <a:pt x="64" y="4"/>
                  </a:cubicBezTo>
                  <a:cubicBezTo>
                    <a:pt x="73" y="7"/>
                    <a:pt x="87" y="4"/>
                    <a:pt x="92" y="13"/>
                  </a:cubicBezTo>
                  <a:cubicBezTo>
                    <a:pt x="107" y="41"/>
                    <a:pt x="64" y="46"/>
                    <a:pt x="55" y="49"/>
                  </a:cubicBezTo>
                  <a:cubicBezTo>
                    <a:pt x="47" y="73"/>
                    <a:pt x="55" y="104"/>
                    <a:pt x="37" y="122"/>
                  </a:cubicBezTo>
                  <a:cubicBezTo>
                    <a:pt x="28" y="131"/>
                    <a:pt x="12" y="122"/>
                    <a:pt x="0" y="122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24588" name="Freeform 6"/>
            <p:cNvSpPr>
              <a:spLocks/>
            </p:cNvSpPr>
            <p:nvPr/>
          </p:nvSpPr>
          <p:spPr bwMode="auto">
            <a:xfrm rot="995848">
              <a:off x="4739" y="1622"/>
              <a:ext cx="129" cy="219"/>
            </a:xfrm>
            <a:custGeom>
              <a:avLst/>
              <a:gdLst>
                <a:gd name="T0" fmla="*/ 1 w 257"/>
                <a:gd name="T1" fmla="*/ 38 h 246"/>
                <a:gd name="T2" fmla="*/ 1 w 257"/>
                <a:gd name="T3" fmla="*/ 21 h 246"/>
                <a:gd name="T4" fmla="*/ 1 w 257"/>
                <a:gd name="T5" fmla="*/ 16 h 246"/>
                <a:gd name="T6" fmla="*/ 1 w 257"/>
                <a:gd name="T7" fmla="*/ 4 h 246"/>
                <a:gd name="T8" fmla="*/ 1 w 257"/>
                <a:gd name="T9" fmla="*/ 12 h 246"/>
                <a:gd name="T10" fmla="*/ 1 w 257"/>
                <a:gd name="T11" fmla="*/ 24 h 246"/>
                <a:gd name="T12" fmla="*/ 1 w 257"/>
                <a:gd name="T13" fmla="*/ 27 h 246"/>
                <a:gd name="T14" fmla="*/ 1 w 257"/>
                <a:gd name="T15" fmla="*/ 30 h 246"/>
                <a:gd name="T16" fmla="*/ 1 w 257"/>
                <a:gd name="T17" fmla="*/ 38 h 246"/>
                <a:gd name="T18" fmla="*/ 1 w 257"/>
                <a:gd name="T19" fmla="*/ 55 h 246"/>
                <a:gd name="T20" fmla="*/ 1 w 257"/>
                <a:gd name="T21" fmla="*/ 75 h 246"/>
                <a:gd name="T22" fmla="*/ 0 w 257"/>
                <a:gd name="T23" fmla="*/ 70 h 246"/>
                <a:gd name="T24" fmla="*/ 1 w 257"/>
                <a:gd name="T25" fmla="*/ 59 h 246"/>
                <a:gd name="T26" fmla="*/ 1 w 257"/>
                <a:gd name="T27" fmla="*/ 53 h 246"/>
                <a:gd name="T28" fmla="*/ 1 w 257"/>
                <a:gd name="T29" fmla="*/ 49 h 246"/>
                <a:gd name="T30" fmla="*/ 1 w 257"/>
                <a:gd name="T31" fmla="*/ 42 h 246"/>
                <a:gd name="T32" fmla="*/ 1 w 257"/>
                <a:gd name="T33" fmla="*/ 38 h 24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7"/>
                <a:gd name="T52" fmla="*/ 0 h 246"/>
                <a:gd name="T53" fmla="*/ 257 w 257"/>
                <a:gd name="T54" fmla="*/ 246 h 24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7" h="246">
                  <a:moveTo>
                    <a:pt x="19" y="124"/>
                  </a:moveTo>
                  <a:cubicBezTo>
                    <a:pt x="22" y="106"/>
                    <a:pt x="12" y="78"/>
                    <a:pt x="28" y="69"/>
                  </a:cubicBezTo>
                  <a:cubicBezTo>
                    <a:pt x="63" y="49"/>
                    <a:pt x="147" y="50"/>
                    <a:pt x="147" y="50"/>
                  </a:cubicBezTo>
                  <a:cubicBezTo>
                    <a:pt x="150" y="40"/>
                    <a:pt x="156" y="0"/>
                    <a:pt x="183" y="14"/>
                  </a:cubicBezTo>
                  <a:cubicBezTo>
                    <a:pt x="191" y="18"/>
                    <a:pt x="189" y="32"/>
                    <a:pt x="192" y="41"/>
                  </a:cubicBezTo>
                  <a:cubicBezTo>
                    <a:pt x="189" y="53"/>
                    <a:pt x="176" y="67"/>
                    <a:pt x="183" y="78"/>
                  </a:cubicBezTo>
                  <a:cubicBezTo>
                    <a:pt x="190" y="89"/>
                    <a:pt x="208" y="84"/>
                    <a:pt x="220" y="87"/>
                  </a:cubicBezTo>
                  <a:cubicBezTo>
                    <a:pt x="229" y="90"/>
                    <a:pt x="238" y="93"/>
                    <a:pt x="247" y="96"/>
                  </a:cubicBezTo>
                  <a:cubicBezTo>
                    <a:pt x="250" y="105"/>
                    <a:pt x="257" y="114"/>
                    <a:pt x="256" y="124"/>
                  </a:cubicBezTo>
                  <a:cubicBezTo>
                    <a:pt x="254" y="143"/>
                    <a:pt x="238" y="178"/>
                    <a:pt x="238" y="178"/>
                  </a:cubicBezTo>
                  <a:cubicBezTo>
                    <a:pt x="235" y="199"/>
                    <a:pt x="249" y="234"/>
                    <a:pt x="229" y="242"/>
                  </a:cubicBezTo>
                  <a:cubicBezTo>
                    <a:pt x="218" y="246"/>
                    <a:pt x="32" y="227"/>
                    <a:pt x="0" y="224"/>
                  </a:cubicBezTo>
                  <a:cubicBezTo>
                    <a:pt x="48" y="209"/>
                    <a:pt x="95" y="216"/>
                    <a:pt x="138" y="188"/>
                  </a:cubicBezTo>
                  <a:cubicBezTo>
                    <a:pt x="132" y="182"/>
                    <a:pt x="127" y="174"/>
                    <a:pt x="119" y="169"/>
                  </a:cubicBezTo>
                  <a:cubicBezTo>
                    <a:pt x="111" y="164"/>
                    <a:pt x="99" y="167"/>
                    <a:pt x="92" y="160"/>
                  </a:cubicBezTo>
                  <a:cubicBezTo>
                    <a:pt x="85" y="153"/>
                    <a:pt x="92" y="137"/>
                    <a:pt x="83" y="133"/>
                  </a:cubicBezTo>
                  <a:cubicBezTo>
                    <a:pt x="64" y="123"/>
                    <a:pt x="19" y="124"/>
                    <a:pt x="19" y="124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24589" name="Freeform 7"/>
            <p:cNvSpPr>
              <a:spLocks/>
            </p:cNvSpPr>
            <p:nvPr/>
          </p:nvSpPr>
          <p:spPr bwMode="auto">
            <a:xfrm>
              <a:off x="4852" y="1298"/>
              <a:ext cx="115" cy="72"/>
            </a:xfrm>
            <a:custGeom>
              <a:avLst/>
              <a:gdLst>
                <a:gd name="T0" fmla="*/ 1 w 176"/>
                <a:gd name="T1" fmla="*/ 1 h 102"/>
                <a:gd name="T2" fmla="*/ 1 w 176"/>
                <a:gd name="T3" fmla="*/ 1 h 102"/>
                <a:gd name="T4" fmla="*/ 1 w 176"/>
                <a:gd name="T5" fmla="*/ 1 h 102"/>
                <a:gd name="T6" fmla="*/ 1 w 176"/>
                <a:gd name="T7" fmla="*/ 3 h 102"/>
                <a:gd name="T8" fmla="*/ 2 w 176"/>
                <a:gd name="T9" fmla="*/ 3 h 102"/>
                <a:gd name="T10" fmla="*/ 1 w 176"/>
                <a:gd name="T11" fmla="*/ 1 h 10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6"/>
                <a:gd name="T19" fmla="*/ 0 h 102"/>
                <a:gd name="T20" fmla="*/ 176 w 176"/>
                <a:gd name="T21" fmla="*/ 102 h 10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6" h="102">
                  <a:moveTo>
                    <a:pt x="104" y="3"/>
                  </a:moveTo>
                  <a:cubicBezTo>
                    <a:pt x="83" y="6"/>
                    <a:pt x="58" y="0"/>
                    <a:pt x="40" y="12"/>
                  </a:cubicBezTo>
                  <a:cubicBezTo>
                    <a:pt x="12" y="30"/>
                    <a:pt x="62" y="44"/>
                    <a:pt x="76" y="49"/>
                  </a:cubicBezTo>
                  <a:cubicBezTo>
                    <a:pt x="79" y="64"/>
                    <a:pt x="73" y="86"/>
                    <a:pt x="86" y="94"/>
                  </a:cubicBezTo>
                  <a:cubicBezTo>
                    <a:pt x="99" y="102"/>
                    <a:pt x="124" y="98"/>
                    <a:pt x="131" y="85"/>
                  </a:cubicBezTo>
                  <a:cubicBezTo>
                    <a:pt x="176" y="5"/>
                    <a:pt x="0" y="3"/>
                    <a:pt x="104" y="3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24590" name="Freeform 8"/>
            <p:cNvSpPr>
              <a:spLocks/>
            </p:cNvSpPr>
            <p:nvPr/>
          </p:nvSpPr>
          <p:spPr bwMode="auto">
            <a:xfrm>
              <a:off x="4924" y="1448"/>
              <a:ext cx="91" cy="115"/>
            </a:xfrm>
            <a:custGeom>
              <a:avLst/>
              <a:gdLst>
                <a:gd name="T0" fmla="*/ 59 w 91"/>
                <a:gd name="T1" fmla="*/ 6 h 115"/>
                <a:gd name="T2" fmla="*/ 77 w 91"/>
                <a:gd name="T3" fmla="*/ 115 h 115"/>
                <a:gd name="T4" fmla="*/ 59 w 91"/>
                <a:gd name="T5" fmla="*/ 42 h 115"/>
                <a:gd name="T6" fmla="*/ 59 w 91"/>
                <a:gd name="T7" fmla="*/ 6 h 11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1"/>
                <a:gd name="T13" fmla="*/ 0 h 115"/>
                <a:gd name="T14" fmla="*/ 91 w 91"/>
                <a:gd name="T15" fmla="*/ 115 h 11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1" h="115">
                  <a:moveTo>
                    <a:pt x="59" y="6"/>
                  </a:moveTo>
                  <a:cubicBezTo>
                    <a:pt x="76" y="74"/>
                    <a:pt x="91" y="34"/>
                    <a:pt x="77" y="115"/>
                  </a:cubicBezTo>
                  <a:cubicBezTo>
                    <a:pt x="0" y="0"/>
                    <a:pt x="41" y="98"/>
                    <a:pt x="59" y="42"/>
                  </a:cubicBezTo>
                  <a:cubicBezTo>
                    <a:pt x="63" y="31"/>
                    <a:pt x="59" y="18"/>
                    <a:pt x="59" y="6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24591" name="Freeform 9"/>
            <p:cNvSpPr>
              <a:spLocks/>
            </p:cNvSpPr>
            <p:nvPr/>
          </p:nvSpPr>
          <p:spPr bwMode="auto">
            <a:xfrm>
              <a:off x="3776" y="2704"/>
              <a:ext cx="87" cy="87"/>
            </a:xfrm>
            <a:custGeom>
              <a:avLst/>
              <a:gdLst>
                <a:gd name="T0" fmla="*/ 37 w 87"/>
                <a:gd name="T1" fmla="*/ 0 h 87"/>
                <a:gd name="T2" fmla="*/ 18 w 87"/>
                <a:gd name="T3" fmla="*/ 18 h 87"/>
                <a:gd name="T4" fmla="*/ 0 w 87"/>
                <a:gd name="T5" fmla="*/ 73 h 87"/>
                <a:gd name="T6" fmla="*/ 46 w 87"/>
                <a:gd name="T7" fmla="*/ 27 h 87"/>
                <a:gd name="T8" fmla="*/ 18 w 87"/>
                <a:gd name="T9" fmla="*/ 18 h 87"/>
                <a:gd name="T10" fmla="*/ 37 w 87"/>
                <a:gd name="T11" fmla="*/ 0 h 8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7"/>
                <a:gd name="T19" fmla="*/ 0 h 87"/>
                <a:gd name="T20" fmla="*/ 87 w 87"/>
                <a:gd name="T21" fmla="*/ 87 h 8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7" h="87">
                  <a:moveTo>
                    <a:pt x="37" y="0"/>
                  </a:moveTo>
                  <a:cubicBezTo>
                    <a:pt x="31" y="6"/>
                    <a:pt x="22" y="10"/>
                    <a:pt x="18" y="18"/>
                  </a:cubicBezTo>
                  <a:cubicBezTo>
                    <a:pt x="9" y="35"/>
                    <a:pt x="0" y="73"/>
                    <a:pt x="0" y="73"/>
                  </a:cubicBezTo>
                  <a:cubicBezTo>
                    <a:pt x="32" y="84"/>
                    <a:pt x="87" y="87"/>
                    <a:pt x="46" y="27"/>
                  </a:cubicBezTo>
                  <a:cubicBezTo>
                    <a:pt x="41" y="19"/>
                    <a:pt x="21" y="27"/>
                    <a:pt x="18" y="18"/>
                  </a:cubicBezTo>
                  <a:cubicBezTo>
                    <a:pt x="15" y="10"/>
                    <a:pt x="31" y="6"/>
                    <a:pt x="37" y="0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24592" name="Freeform 10"/>
            <p:cNvSpPr>
              <a:spLocks/>
            </p:cNvSpPr>
            <p:nvPr/>
          </p:nvSpPr>
          <p:spPr bwMode="auto">
            <a:xfrm>
              <a:off x="3653" y="2874"/>
              <a:ext cx="43" cy="59"/>
            </a:xfrm>
            <a:custGeom>
              <a:avLst/>
              <a:gdLst>
                <a:gd name="T0" fmla="*/ 2 w 43"/>
                <a:gd name="T1" fmla="*/ 6 h 59"/>
                <a:gd name="T2" fmla="*/ 11 w 43"/>
                <a:gd name="T3" fmla="*/ 52 h 59"/>
                <a:gd name="T4" fmla="*/ 38 w 43"/>
                <a:gd name="T5" fmla="*/ 43 h 59"/>
                <a:gd name="T6" fmla="*/ 29 w 43"/>
                <a:gd name="T7" fmla="*/ 6 h 59"/>
                <a:gd name="T8" fmla="*/ 2 w 43"/>
                <a:gd name="T9" fmla="*/ 6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"/>
                <a:gd name="T16" fmla="*/ 0 h 59"/>
                <a:gd name="T17" fmla="*/ 43 w 43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" h="59">
                  <a:moveTo>
                    <a:pt x="2" y="6"/>
                  </a:moveTo>
                  <a:cubicBezTo>
                    <a:pt x="5" y="21"/>
                    <a:pt x="0" y="41"/>
                    <a:pt x="11" y="52"/>
                  </a:cubicBezTo>
                  <a:cubicBezTo>
                    <a:pt x="18" y="59"/>
                    <a:pt x="35" y="52"/>
                    <a:pt x="38" y="43"/>
                  </a:cubicBezTo>
                  <a:cubicBezTo>
                    <a:pt x="43" y="31"/>
                    <a:pt x="38" y="15"/>
                    <a:pt x="29" y="6"/>
                  </a:cubicBezTo>
                  <a:cubicBezTo>
                    <a:pt x="23" y="0"/>
                    <a:pt x="11" y="6"/>
                    <a:pt x="2" y="6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24593" name="Freeform 11"/>
            <p:cNvSpPr>
              <a:spLocks/>
            </p:cNvSpPr>
            <p:nvPr/>
          </p:nvSpPr>
          <p:spPr bwMode="auto">
            <a:xfrm>
              <a:off x="3608" y="2917"/>
              <a:ext cx="43" cy="59"/>
            </a:xfrm>
            <a:custGeom>
              <a:avLst/>
              <a:gdLst>
                <a:gd name="T0" fmla="*/ 2 w 43"/>
                <a:gd name="T1" fmla="*/ 6 h 59"/>
                <a:gd name="T2" fmla="*/ 11 w 43"/>
                <a:gd name="T3" fmla="*/ 52 h 59"/>
                <a:gd name="T4" fmla="*/ 38 w 43"/>
                <a:gd name="T5" fmla="*/ 43 h 59"/>
                <a:gd name="T6" fmla="*/ 29 w 43"/>
                <a:gd name="T7" fmla="*/ 6 h 59"/>
                <a:gd name="T8" fmla="*/ 2 w 43"/>
                <a:gd name="T9" fmla="*/ 6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"/>
                <a:gd name="T16" fmla="*/ 0 h 59"/>
                <a:gd name="T17" fmla="*/ 43 w 43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" h="59">
                  <a:moveTo>
                    <a:pt x="2" y="6"/>
                  </a:moveTo>
                  <a:cubicBezTo>
                    <a:pt x="5" y="21"/>
                    <a:pt x="0" y="41"/>
                    <a:pt x="11" y="52"/>
                  </a:cubicBezTo>
                  <a:cubicBezTo>
                    <a:pt x="18" y="59"/>
                    <a:pt x="35" y="52"/>
                    <a:pt x="38" y="43"/>
                  </a:cubicBezTo>
                  <a:cubicBezTo>
                    <a:pt x="43" y="31"/>
                    <a:pt x="38" y="15"/>
                    <a:pt x="29" y="6"/>
                  </a:cubicBezTo>
                  <a:cubicBezTo>
                    <a:pt x="23" y="0"/>
                    <a:pt x="11" y="6"/>
                    <a:pt x="2" y="6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24594" name="Freeform 12"/>
            <p:cNvSpPr>
              <a:spLocks/>
            </p:cNvSpPr>
            <p:nvPr/>
          </p:nvSpPr>
          <p:spPr bwMode="auto">
            <a:xfrm>
              <a:off x="3256" y="3203"/>
              <a:ext cx="168" cy="142"/>
            </a:xfrm>
            <a:custGeom>
              <a:avLst/>
              <a:gdLst>
                <a:gd name="T0" fmla="*/ 1935 w 128"/>
                <a:gd name="T1" fmla="*/ 11 h 137"/>
                <a:gd name="T2" fmla="*/ 1520 w 128"/>
                <a:gd name="T3" fmla="*/ 30 h 137"/>
                <a:gd name="T4" fmla="*/ 965 w 128"/>
                <a:gd name="T5" fmla="*/ 134 h 137"/>
                <a:gd name="T6" fmla="*/ 0 w 128"/>
                <a:gd name="T7" fmla="*/ 173 h 137"/>
                <a:gd name="T8" fmla="*/ 276 w 128"/>
                <a:gd name="T9" fmla="*/ 68 h 137"/>
                <a:gd name="T10" fmla="*/ 403 w 128"/>
                <a:gd name="T11" fmla="*/ 30 h 137"/>
                <a:gd name="T12" fmla="*/ 1935 w 128"/>
                <a:gd name="T13" fmla="*/ 11 h 1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8"/>
                <a:gd name="T22" fmla="*/ 0 h 137"/>
                <a:gd name="T23" fmla="*/ 128 w 128"/>
                <a:gd name="T24" fmla="*/ 137 h 13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8" h="137">
                  <a:moveTo>
                    <a:pt x="128" y="11"/>
                  </a:moveTo>
                  <a:cubicBezTo>
                    <a:pt x="119" y="14"/>
                    <a:pt x="104" y="11"/>
                    <a:pt x="100" y="20"/>
                  </a:cubicBezTo>
                  <a:cubicBezTo>
                    <a:pt x="57" y="104"/>
                    <a:pt x="126" y="72"/>
                    <a:pt x="64" y="93"/>
                  </a:cubicBezTo>
                  <a:cubicBezTo>
                    <a:pt x="50" y="137"/>
                    <a:pt x="42" y="135"/>
                    <a:pt x="0" y="121"/>
                  </a:cubicBezTo>
                  <a:cubicBezTo>
                    <a:pt x="32" y="87"/>
                    <a:pt x="46" y="91"/>
                    <a:pt x="18" y="48"/>
                  </a:cubicBezTo>
                  <a:cubicBezTo>
                    <a:pt x="21" y="39"/>
                    <a:pt x="20" y="27"/>
                    <a:pt x="27" y="20"/>
                  </a:cubicBezTo>
                  <a:cubicBezTo>
                    <a:pt x="47" y="0"/>
                    <a:pt x="103" y="3"/>
                    <a:pt x="128" y="11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24595" name="Freeform 13"/>
            <p:cNvSpPr>
              <a:spLocks/>
            </p:cNvSpPr>
            <p:nvPr/>
          </p:nvSpPr>
          <p:spPr bwMode="auto">
            <a:xfrm>
              <a:off x="2706" y="3732"/>
              <a:ext cx="227" cy="108"/>
            </a:xfrm>
            <a:custGeom>
              <a:avLst/>
              <a:gdLst>
                <a:gd name="T0" fmla="*/ 19 w 227"/>
                <a:gd name="T1" fmla="*/ 35 h 108"/>
                <a:gd name="T2" fmla="*/ 183 w 227"/>
                <a:gd name="T3" fmla="*/ 17 h 108"/>
                <a:gd name="T4" fmla="*/ 165 w 227"/>
                <a:gd name="T5" fmla="*/ 44 h 108"/>
                <a:gd name="T6" fmla="*/ 165 w 227"/>
                <a:gd name="T7" fmla="*/ 71 h 108"/>
                <a:gd name="T8" fmla="*/ 110 w 227"/>
                <a:gd name="T9" fmla="*/ 108 h 108"/>
                <a:gd name="T10" fmla="*/ 19 w 227"/>
                <a:gd name="T11" fmla="*/ 81 h 108"/>
                <a:gd name="T12" fmla="*/ 19 w 227"/>
                <a:gd name="T13" fmla="*/ 35 h 10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27"/>
                <a:gd name="T22" fmla="*/ 0 h 108"/>
                <a:gd name="T23" fmla="*/ 227 w 227"/>
                <a:gd name="T24" fmla="*/ 108 h 10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27" h="108">
                  <a:moveTo>
                    <a:pt x="19" y="35"/>
                  </a:moveTo>
                  <a:cubicBezTo>
                    <a:pt x="130" y="7"/>
                    <a:pt x="0" y="0"/>
                    <a:pt x="183" y="17"/>
                  </a:cubicBezTo>
                  <a:cubicBezTo>
                    <a:pt x="177" y="26"/>
                    <a:pt x="163" y="33"/>
                    <a:pt x="165" y="44"/>
                  </a:cubicBezTo>
                  <a:cubicBezTo>
                    <a:pt x="172" y="77"/>
                    <a:pt x="227" y="50"/>
                    <a:pt x="165" y="71"/>
                  </a:cubicBezTo>
                  <a:cubicBezTo>
                    <a:pt x="121" y="57"/>
                    <a:pt x="124" y="67"/>
                    <a:pt x="110" y="108"/>
                  </a:cubicBezTo>
                  <a:cubicBezTo>
                    <a:pt x="43" y="86"/>
                    <a:pt x="74" y="95"/>
                    <a:pt x="19" y="81"/>
                  </a:cubicBezTo>
                  <a:cubicBezTo>
                    <a:pt x="29" y="40"/>
                    <a:pt x="37" y="53"/>
                    <a:pt x="19" y="35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24596" name="Freeform 14"/>
            <p:cNvSpPr>
              <a:spLocks/>
            </p:cNvSpPr>
            <p:nvPr/>
          </p:nvSpPr>
          <p:spPr bwMode="auto">
            <a:xfrm>
              <a:off x="3401" y="3041"/>
              <a:ext cx="132" cy="109"/>
            </a:xfrm>
            <a:custGeom>
              <a:avLst/>
              <a:gdLst>
                <a:gd name="T0" fmla="*/ 101 w 132"/>
                <a:gd name="T1" fmla="*/ 58 h 109"/>
                <a:gd name="T2" fmla="*/ 55 w 132"/>
                <a:gd name="T3" fmla="*/ 68 h 109"/>
                <a:gd name="T4" fmla="*/ 0 w 132"/>
                <a:gd name="T5" fmla="*/ 58 h 109"/>
                <a:gd name="T6" fmla="*/ 18 w 132"/>
                <a:gd name="T7" fmla="*/ 4 h 109"/>
                <a:gd name="T8" fmla="*/ 119 w 132"/>
                <a:gd name="T9" fmla="*/ 31 h 109"/>
                <a:gd name="T10" fmla="*/ 128 w 132"/>
                <a:gd name="T11" fmla="*/ 58 h 109"/>
                <a:gd name="T12" fmla="*/ 101 w 132"/>
                <a:gd name="T13" fmla="*/ 58 h 10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2"/>
                <a:gd name="T22" fmla="*/ 0 h 109"/>
                <a:gd name="T23" fmla="*/ 132 w 132"/>
                <a:gd name="T24" fmla="*/ 109 h 10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2" h="109">
                  <a:moveTo>
                    <a:pt x="101" y="58"/>
                  </a:moveTo>
                  <a:cubicBezTo>
                    <a:pt x="6" y="28"/>
                    <a:pt x="132" y="59"/>
                    <a:pt x="55" y="68"/>
                  </a:cubicBezTo>
                  <a:cubicBezTo>
                    <a:pt x="37" y="70"/>
                    <a:pt x="18" y="61"/>
                    <a:pt x="0" y="58"/>
                  </a:cubicBezTo>
                  <a:cubicBezTo>
                    <a:pt x="6" y="40"/>
                    <a:pt x="0" y="0"/>
                    <a:pt x="18" y="4"/>
                  </a:cubicBezTo>
                  <a:cubicBezTo>
                    <a:pt x="52" y="12"/>
                    <a:pt x="85" y="23"/>
                    <a:pt x="119" y="31"/>
                  </a:cubicBezTo>
                  <a:cubicBezTo>
                    <a:pt x="122" y="40"/>
                    <a:pt x="130" y="49"/>
                    <a:pt x="128" y="58"/>
                  </a:cubicBezTo>
                  <a:cubicBezTo>
                    <a:pt x="118" y="109"/>
                    <a:pt x="103" y="63"/>
                    <a:pt x="101" y="58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24597" name="Freeform 15"/>
            <p:cNvSpPr>
              <a:spLocks/>
            </p:cNvSpPr>
            <p:nvPr/>
          </p:nvSpPr>
          <p:spPr bwMode="auto">
            <a:xfrm>
              <a:off x="2318" y="4018"/>
              <a:ext cx="97" cy="80"/>
            </a:xfrm>
            <a:custGeom>
              <a:avLst/>
              <a:gdLst>
                <a:gd name="T0" fmla="*/ 77 w 97"/>
                <a:gd name="T1" fmla="*/ 32 h 80"/>
                <a:gd name="T2" fmla="*/ 68 w 97"/>
                <a:gd name="T3" fmla="*/ 5 h 80"/>
                <a:gd name="T4" fmla="*/ 13 w 97"/>
                <a:gd name="T5" fmla="*/ 32 h 80"/>
                <a:gd name="T6" fmla="*/ 4 w 97"/>
                <a:gd name="T7" fmla="*/ 60 h 80"/>
                <a:gd name="T8" fmla="*/ 77 w 97"/>
                <a:gd name="T9" fmla="*/ 60 h 80"/>
                <a:gd name="T10" fmla="*/ 77 w 97"/>
                <a:gd name="T11" fmla="*/ 32 h 8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7"/>
                <a:gd name="T19" fmla="*/ 0 h 80"/>
                <a:gd name="T20" fmla="*/ 97 w 97"/>
                <a:gd name="T21" fmla="*/ 80 h 8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7" h="80">
                  <a:moveTo>
                    <a:pt x="77" y="32"/>
                  </a:moveTo>
                  <a:cubicBezTo>
                    <a:pt x="74" y="23"/>
                    <a:pt x="76" y="9"/>
                    <a:pt x="68" y="5"/>
                  </a:cubicBezTo>
                  <a:cubicBezTo>
                    <a:pt x="58" y="0"/>
                    <a:pt x="17" y="29"/>
                    <a:pt x="13" y="32"/>
                  </a:cubicBezTo>
                  <a:cubicBezTo>
                    <a:pt x="10" y="41"/>
                    <a:pt x="0" y="51"/>
                    <a:pt x="4" y="60"/>
                  </a:cubicBezTo>
                  <a:cubicBezTo>
                    <a:pt x="14" y="80"/>
                    <a:pt x="73" y="61"/>
                    <a:pt x="77" y="60"/>
                  </a:cubicBezTo>
                  <a:cubicBezTo>
                    <a:pt x="88" y="29"/>
                    <a:pt x="97" y="32"/>
                    <a:pt x="77" y="32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24598" name="Freeform 16"/>
            <p:cNvSpPr>
              <a:spLocks/>
            </p:cNvSpPr>
            <p:nvPr/>
          </p:nvSpPr>
          <p:spPr bwMode="auto">
            <a:xfrm>
              <a:off x="2887" y="3748"/>
              <a:ext cx="174" cy="61"/>
            </a:xfrm>
            <a:custGeom>
              <a:avLst/>
              <a:gdLst>
                <a:gd name="T0" fmla="*/ 2155 w 125"/>
                <a:gd name="T1" fmla="*/ 62867 h 28"/>
                <a:gd name="T2" fmla="*/ 3412 w 125"/>
                <a:gd name="T3" fmla="*/ 40927 h 28"/>
                <a:gd name="T4" fmla="*/ 2155 w 125"/>
                <a:gd name="T5" fmla="*/ 62867 h 28"/>
                <a:gd name="T6" fmla="*/ 0 60000 65536"/>
                <a:gd name="T7" fmla="*/ 0 60000 65536"/>
                <a:gd name="T8" fmla="*/ 0 60000 65536"/>
                <a:gd name="T9" fmla="*/ 0 w 125"/>
                <a:gd name="T10" fmla="*/ 0 h 28"/>
                <a:gd name="T11" fmla="*/ 125 w 125"/>
                <a:gd name="T12" fmla="*/ 28 h 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5" h="28">
                  <a:moveTo>
                    <a:pt x="79" y="26"/>
                  </a:moveTo>
                  <a:cubicBezTo>
                    <a:pt x="0" y="0"/>
                    <a:pt x="123" y="17"/>
                    <a:pt x="125" y="17"/>
                  </a:cubicBezTo>
                  <a:cubicBezTo>
                    <a:pt x="91" y="28"/>
                    <a:pt x="107" y="26"/>
                    <a:pt x="79" y="26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s-PE"/>
            </a:p>
          </p:txBody>
        </p:sp>
        <p:grpSp>
          <p:nvGrpSpPr>
            <p:cNvPr id="24599" name="Group 17"/>
            <p:cNvGrpSpPr>
              <a:grpSpLocks/>
            </p:cNvGrpSpPr>
            <p:nvPr/>
          </p:nvGrpSpPr>
          <p:grpSpPr bwMode="auto">
            <a:xfrm rot="-1853538">
              <a:off x="3124" y="3430"/>
              <a:ext cx="255" cy="272"/>
              <a:chOff x="3243" y="3430"/>
              <a:chExt cx="255" cy="272"/>
            </a:xfrm>
          </p:grpSpPr>
          <p:sp>
            <p:nvSpPr>
              <p:cNvPr id="24641" name="Freeform 18"/>
              <p:cNvSpPr>
                <a:spLocks/>
              </p:cNvSpPr>
              <p:nvPr/>
            </p:nvSpPr>
            <p:spPr bwMode="auto">
              <a:xfrm rot="1500000">
                <a:off x="3411" y="3430"/>
                <a:ext cx="87" cy="87"/>
              </a:xfrm>
              <a:custGeom>
                <a:avLst/>
                <a:gdLst>
                  <a:gd name="T0" fmla="*/ 37 w 87"/>
                  <a:gd name="T1" fmla="*/ 0 h 87"/>
                  <a:gd name="T2" fmla="*/ 18 w 87"/>
                  <a:gd name="T3" fmla="*/ 18 h 87"/>
                  <a:gd name="T4" fmla="*/ 0 w 87"/>
                  <a:gd name="T5" fmla="*/ 73 h 87"/>
                  <a:gd name="T6" fmla="*/ 46 w 87"/>
                  <a:gd name="T7" fmla="*/ 27 h 87"/>
                  <a:gd name="T8" fmla="*/ 18 w 87"/>
                  <a:gd name="T9" fmla="*/ 18 h 87"/>
                  <a:gd name="T10" fmla="*/ 37 w 87"/>
                  <a:gd name="T11" fmla="*/ 0 h 8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7"/>
                  <a:gd name="T19" fmla="*/ 0 h 87"/>
                  <a:gd name="T20" fmla="*/ 87 w 87"/>
                  <a:gd name="T21" fmla="*/ 87 h 8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7" h="87">
                    <a:moveTo>
                      <a:pt x="37" y="0"/>
                    </a:moveTo>
                    <a:cubicBezTo>
                      <a:pt x="31" y="6"/>
                      <a:pt x="22" y="10"/>
                      <a:pt x="18" y="18"/>
                    </a:cubicBezTo>
                    <a:cubicBezTo>
                      <a:pt x="9" y="35"/>
                      <a:pt x="0" y="73"/>
                      <a:pt x="0" y="73"/>
                    </a:cubicBezTo>
                    <a:cubicBezTo>
                      <a:pt x="32" y="84"/>
                      <a:pt x="87" y="87"/>
                      <a:pt x="46" y="27"/>
                    </a:cubicBezTo>
                    <a:cubicBezTo>
                      <a:pt x="41" y="19"/>
                      <a:pt x="21" y="27"/>
                      <a:pt x="18" y="18"/>
                    </a:cubicBezTo>
                    <a:cubicBezTo>
                      <a:pt x="15" y="10"/>
                      <a:pt x="31" y="6"/>
                      <a:pt x="37" y="0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PE"/>
              </a:p>
            </p:txBody>
          </p:sp>
          <p:sp>
            <p:nvSpPr>
              <p:cNvPr id="24642" name="Freeform 19"/>
              <p:cNvSpPr>
                <a:spLocks/>
              </p:cNvSpPr>
              <p:nvPr/>
            </p:nvSpPr>
            <p:spPr bwMode="auto">
              <a:xfrm rot="1500000">
                <a:off x="3288" y="3600"/>
                <a:ext cx="43" cy="59"/>
              </a:xfrm>
              <a:custGeom>
                <a:avLst/>
                <a:gdLst>
                  <a:gd name="T0" fmla="*/ 2 w 43"/>
                  <a:gd name="T1" fmla="*/ 6 h 59"/>
                  <a:gd name="T2" fmla="*/ 11 w 43"/>
                  <a:gd name="T3" fmla="*/ 52 h 59"/>
                  <a:gd name="T4" fmla="*/ 38 w 43"/>
                  <a:gd name="T5" fmla="*/ 43 h 59"/>
                  <a:gd name="T6" fmla="*/ 29 w 43"/>
                  <a:gd name="T7" fmla="*/ 6 h 59"/>
                  <a:gd name="T8" fmla="*/ 2 w 43"/>
                  <a:gd name="T9" fmla="*/ 6 h 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3"/>
                  <a:gd name="T16" fmla="*/ 0 h 59"/>
                  <a:gd name="T17" fmla="*/ 43 w 43"/>
                  <a:gd name="T18" fmla="*/ 59 h 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3" h="59">
                    <a:moveTo>
                      <a:pt x="2" y="6"/>
                    </a:moveTo>
                    <a:cubicBezTo>
                      <a:pt x="5" y="21"/>
                      <a:pt x="0" y="41"/>
                      <a:pt x="11" y="52"/>
                    </a:cubicBezTo>
                    <a:cubicBezTo>
                      <a:pt x="18" y="59"/>
                      <a:pt x="35" y="52"/>
                      <a:pt x="38" y="43"/>
                    </a:cubicBezTo>
                    <a:cubicBezTo>
                      <a:pt x="43" y="31"/>
                      <a:pt x="38" y="15"/>
                      <a:pt x="29" y="6"/>
                    </a:cubicBezTo>
                    <a:cubicBezTo>
                      <a:pt x="23" y="0"/>
                      <a:pt x="11" y="6"/>
                      <a:pt x="2" y="6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PE"/>
              </a:p>
            </p:txBody>
          </p:sp>
          <p:sp>
            <p:nvSpPr>
              <p:cNvPr id="24643" name="Freeform 20"/>
              <p:cNvSpPr>
                <a:spLocks/>
              </p:cNvSpPr>
              <p:nvPr/>
            </p:nvSpPr>
            <p:spPr bwMode="auto">
              <a:xfrm rot="1500000">
                <a:off x="3243" y="3643"/>
                <a:ext cx="43" cy="59"/>
              </a:xfrm>
              <a:custGeom>
                <a:avLst/>
                <a:gdLst>
                  <a:gd name="T0" fmla="*/ 2 w 43"/>
                  <a:gd name="T1" fmla="*/ 6 h 59"/>
                  <a:gd name="T2" fmla="*/ 11 w 43"/>
                  <a:gd name="T3" fmla="*/ 52 h 59"/>
                  <a:gd name="T4" fmla="*/ 38 w 43"/>
                  <a:gd name="T5" fmla="*/ 43 h 59"/>
                  <a:gd name="T6" fmla="*/ 29 w 43"/>
                  <a:gd name="T7" fmla="*/ 6 h 59"/>
                  <a:gd name="T8" fmla="*/ 2 w 43"/>
                  <a:gd name="T9" fmla="*/ 6 h 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3"/>
                  <a:gd name="T16" fmla="*/ 0 h 59"/>
                  <a:gd name="T17" fmla="*/ 43 w 43"/>
                  <a:gd name="T18" fmla="*/ 59 h 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3" h="59">
                    <a:moveTo>
                      <a:pt x="2" y="6"/>
                    </a:moveTo>
                    <a:cubicBezTo>
                      <a:pt x="5" y="21"/>
                      <a:pt x="0" y="41"/>
                      <a:pt x="11" y="52"/>
                    </a:cubicBezTo>
                    <a:cubicBezTo>
                      <a:pt x="18" y="59"/>
                      <a:pt x="35" y="52"/>
                      <a:pt x="38" y="43"/>
                    </a:cubicBezTo>
                    <a:cubicBezTo>
                      <a:pt x="43" y="31"/>
                      <a:pt x="38" y="15"/>
                      <a:pt x="29" y="6"/>
                    </a:cubicBezTo>
                    <a:cubicBezTo>
                      <a:pt x="23" y="0"/>
                      <a:pt x="11" y="6"/>
                      <a:pt x="2" y="6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PE"/>
              </a:p>
            </p:txBody>
          </p:sp>
        </p:grpSp>
        <p:grpSp>
          <p:nvGrpSpPr>
            <p:cNvPr id="24600" name="Group 21"/>
            <p:cNvGrpSpPr>
              <a:grpSpLocks/>
            </p:cNvGrpSpPr>
            <p:nvPr/>
          </p:nvGrpSpPr>
          <p:grpSpPr bwMode="auto">
            <a:xfrm rot="-10594368">
              <a:off x="4604" y="1888"/>
              <a:ext cx="255" cy="272"/>
              <a:chOff x="3243" y="3430"/>
              <a:chExt cx="255" cy="272"/>
            </a:xfrm>
          </p:grpSpPr>
          <p:sp>
            <p:nvSpPr>
              <p:cNvPr id="24638" name="Freeform 22"/>
              <p:cNvSpPr>
                <a:spLocks/>
              </p:cNvSpPr>
              <p:nvPr/>
            </p:nvSpPr>
            <p:spPr bwMode="auto">
              <a:xfrm rot="1500000">
                <a:off x="3411" y="3430"/>
                <a:ext cx="87" cy="87"/>
              </a:xfrm>
              <a:custGeom>
                <a:avLst/>
                <a:gdLst>
                  <a:gd name="T0" fmla="*/ 37 w 87"/>
                  <a:gd name="T1" fmla="*/ 0 h 87"/>
                  <a:gd name="T2" fmla="*/ 18 w 87"/>
                  <a:gd name="T3" fmla="*/ 18 h 87"/>
                  <a:gd name="T4" fmla="*/ 0 w 87"/>
                  <a:gd name="T5" fmla="*/ 73 h 87"/>
                  <a:gd name="T6" fmla="*/ 46 w 87"/>
                  <a:gd name="T7" fmla="*/ 27 h 87"/>
                  <a:gd name="T8" fmla="*/ 18 w 87"/>
                  <a:gd name="T9" fmla="*/ 18 h 87"/>
                  <a:gd name="T10" fmla="*/ 37 w 87"/>
                  <a:gd name="T11" fmla="*/ 0 h 8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7"/>
                  <a:gd name="T19" fmla="*/ 0 h 87"/>
                  <a:gd name="T20" fmla="*/ 87 w 87"/>
                  <a:gd name="T21" fmla="*/ 87 h 8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7" h="87">
                    <a:moveTo>
                      <a:pt x="37" y="0"/>
                    </a:moveTo>
                    <a:cubicBezTo>
                      <a:pt x="31" y="6"/>
                      <a:pt x="22" y="10"/>
                      <a:pt x="18" y="18"/>
                    </a:cubicBezTo>
                    <a:cubicBezTo>
                      <a:pt x="9" y="35"/>
                      <a:pt x="0" y="73"/>
                      <a:pt x="0" y="73"/>
                    </a:cubicBezTo>
                    <a:cubicBezTo>
                      <a:pt x="32" y="84"/>
                      <a:pt x="87" y="87"/>
                      <a:pt x="46" y="27"/>
                    </a:cubicBezTo>
                    <a:cubicBezTo>
                      <a:pt x="41" y="19"/>
                      <a:pt x="21" y="27"/>
                      <a:pt x="18" y="18"/>
                    </a:cubicBezTo>
                    <a:cubicBezTo>
                      <a:pt x="15" y="10"/>
                      <a:pt x="31" y="6"/>
                      <a:pt x="37" y="0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/>
              <a:lstStyle/>
              <a:p>
                <a:endParaRPr lang="es-PE"/>
              </a:p>
            </p:txBody>
          </p:sp>
          <p:sp>
            <p:nvSpPr>
              <p:cNvPr id="24639" name="Freeform 23"/>
              <p:cNvSpPr>
                <a:spLocks/>
              </p:cNvSpPr>
              <p:nvPr/>
            </p:nvSpPr>
            <p:spPr bwMode="auto">
              <a:xfrm rot="1500000">
                <a:off x="3288" y="3600"/>
                <a:ext cx="43" cy="59"/>
              </a:xfrm>
              <a:custGeom>
                <a:avLst/>
                <a:gdLst>
                  <a:gd name="T0" fmla="*/ 2 w 43"/>
                  <a:gd name="T1" fmla="*/ 6 h 59"/>
                  <a:gd name="T2" fmla="*/ 11 w 43"/>
                  <a:gd name="T3" fmla="*/ 52 h 59"/>
                  <a:gd name="T4" fmla="*/ 38 w 43"/>
                  <a:gd name="T5" fmla="*/ 43 h 59"/>
                  <a:gd name="T6" fmla="*/ 29 w 43"/>
                  <a:gd name="T7" fmla="*/ 6 h 59"/>
                  <a:gd name="T8" fmla="*/ 2 w 43"/>
                  <a:gd name="T9" fmla="*/ 6 h 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3"/>
                  <a:gd name="T16" fmla="*/ 0 h 59"/>
                  <a:gd name="T17" fmla="*/ 43 w 43"/>
                  <a:gd name="T18" fmla="*/ 59 h 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3" h="59">
                    <a:moveTo>
                      <a:pt x="2" y="6"/>
                    </a:moveTo>
                    <a:cubicBezTo>
                      <a:pt x="5" y="21"/>
                      <a:pt x="0" y="41"/>
                      <a:pt x="11" y="52"/>
                    </a:cubicBezTo>
                    <a:cubicBezTo>
                      <a:pt x="18" y="59"/>
                      <a:pt x="35" y="52"/>
                      <a:pt x="38" y="43"/>
                    </a:cubicBezTo>
                    <a:cubicBezTo>
                      <a:pt x="43" y="31"/>
                      <a:pt x="38" y="15"/>
                      <a:pt x="29" y="6"/>
                    </a:cubicBezTo>
                    <a:cubicBezTo>
                      <a:pt x="23" y="0"/>
                      <a:pt x="11" y="6"/>
                      <a:pt x="2" y="6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/>
              <a:lstStyle/>
              <a:p>
                <a:endParaRPr lang="es-PE"/>
              </a:p>
            </p:txBody>
          </p:sp>
          <p:sp>
            <p:nvSpPr>
              <p:cNvPr id="24640" name="Freeform 24"/>
              <p:cNvSpPr>
                <a:spLocks/>
              </p:cNvSpPr>
              <p:nvPr/>
            </p:nvSpPr>
            <p:spPr bwMode="auto">
              <a:xfrm rot="1500000">
                <a:off x="3243" y="3643"/>
                <a:ext cx="43" cy="59"/>
              </a:xfrm>
              <a:custGeom>
                <a:avLst/>
                <a:gdLst>
                  <a:gd name="T0" fmla="*/ 2 w 43"/>
                  <a:gd name="T1" fmla="*/ 6 h 59"/>
                  <a:gd name="T2" fmla="*/ 11 w 43"/>
                  <a:gd name="T3" fmla="*/ 52 h 59"/>
                  <a:gd name="T4" fmla="*/ 38 w 43"/>
                  <a:gd name="T5" fmla="*/ 43 h 59"/>
                  <a:gd name="T6" fmla="*/ 29 w 43"/>
                  <a:gd name="T7" fmla="*/ 6 h 59"/>
                  <a:gd name="T8" fmla="*/ 2 w 43"/>
                  <a:gd name="T9" fmla="*/ 6 h 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3"/>
                  <a:gd name="T16" fmla="*/ 0 h 59"/>
                  <a:gd name="T17" fmla="*/ 43 w 43"/>
                  <a:gd name="T18" fmla="*/ 59 h 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3" h="59">
                    <a:moveTo>
                      <a:pt x="2" y="6"/>
                    </a:moveTo>
                    <a:cubicBezTo>
                      <a:pt x="5" y="21"/>
                      <a:pt x="0" y="41"/>
                      <a:pt x="11" y="52"/>
                    </a:cubicBezTo>
                    <a:cubicBezTo>
                      <a:pt x="18" y="59"/>
                      <a:pt x="35" y="52"/>
                      <a:pt x="38" y="43"/>
                    </a:cubicBezTo>
                    <a:cubicBezTo>
                      <a:pt x="43" y="31"/>
                      <a:pt x="38" y="15"/>
                      <a:pt x="29" y="6"/>
                    </a:cubicBezTo>
                    <a:cubicBezTo>
                      <a:pt x="23" y="0"/>
                      <a:pt x="11" y="6"/>
                      <a:pt x="2" y="6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/>
              <a:lstStyle/>
              <a:p>
                <a:endParaRPr lang="es-PE"/>
              </a:p>
            </p:txBody>
          </p:sp>
        </p:grpSp>
        <p:sp>
          <p:nvSpPr>
            <p:cNvPr id="24601" name="Freeform 25"/>
            <p:cNvSpPr>
              <a:spLocks/>
            </p:cNvSpPr>
            <p:nvPr/>
          </p:nvSpPr>
          <p:spPr bwMode="auto">
            <a:xfrm rot="-263579">
              <a:off x="5057" y="1610"/>
              <a:ext cx="86" cy="176"/>
            </a:xfrm>
            <a:custGeom>
              <a:avLst/>
              <a:gdLst>
                <a:gd name="T0" fmla="*/ 34 w 91"/>
                <a:gd name="T1" fmla="*/ 412 h 115"/>
                <a:gd name="T2" fmla="*/ 43 w 91"/>
                <a:gd name="T3" fmla="*/ 8108 h 115"/>
                <a:gd name="T4" fmla="*/ 34 w 91"/>
                <a:gd name="T5" fmla="*/ 2958 h 115"/>
                <a:gd name="T6" fmla="*/ 34 w 91"/>
                <a:gd name="T7" fmla="*/ 412 h 11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1"/>
                <a:gd name="T13" fmla="*/ 0 h 115"/>
                <a:gd name="T14" fmla="*/ 91 w 91"/>
                <a:gd name="T15" fmla="*/ 115 h 11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1" h="115">
                  <a:moveTo>
                    <a:pt x="59" y="6"/>
                  </a:moveTo>
                  <a:cubicBezTo>
                    <a:pt x="76" y="74"/>
                    <a:pt x="91" y="34"/>
                    <a:pt x="77" y="115"/>
                  </a:cubicBezTo>
                  <a:cubicBezTo>
                    <a:pt x="0" y="0"/>
                    <a:pt x="41" y="98"/>
                    <a:pt x="59" y="42"/>
                  </a:cubicBezTo>
                  <a:cubicBezTo>
                    <a:pt x="63" y="31"/>
                    <a:pt x="59" y="18"/>
                    <a:pt x="59" y="6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s-PE"/>
            </a:p>
          </p:txBody>
        </p:sp>
        <p:grpSp>
          <p:nvGrpSpPr>
            <p:cNvPr id="24602" name="Group 28"/>
            <p:cNvGrpSpPr>
              <a:grpSpLocks/>
            </p:cNvGrpSpPr>
            <p:nvPr/>
          </p:nvGrpSpPr>
          <p:grpSpPr bwMode="auto">
            <a:xfrm>
              <a:off x="2683" y="3304"/>
              <a:ext cx="367" cy="262"/>
              <a:chOff x="3103" y="3123"/>
              <a:chExt cx="367" cy="262"/>
            </a:xfrm>
          </p:grpSpPr>
          <p:sp>
            <p:nvSpPr>
              <p:cNvPr id="24636" name="AutoShape 29"/>
              <p:cNvSpPr>
                <a:spLocks noChangeArrowheads="1"/>
              </p:cNvSpPr>
              <p:nvPr/>
            </p:nvSpPr>
            <p:spPr bwMode="auto">
              <a:xfrm rot="1909647">
                <a:off x="3103" y="3123"/>
                <a:ext cx="317" cy="164"/>
              </a:xfrm>
              <a:prstGeom prst="wave">
                <a:avLst>
                  <a:gd name="adj1" fmla="val 15167"/>
                  <a:gd name="adj2" fmla="val -5056"/>
                </a:avLst>
              </a:prstGeom>
              <a:solidFill>
                <a:srgbClr val="66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es-PE" altLang="es-PE"/>
              </a:p>
            </p:txBody>
          </p:sp>
          <p:sp>
            <p:nvSpPr>
              <p:cNvPr id="24637" name="Freeform 30"/>
              <p:cNvSpPr>
                <a:spLocks/>
              </p:cNvSpPr>
              <p:nvPr/>
            </p:nvSpPr>
            <p:spPr bwMode="auto">
              <a:xfrm>
                <a:off x="3255" y="3203"/>
                <a:ext cx="215" cy="182"/>
              </a:xfrm>
              <a:custGeom>
                <a:avLst/>
                <a:gdLst>
                  <a:gd name="T0" fmla="*/ 0 w 273"/>
                  <a:gd name="T1" fmla="*/ 5 h 272"/>
                  <a:gd name="T2" fmla="*/ 17 w 273"/>
                  <a:gd name="T3" fmla="*/ 0 h 272"/>
                  <a:gd name="T4" fmla="*/ 25 w 273"/>
                  <a:gd name="T5" fmla="*/ 3 h 272"/>
                  <a:gd name="T6" fmla="*/ 0 w 273"/>
                  <a:gd name="T7" fmla="*/ 5 h 27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73"/>
                  <a:gd name="T13" fmla="*/ 0 h 272"/>
                  <a:gd name="T14" fmla="*/ 273 w 273"/>
                  <a:gd name="T15" fmla="*/ 272 h 27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73" h="272">
                    <a:moveTo>
                      <a:pt x="0" y="272"/>
                    </a:moveTo>
                    <a:lnTo>
                      <a:pt x="182" y="0"/>
                    </a:lnTo>
                    <a:lnTo>
                      <a:pt x="273" y="181"/>
                    </a:lnTo>
                    <a:lnTo>
                      <a:pt x="0" y="272"/>
                    </a:lnTo>
                    <a:close/>
                  </a:path>
                </a:pathLst>
              </a:custGeom>
              <a:solidFill>
                <a:srgbClr val="66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PE"/>
              </a:p>
            </p:txBody>
          </p:sp>
        </p:grpSp>
        <p:grpSp>
          <p:nvGrpSpPr>
            <p:cNvPr id="24603" name="Group 31"/>
            <p:cNvGrpSpPr>
              <a:grpSpLocks/>
            </p:cNvGrpSpPr>
            <p:nvPr/>
          </p:nvGrpSpPr>
          <p:grpSpPr bwMode="auto">
            <a:xfrm>
              <a:off x="2914" y="3067"/>
              <a:ext cx="317" cy="216"/>
              <a:chOff x="3103" y="3123"/>
              <a:chExt cx="367" cy="262"/>
            </a:xfrm>
          </p:grpSpPr>
          <p:sp>
            <p:nvSpPr>
              <p:cNvPr id="24634" name="AutoShape 32"/>
              <p:cNvSpPr>
                <a:spLocks noChangeArrowheads="1"/>
              </p:cNvSpPr>
              <p:nvPr/>
            </p:nvSpPr>
            <p:spPr bwMode="auto">
              <a:xfrm rot="1909647">
                <a:off x="3103" y="3123"/>
                <a:ext cx="317" cy="164"/>
              </a:xfrm>
              <a:prstGeom prst="wave">
                <a:avLst>
                  <a:gd name="adj1" fmla="val 15167"/>
                  <a:gd name="adj2" fmla="val -5056"/>
                </a:avLst>
              </a:prstGeom>
              <a:solidFill>
                <a:srgbClr val="66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es-PE" altLang="es-PE"/>
              </a:p>
            </p:txBody>
          </p:sp>
          <p:sp>
            <p:nvSpPr>
              <p:cNvPr id="24635" name="Freeform 33"/>
              <p:cNvSpPr>
                <a:spLocks/>
              </p:cNvSpPr>
              <p:nvPr/>
            </p:nvSpPr>
            <p:spPr bwMode="auto">
              <a:xfrm>
                <a:off x="3255" y="3203"/>
                <a:ext cx="215" cy="182"/>
              </a:xfrm>
              <a:custGeom>
                <a:avLst/>
                <a:gdLst>
                  <a:gd name="T0" fmla="*/ 0 w 273"/>
                  <a:gd name="T1" fmla="*/ 5 h 272"/>
                  <a:gd name="T2" fmla="*/ 17 w 273"/>
                  <a:gd name="T3" fmla="*/ 0 h 272"/>
                  <a:gd name="T4" fmla="*/ 25 w 273"/>
                  <a:gd name="T5" fmla="*/ 3 h 272"/>
                  <a:gd name="T6" fmla="*/ 0 w 273"/>
                  <a:gd name="T7" fmla="*/ 5 h 27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73"/>
                  <a:gd name="T13" fmla="*/ 0 h 272"/>
                  <a:gd name="T14" fmla="*/ 273 w 273"/>
                  <a:gd name="T15" fmla="*/ 272 h 27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73" h="272">
                    <a:moveTo>
                      <a:pt x="0" y="272"/>
                    </a:moveTo>
                    <a:lnTo>
                      <a:pt x="182" y="0"/>
                    </a:lnTo>
                    <a:lnTo>
                      <a:pt x="273" y="181"/>
                    </a:lnTo>
                    <a:lnTo>
                      <a:pt x="0" y="272"/>
                    </a:lnTo>
                    <a:close/>
                  </a:path>
                </a:pathLst>
              </a:custGeom>
              <a:solidFill>
                <a:srgbClr val="66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PE"/>
              </a:p>
            </p:txBody>
          </p:sp>
        </p:grpSp>
        <p:grpSp>
          <p:nvGrpSpPr>
            <p:cNvPr id="24604" name="Group 34"/>
            <p:cNvGrpSpPr>
              <a:grpSpLocks/>
            </p:cNvGrpSpPr>
            <p:nvPr/>
          </p:nvGrpSpPr>
          <p:grpSpPr bwMode="auto">
            <a:xfrm>
              <a:off x="3322" y="2704"/>
              <a:ext cx="317" cy="216"/>
              <a:chOff x="3103" y="3123"/>
              <a:chExt cx="367" cy="262"/>
            </a:xfrm>
          </p:grpSpPr>
          <p:sp>
            <p:nvSpPr>
              <p:cNvPr id="24632" name="AutoShape 35"/>
              <p:cNvSpPr>
                <a:spLocks noChangeArrowheads="1"/>
              </p:cNvSpPr>
              <p:nvPr/>
            </p:nvSpPr>
            <p:spPr bwMode="auto">
              <a:xfrm rot="1909647">
                <a:off x="3103" y="3123"/>
                <a:ext cx="317" cy="164"/>
              </a:xfrm>
              <a:prstGeom prst="wave">
                <a:avLst>
                  <a:gd name="adj1" fmla="val 15167"/>
                  <a:gd name="adj2" fmla="val -5056"/>
                </a:avLst>
              </a:prstGeom>
              <a:solidFill>
                <a:srgbClr val="66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es-PE" altLang="es-PE"/>
              </a:p>
            </p:txBody>
          </p:sp>
          <p:sp>
            <p:nvSpPr>
              <p:cNvPr id="24633" name="Freeform 36"/>
              <p:cNvSpPr>
                <a:spLocks/>
              </p:cNvSpPr>
              <p:nvPr/>
            </p:nvSpPr>
            <p:spPr bwMode="auto">
              <a:xfrm>
                <a:off x="3255" y="3203"/>
                <a:ext cx="215" cy="182"/>
              </a:xfrm>
              <a:custGeom>
                <a:avLst/>
                <a:gdLst>
                  <a:gd name="T0" fmla="*/ 0 w 273"/>
                  <a:gd name="T1" fmla="*/ 5 h 272"/>
                  <a:gd name="T2" fmla="*/ 17 w 273"/>
                  <a:gd name="T3" fmla="*/ 0 h 272"/>
                  <a:gd name="T4" fmla="*/ 25 w 273"/>
                  <a:gd name="T5" fmla="*/ 3 h 272"/>
                  <a:gd name="T6" fmla="*/ 0 w 273"/>
                  <a:gd name="T7" fmla="*/ 5 h 27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73"/>
                  <a:gd name="T13" fmla="*/ 0 h 272"/>
                  <a:gd name="T14" fmla="*/ 273 w 273"/>
                  <a:gd name="T15" fmla="*/ 272 h 27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73" h="272">
                    <a:moveTo>
                      <a:pt x="0" y="272"/>
                    </a:moveTo>
                    <a:lnTo>
                      <a:pt x="182" y="0"/>
                    </a:lnTo>
                    <a:lnTo>
                      <a:pt x="273" y="181"/>
                    </a:lnTo>
                    <a:lnTo>
                      <a:pt x="0" y="272"/>
                    </a:lnTo>
                    <a:close/>
                  </a:path>
                </a:pathLst>
              </a:custGeom>
              <a:solidFill>
                <a:srgbClr val="66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PE"/>
              </a:p>
            </p:txBody>
          </p:sp>
        </p:grpSp>
        <p:grpSp>
          <p:nvGrpSpPr>
            <p:cNvPr id="24605" name="Group 37"/>
            <p:cNvGrpSpPr>
              <a:grpSpLocks/>
            </p:cNvGrpSpPr>
            <p:nvPr/>
          </p:nvGrpSpPr>
          <p:grpSpPr bwMode="auto">
            <a:xfrm>
              <a:off x="3594" y="2568"/>
              <a:ext cx="317" cy="136"/>
              <a:chOff x="3103" y="3123"/>
              <a:chExt cx="367" cy="262"/>
            </a:xfrm>
          </p:grpSpPr>
          <p:sp>
            <p:nvSpPr>
              <p:cNvPr id="24630" name="AutoShape 38"/>
              <p:cNvSpPr>
                <a:spLocks noChangeArrowheads="1"/>
              </p:cNvSpPr>
              <p:nvPr/>
            </p:nvSpPr>
            <p:spPr bwMode="auto">
              <a:xfrm rot="1909647">
                <a:off x="3103" y="3123"/>
                <a:ext cx="317" cy="164"/>
              </a:xfrm>
              <a:prstGeom prst="wave">
                <a:avLst>
                  <a:gd name="adj1" fmla="val 15167"/>
                  <a:gd name="adj2" fmla="val -5056"/>
                </a:avLst>
              </a:prstGeom>
              <a:solidFill>
                <a:srgbClr val="66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es-PE" altLang="es-PE"/>
              </a:p>
            </p:txBody>
          </p:sp>
          <p:sp>
            <p:nvSpPr>
              <p:cNvPr id="24631" name="Freeform 39"/>
              <p:cNvSpPr>
                <a:spLocks/>
              </p:cNvSpPr>
              <p:nvPr/>
            </p:nvSpPr>
            <p:spPr bwMode="auto">
              <a:xfrm>
                <a:off x="3255" y="3203"/>
                <a:ext cx="215" cy="182"/>
              </a:xfrm>
              <a:custGeom>
                <a:avLst/>
                <a:gdLst>
                  <a:gd name="T0" fmla="*/ 0 w 273"/>
                  <a:gd name="T1" fmla="*/ 5 h 272"/>
                  <a:gd name="T2" fmla="*/ 17 w 273"/>
                  <a:gd name="T3" fmla="*/ 0 h 272"/>
                  <a:gd name="T4" fmla="*/ 25 w 273"/>
                  <a:gd name="T5" fmla="*/ 3 h 272"/>
                  <a:gd name="T6" fmla="*/ 0 w 273"/>
                  <a:gd name="T7" fmla="*/ 5 h 27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73"/>
                  <a:gd name="T13" fmla="*/ 0 h 272"/>
                  <a:gd name="T14" fmla="*/ 273 w 273"/>
                  <a:gd name="T15" fmla="*/ 272 h 27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73" h="272">
                    <a:moveTo>
                      <a:pt x="0" y="272"/>
                    </a:moveTo>
                    <a:lnTo>
                      <a:pt x="182" y="0"/>
                    </a:lnTo>
                    <a:lnTo>
                      <a:pt x="273" y="181"/>
                    </a:lnTo>
                    <a:lnTo>
                      <a:pt x="0" y="272"/>
                    </a:lnTo>
                    <a:close/>
                  </a:path>
                </a:pathLst>
              </a:custGeom>
              <a:solidFill>
                <a:srgbClr val="66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PE"/>
              </a:p>
            </p:txBody>
          </p:sp>
        </p:grpSp>
        <p:grpSp>
          <p:nvGrpSpPr>
            <p:cNvPr id="24606" name="Group 40"/>
            <p:cNvGrpSpPr>
              <a:grpSpLocks/>
            </p:cNvGrpSpPr>
            <p:nvPr/>
          </p:nvGrpSpPr>
          <p:grpSpPr bwMode="auto">
            <a:xfrm>
              <a:off x="4002" y="2205"/>
              <a:ext cx="317" cy="125"/>
              <a:chOff x="3103" y="3123"/>
              <a:chExt cx="367" cy="262"/>
            </a:xfrm>
          </p:grpSpPr>
          <p:sp>
            <p:nvSpPr>
              <p:cNvPr id="24628" name="AutoShape 41"/>
              <p:cNvSpPr>
                <a:spLocks noChangeArrowheads="1"/>
              </p:cNvSpPr>
              <p:nvPr/>
            </p:nvSpPr>
            <p:spPr bwMode="auto">
              <a:xfrm rot="1909647">
                <a:off x="3103" y="3123"/>
                <a:ext cx="317" cy="164"/>
              </a:xfrm>
              <a:prstGeom prst="wave">
                <a:avLst>
                  <a:gd name="adj1" fmla="val 15167"/>
                  <a:gd name="adj2" fmla="val -5056"/>
                </a:avLst>
              </a:prstGeom>
              <a:solidFill>
                <a:srgbClr val="66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es-PE" altLang="es-PE"/>
              </a:p>
            </p:txBody>
          </p:sp>
          <p:sp>
            <p:nvSpPr>
              <p:cNvPr id="24629" name="Freeform 42"/>
              <p:cNvSpPr>
                <a:spLocks/>
              </p:cNvSpPr>
              <p:nvPr/>
            </p:nvSpPr>
            <p:spPr bwMode="auto">
              <a:xfrm>
                <a:off x="3255" y="3203"/>
                <a:ext cx="215" cy="182"/>
              </a:xfrm>
              <a:custGeom>
                <a:avLst/>
                <a:gdLst>
                  <a:gd name="T0" fmla="*/ 0 w 273"/>
                  <a:gd name="T1" fmla="*/ 5 h 272"/>
                  <a:gd name="T2" fmla="*/ 17 w 273"/>
                  <a:gd name="T3" fmla="*/ 0 h 272"/>
                  <a:gd name="T4" fmla="*/ 25 w 273"/>
                  <a:gd name="T5" fmla="*/ 3 h 272"/>
                  <a:gd name="T6" fmla="*/ 0 w 273"/>
                  <a:gd name="T7" fmla="*/ 5 h 27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73"/>
                  <a:gd name="T13" fmla="*/ 0 h 272"/>
                  <a:gd name="T14" fmla="*/ 273 w 273"/>
                  <a:gd name="T15" fmla="*/ 272 h 27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73" h="272">
                    <a:moveTo>
                      <a:pt x="0" y="272"/>
                    </a:moveTo>
                    <a:lnTo>
                      <a:pt x="182" y="0"/>
                    </a:lnTo>
                    <a:lnTo>
                      <a:pt x="273" y="181"/>
                    </a:lnTo>
                    <a:lnTo>
                      <a:pt x="0" y="272"/>
                    </a:lnTo>
                    <a:close/>
                  </a:path>
                </a:pathLst>
              </a:custGeom>
              <a:solidFill>
                <a:srgbClr val="66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PE"/>
              </a:p>
            </p:txBody>
          </p:sp>
        </p:grpSp>
        <p:grpSp>
          <p:nvGrpSpPr>
            <p:cNvPr id="24607" name="Group 43"/>
            <p:cNvGrpSpPr>
              <a:grpSpLocks/>
            </p:cNvGrpSpPr>
            <p:nvPr/>
          </p:nvGrpSpPr>
          <p:grpSpPr bwMode="auto">
            <a:xfrm>
              <a:off x="4184" y="2023"/>
              <a:ext cx="317" cy="126"/>
              <a:chOff x="3103" y="3123"/>
              <a:chExt cx="367" cy="262"/>
            </a:xfrm>
          </p:grpSpPr>
          <p:sp>
            <p:nvSpPr>
              <p:cNvPr id="24626" name="AutoShape 44"/>
              <p:cNvSpPr>
                <a:spLocks noChangeArrowheads="1"/>
              </p:cNvSpPr>
              <p:nvPr/>
            </p:nvSpPr>
            <p:spPr bwMode="auto">
              <a:xfrm rot="1909647">
                <a:off x="3103" y="3123"/>
                <a:ext cx="317" cy="164"/>
              </a:xfrm>
              <a:prstGeom prst="wave">
                <a:avLst>
                  <a:gd name="adj1" fmla="val 15167"/>
                  <a:gd name="adj2" fmla="val -5056"/>
                </a:avLst>
              </a:prstGeom>
              <a:solidFill>
                <a:srgbClr val="66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es-PE" altLang="es-PE"/>
              </a:p>
            </p:txBody>
          </p:sp>
          <p:sp>
            <p:nvSpPr>
              <p:cNvPr id="24627" name="Freeform 45"/>
              <p:cNvSpPr>
                <a:spLocks/>
              </p:cNvSpPr>
              <p:nvPr/>
            </p:nvSpPr>
            <p:spPr bwMode="auto">
              <a:xfrm>
                <a:off x="3255" y="3203"/>
                <a:ext cx="215" cy="182"/>
              </a:xfrm>
              <a:custGeom>
                <a:avLst/>
                <a:gdLst>
                  <a:gd name="T0" fmla="*/ 0 w 273"/>
                  <a:gd name="T1" fmla="*/ 5 h 272"/>
                  <a:gd name="T2" fmla="*/ 17 w 273"/>
                  <a:gd name="T3" fmla="*/ 0 h 272"/>
                  <a:gd name="T4" fmla="*/ 25 w 273"/>
                  <a:gd name="T5" fmla="*/ 3 h 272"/>
                  <a:gd name="T6" fmla="*/ 0 w 273"/>
                  <a:gd name="T7" fmla="*/ 5 h 27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73"/>
                  <a:gd name="T13" fmla="*/ 0 h 272"/>
                  <a:gd name="T14" fmla="*/ 273 w 273"/>
                  <a:gd name="T15" fmla="*/ 272 h 27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73" h="272">
                    <a:moveTo>
                      <a:pt x="0" y="272"/>
                    </a:moveTo>
                    <a:lnTo>
                      <a:pt x="182" y="0"/>
                    </a:lnTo>
                    <a:lnTo>
                      <a:pt x="273" y="181"/>
                    </a:lnTo>
                    <a:lnTo>
                      <a:pt x="0" y="272"/>
                    </a:lnTo>
                    <a:close/>
                  </a:path>
                </a:pathLst>
              </a:custGeom>
              <a:solidFill>
                <a:srgbClr val="66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PE"/>
              </a:p>
            </p:txBody>
          </p:sp>
        </p:grpSp>
        <p:grpSp>
          <p:nvGrpSpPr>
            <p:cNvPr id="24608" name="Group 46"/>
            <p:cNvGrpSpPr>
              <a:grpSpLocks/>
            </p:cNvGrpSpPr>
            <p:nvPr/>
          </p:nvGrpSpPr>
          <p:grpSpPr bwMode="auto">
            <a:xfrm rot="-994333">
              <a:off x="4423" y="1840"/>
              <a:ext cx="317" cy="125"/>
              <a:chOff x="3103" y="3123"/>
              <a:chExt cx="367" cy="262"/>
            </a:xfrm>
          </p:grpSpPr>
          <p:sp>
            <p:nvSpPr>
              <p:cNvPr id="24624" name="AutoShape 47"/>
              <p:cNvSpPr>
                <a:spLocks noChangeArrowheads="1"/>
              </p:cNvSpPr>
              <p:nvPr/>
            </p:nvSpPr>
            <p:spPr bwMode="auto">
              <a:xfrm rot="1909647">
                <a:off x="3103" y="3123"/>
                <a:ext cx="317" cy="164"/>
              </a:xfrm>
              <a:prstGeom prst="wave">
                <a:avLst>
                  <a:gd name="adj1" fmla="val 15167"/>
                  <a:gd name="adj2" fmla="val -5056"/>
                </a:avLst>
              </a:prstGeom>
              <a:solidFill>
                <a:srgbClr val="66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es-PE" altLang="es-PE"/>
              </a:p>
            </p:txBody>
          </p:sp>
          <p:sp>
            <p:nvSpPr>
              <p:cNvPr id="24625" name="Freeform 48"/>
              <p:cNvSpPr>
                <a:spLocks/>
              </p:cNvSpPr>
              <p:nvPr/>
            </p:nvSpPr>
            <p:spPr bwMode="auto">
              <a:xfrm>
                <a:off x="3255" y="3203"/>
                <a:ext cx="215" cy="182"/>
              </a:xfrm>
              <a:custGeom>
                <a:avLst/>
                <a:gdLst>
                  <a:gd name="T0" fmla="*/ 0 w 273"/>
                  <a:gd name="T1" fmla="*/ 5 h 272"/>
                  <a:gd name="T2" fmla="*/ 17 w 273"/>
                  <a:gd name="T3" fmla="*/ 0 h 272"/>
                  <a:gd name="T4" fmla="*/ 25 w 273"/>
                  <a:gd name="T5" fmla="*/ 3 h 272"/>
                  <a:gd name="T6" fmla="*/ 0 w 273"/>
                  <a:gd name="T7" fmla="*/ 5 h 27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73"/>
                  <a:gd name="T13" fmla="*/ 0 h 272"/>
                  <a:gd name="T14" fmla="*/ 273 w 273"/>
                  <a:gd name="T15" fmla="*/ 272 h 27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73" h="272">
                    <a:moveTo>
                      <a:pt x="0" y="272"/>
                    </a:moveTo>
                    <a:lnTo>
                      <a:pt x="182" y="0"/>
                    </a:lnTo>
                    <a:lnTo>
                      <a:pt x="273" y="181"/>
                    </a:lnTo>
                    <a:lnTo>
                      <a:pt x="0" y="272"/>
                    </a:lnTo>
                    <a:close/>
                  </a:path>
                </a:pathLst>
              </a:custGeom>
              <a:solidFill>
                <a:srgbClr val="66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PE"/>
              </a:p>
            </p:txBody>
          </p:sp>
        </p:grpSp>
        <p:grpSp>
          <p:nvGrpSpPr>
            <p:cNvPr id="24609" name="Group 49"/>
            <p:cNvGrpSpPr>
              <a:grpSpLocks/>
            </p:cNvGrpSpPr>
            <p:nvPr/>
          </p:nvGrpSpPr>
          <p:grpSpPr bwMode="auto">
            <a:xfrm rot="330688">
              <a:off x="2591" y="2612"/>
              <a:ext cx="634" cy="136"/>
              <a:chOff x="2472" y="2659"/>
              <a:chExt cx="770" cy="272"/>
            </a:xfrm>
          </p:grpSpPr>
          <p:sp>
            <p:nvSpPr>
              <p:cNvPr id="24622" name="AutoShape 50"/>
              <p:cNvSpPr>
                <a:spLocks noChangeArrowheads="1"/>
              </p:cNvSpPr>
              <p:nvPr/>
            </p:nvSpPr>
            <p:spPr bwMode="auto">
              <a:xfrm rot="21580161" flipV="1">
                <a:off x="2561" y="2704"/>
                <a:ext cx="681" cy="182"/>
              </a:xfrm>
              <a:prstGeom prst="wave">
                <a:avLst>
                  <a:gd name="adj1" fmla="val 13005"/>
                  <a:gd name="adj2" fmla="val 10000"/>
                </a:avLst>
              </a:prstGeom>
              <a:solidFill>
                <a:srgbClr val="66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es-PE" altLang="es-PE"/>
              </a:p>
            </p:txBody>
          </p:sp>
          <p:sp>
            <p:nvSpPr>
              <p:cNvPr id="24623" name="Freeform 51"/>
              <p:cNvSpPr>
                <a:spLocks/>
              </p:cNvSpPr>
              <p:nvPr/>
            </p:nvSpPr>
            <p:spPr bwMode="auto">
              <a:xfrm>
                <a:off x="2472" y="2659"/>
                <a:ext cx="317" cy="272"/>
              </a:xfrm>
              <a:custGeom>
                <a:avLst/>
                <a:gdLst>
                  <a:gd name="T0" fmla="*/ 317 w 317"/>
                  <a:gd name="T1" fmla="*/ 0 h 363"/>
                  <a:gd name="T2" fmla="*/ 45 w 317"/>
                  <a:gd name="T3" fmla="*/ 20 h 363"/>
                  <a:gd name="T4" fmla="*/ 0 w 317"/>
                  <a:gd name="T5" fmla="*/ 7 h 363"/>
                  <a:gd name="T6" fmla="*/ 317 w 317"/>
                  <a:gd name="T7" fmla="*/ 0 h 36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7"/>
                  <a:gd name="T13" fmla="*/ 0 h 363"/>
                  <a:gd name="T14" fmla="*/ 317 w 317"/>
                  <a:gd name="T15" fmla="*/ 363 h 36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7" h="363">
                    <a:moveTo>
                      <a:pt x="317" y="0"/>
                    </a:moveTo>
                    <a:lnTo>
                      <a:pt x="45" y="363"/>
                    </a:lnTo>
                    <a:lnTo>
                      <a:pt x="0" y="136"/>
                    </a:lnTo>
                    <a:lnTo>
                      <a:pt x="317" y="0"/>
                    </a:lnTo>
                    <a:close/>
                  </a:path>
                </a:pathLst>
              </a:custGeom>
              <a:solidFill>
                <a:srgbClr val="66CCFF"/>
              </a:solidFill>
              <a:ln w="9525">
                <a:solidFill>
                  <a:srgbClr val="66C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PE"/>
              </a:p>
            </p:txBody>
          </p:sp>
        </p:grpSp>
        <p:grpSp>
          <p:nvGrpSpPr>
            <p:cNvPr id="24610" name="Group 52"/>
            <p:cNvGrpSpPr>
              <a:grpSpLocks/>
            </p:cNvGrpSpPr>
            <p:nvPr/>
          </p:nvGrpSpPr>
          <p:grpSpPr bwMode="auto">
            <a:xfrm rot="330688">
              <a:off x="3043" y="2295"/>
              <a:ext cx="543" cy="135"/>
              <a:chOff x="2472" y="2659"/>
              <a:chExt cx="770" cy="272"/>
            </a:xfrm>
          </p:grpSpPr>
          <p:sp>
            <p:nvSpPr>
              <p:cNvPr id="24620" name="AutoShape 53"/>
              <p:cNvSpPr>
                <a:spLocks noChangeArrowheads="1"/>
              </p:cNvSpPr>
              <p:nvPr/>
            </p:nvSpPr>
            <p:spPr bwMode="auto">
              <a:xfrm rot="21580161" flipV="1">
                <a:off x="2561" y="2704"/>
                <a:ext cx="681" cy="182"/>
              </a:xfrm>
              <a:prstGeom prst="wave">
                <a:avLst>
                  <a:gd name="adj1" fmla="val 13005"/>
                  <a:gd name="adj2" fmla="val 10000"/>
                </a:avLst>
              </a:prstGeom>
              <a:solidFill>
                <a:srgbClr val="66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es-PE" altLang="es-PE"/>
              </a:p>
            </p:txBody>
          </p:sp>
          <p:sp>
            <p:nvSpPr>
              <p:cNvPr id="24621" name="Freeform 54"/>
              <p:cNvSpPr>
                <a:spLocks/>
              </p:cNvSpPr>
              <p:nvPr/>
            </p:nvSpPr>
            <p:spPr bwMode="auto">
              <a:xfrm>
                <a:off x="2472" y="2659"/>
                <a:ext cx="317" cy="272"/>
              </a:xfrm>
              <a:custGeom>
                <a:avLst/>
                <a:gdLst>
                  <a:gd name="T0" fmla="*/ 317 w 317"/>
                  <a:gd name="T1" fmla="*/ 0 h 363"/>
                  <a:gd name="T2" fmla="*/ 45 w 317"/>
                  <a:gd name="T3" fmla="*/ 20 h 363"/>
                  <a:gd name="T4" fmla="*/ 0 w 317"/>
                  <a:gd name="T5" fmla="*/ 7 h 363"/>
                  <a:gd name="T6" fmla="*/ 317 w 317"/>
                  <a:gd name="T7" fmla="*/ 0 h 36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7"/>
                  <a:gd name="T13" fmla="*/ 0 h 363"/>
                  <a:gd name="T14" fmla="*/ 317 w 317"/>
                  <a:gd name="T15" fmla="*/ 363 h 36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7" h="363">
                    <a:moveTo>
                      <a:pt x="317" y="0"/>
                    </a:moveTo>
                    <a:lnTo>
                      <a:pt x="45" y="363"/>
                    </a:lnTo>
                    <a:lnTo>
                      <a:pt x="0" y="136"/>
                    </a:lnTo>
                    <a:lnTo>
                      <a:pt x="317" y="0"/>
                    </a:lnTo>
                    <a:close/>
                  </a:path>
                </a:pathLst>
              </a:custGeom>
              <a:solidFill>
                <a:srgbClr val="66CCFF"/>
              </a:solidFill>
              <a:ln w="9525">
                <a:solidFill>
                  <a:srgbClr val="66C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PE"/>
              </a:p>
            </p:txBody>
          </p:sp>
        </p:grpSp>
        <p:grpSp>
          <p:nvGrpSpPr>
            <p:cNvPr id="24611" name="Group 55"/>
            <p:cNvGrpSpPr>
              <a:grpSpLocks/>
            </p:cNvGrpSpPr>
            <p:nvPr/>
          </p:nvGrpSpPr>
          <p:grpSpPr bwMode="auto">
            <a:xfrm rot="217451">
              <a:off x="3455" y="1977"/>
              <a:ext cx="499" cy="91"/>
              <a:chOff x="2472" y="2659"/>
              <a:chExt cx="770" cy="272"/>
            </a:xfrm>
          </p:grpSpPr>
          <p:sp>
            <p:nvSpPr>
              <p:cNvPr id="24618" name="AutoShape 56"/>
              <p:cNvSpPr>
                <a:spLocks noChangeArrowheads="1"/>
              </p:cNvSpPr>
              <p:nvPr/>
            </p:nvSpPr>
            <p:spPr bwMode="auto">
              <a:xfrm rot="21580161" flipV="1">
                <a:off x="2561" y="2704"/>
                <a:ext cx="681" cy="182"/>
              </a:xfrm>
              <a:prstGeom prst="wave">
                <a:avLst>
                  <a:gd name="adj1" fmla="val 13005"/>
                  <a:gd name="adj2" fmla="val 10000"/>
                </a:avLst>
              </a:prstGeom>
              <a:solidFill>
                <a:srgbClr val="66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es-PE" altLang="es-PE"/>
              </a:p>
            </p:txBody>
          </p:sp>
          <p:sp>
            <p:nvSpPr>
              <p:cNvPr id="24619" name="Freeform 57"/>
              <p:cNvSpPr>
                <a:spLocks/>
              </p:cNvSpPr>
              <p:nvPr/>
            </p:nvSpPr>
            <p:spPr bwMode="auto">
              <a:xfrm>
                <a:off x="2472" y="2659"/>
                <a:ext cx="317" cy="272"/>
              </a:xfrm>
              <a:custGeom>
                <a:avLst/>
                <a:gdLst>
                  <a:gd name="T0" fmla="*/ 317 w 317"/>
                  <a:gd name="T1" fmla="*/ 0 h 363"/>
                  <a:gd name="T2" fmla="*/ 45 w 317"/>
                  <a:gd name="T3" fmla="*/ 20 h 363"/>
                  <a:gd name="T4" fmla="*/ 0 w 317"/>
                  <a:gd name="T5" fmla="*/ 7 h 363"/>
                  <a:gd name="T6" fmla="*/ 317 w 317"/>
                  <a:gd name="T7" fmla="*/ 0 h 36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7"/>
                  <a:gd name="T13" fmla="*/ 0 h 363"/>
                  <a:gd name="T14" fmla="*/ 317 w 317"/>
                  <a:gd name="T15" fmla="*/ 363 h 36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7" h="363">
                    <a:moveTo>
                      <a:pt x="317" y="0"/>
                    </a:moveTo>
                    <a:lnTo>
                      <a:pt x="45" y="363"/>
                    </a:lnTo>
                    <a:lnTo>
                      <a:pt x="0" y="136"/>
                    </a:lnTo>
                    <a:lnTo>
                      <a:pt x="317" y="0"/>
                    </a:lnTo>
                    <a:close/>
                  </a:path>
                </a:pathLst>
              </a:custGeom>
              <a:solidFill>
                <a:srgbClr val="66CCFF"/>
              </a:solidFill>
              <a:ln w="9525">
                <a:solidFill>
                  <a:srgbClr val="66C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PE"/>
              </a:p>
            </p:txBody>
          </p:sp>
        </p:grpSp>
        <p:grpSp>
          <p:nvGrpSpPr>
            <p:cNvPr id="24612" name="Group 58"/>
            <p:cNvGrpSpPr>
              <a:grpSpLocks/>
            </p:cNvGrpSpPr>
            <p:nvPr/>
          </p:nvGrpSpPr>
          <p:grpSpPr bwMode="auto">
            <a:xfrm rot="-274058">
              <a:off x="3596" y="1614"/>
              <a:ext cx="453" cy="136"/>
              <a:chOff x="2472" y="2659"/>
              <a:chExt cx="770" cy="272"/>
            </a:xfrm>
          </p:grpSpPr>
          <p:sp>
            <p:nvSpPr>
              <p:cNvPr id="24616" name="AutoShape 59"/>
              <p:cNvSpPr>
                <a:spLocks noChangeArrowheads="1"/>
              </p:cNvSpPr>
              <p:nvPr/>
            </p:nvSpPr>
            <p:spPr bwMode="auto">
              <a:xfrm rot="21580161" flipV="1">
                <a:off x="2561" y="2704"/>
                <a:ext cx="681" cy="182"/>
              </a:xfrm>
              <a:prstGeom prst="wave">
                <a:avLst>
                  <a:gd name="adj1" fmla="val 13005"/>
                  <a:gd name="adj2" fmla="val 10000"/>
                </a:avLst>
              </a:prstGeom>
              <a:solidFill>
                <a:srgbClr val="66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es-PE" altLang="es-PE"/>
              </a:p>
            </p:txBody>
          </p:sp>
          <p:sp>
            <p:nvSpPr>
              <p:cNvPr id="24617" name="Freeform 60"/>
              <p:cNvSpPr>
                <a:spLocks/>
              </p:cNvSpPr>
              <p:nvPr/>
            </p:nvSpPr>
            <p:spPr bwMode="auto">
              <a:xfrm>
                <a:off x="2472" y="2659"/>
                <a:ext cx="317" cy="272"/>
              </a:xfrm>
              <a:custGeom>
                <a:avLst/>
                <a:gdLst>
                  <a:gd name="T0" fmla="*/ 317 w 317"/>
                  <a:gd name="T1" fmla="*/ 0 h 363"/>
                  <a:gd name="T2" fmla="*/ 45 w 317"/>
                  <a:gd name="T3" fmla="*/ 20 h 363"/>
                  <a:gd name="T4" fmla="*/ 0 w 317"/>
                  <a:gd name="T5" fmla="*/ 7 h 363"/>
                  <a:gd name="T6" fmla="*/ 317 w 317"/>
                  <a:gd name="T7" fmla="*/ 0 h 36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7"/>
                  <a:gd name="T13" fmla="*/ 0 h 363"/>
                  <a:gd name="T14" fmla="*/ 317 w 317"/>
                  <a:gd name="T15" fmla="*/ 363 h 36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7" h="363">
                    <a:moveTo>
                      <a:pt x="317" y="0"/>
                    </a:moveTo>
                    <a:lnTo>
                      <a:pt x="45" y="363"/>
                    </a:lnTo>
                    <a:lnTo>
                      <a:pt x="0" y="136"/>
                    </a:lnTo>
                    <a:lnTo>
                      <a:pt x="317" y="0"/>
                    </a:lnTo>
                    <a:close/>
                  </a:path>
                </a:pathLst>
              </a:custGeom>
              <a:solidFill>
                <a:srgbClr val="66CCFF"/>
              </a:solidFill>
              <a:ln w="9525">
                <a:solidFill>
                  <a:srgbClr val="66C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PE"/>
              </a:p>
            </p:txBody>
          </p:sp>
        </p:grpSp>
        <p:grpSp>
          <p:nvGrpSpPr>
            <p:cNvPr id="24613" name="Group 61"/>
            <p:cNvGrpSpPr>
              <a:grpSpLocks/>
            </p:cNvGrpSpPr>
            <p:nvPr/>
          </p:nvGrpSpPr>
          <p:grpSpPr bwMode="auto">
            <a:xfrm rot="707606">
              <a:off x="1996" y="2975"/>
              <a:ext cx="770" cy="181"/>
              <a:chOff x="2472" y="2659"/>
              <a:chExt cx="770" cy="272"/>
            </a:xfrm>
          </p:grpSpPr>
          <p:sp>
            <p:nvSpPr>
              <p:cNvPr id="24614" name="AutoShape 62"/>
              <p:cNvSpPr>
                <a:spLocks noChangeArrowheads="1"/>
              </p:cNvSpPr>
              <p:nvPr/>
            </p:nvSpPr>
            <p:spPr bwMode="auto">
              <a:xfrm rot="21580161" flipV="1">
                <a:off x="2561" y="2704"/>
                <a:ext cx="681" cy="182"/>
              </a:xfrm>
              <a:prstGeom prst="wave">
                <a:avLst>
                  <a:gd name="adj1" fmla="val 13005"/>
                  <a:gd name="adj2" fmla="val 10000"/>
                </a:avLst>
              </a:prstGeom>
              <a:solidFill>
                <a:srgbClr val="66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es-PE" altLang="es-PE"/>
              </a:p>
            </p:txBody>
          </p:sp>
          <p:sp>
            <p:nvSpPr>
              <p:cNvPr id="24615" name="Freeform 63"/>
              <p:cNvSpPr>
                <a:spLocks/>
              </p:cNvSpPr>
              <p:nvPr/>
            </p:nvSpPr>
            <p:spPr bwMode="auto">
              <a:xfrm>
                <a:off x="2472" y="2659"/>
                <a:ext cx="317" cy="272"/>
              </a:xfrm>
              <a:custGeom>
                <a:avLst/>
                <a:gdLst>
                  <a:gd name="T0" fmla="*/ 317 w 317"/>
                  <a:gd name="T1" fmla="*/ 0 h 363"/>
                  <a:gd name="T2" fmla="*/ 45 w 317"/>
                  <a:gd name="T3" fmla="*/ 20 h 363"/>
                  <a:gd name="T4" fmla="*/ 0 w 317"/>
                  <a:gd name="T5" fmla="*/ 7 h 363"/>
                  <a:gd name="T6" fmla="*/ 317 w 317"/>
                  <a:gd name="T7" fmla="*/ 0 h 36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7"/>
                  <a:gd name="T13" fmla="*/ 0 h 363"/>
                  <a:gd name="T14" fmla="*/ 317 w 317"/>
                  <a:gd name="T15" fmla="*/ 363 h 36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7" h="363">
                    <a:moveTo>
                      <a:pt x="317" y="0"/>
                    </a:moveTo>
                    <a:lnTo>
                      <a:pt x="45" y="363"/>
                    </a:lnTo>
                    <a:lnTo>
                      <a:pt x="0" y="136"/>
                    </a:lnTo>
                    <a:lnTo>
                      <a:pt x="317" y="0"/>
                    </a:lnTo>
                    <a:close/>
                  </a:path>
                </a:pathLst>
              </a:custGeom>
              <a:solidFill>
                <a:srgbClr val="66CCFF"/>
              </a:solidFill>
              <a:ln w="9525">
                <a:solidFill>
                  <a:srgbClr val="66C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PE"/>
              </a:p>
            </p:txBody>
          </p:sp>
        </p:grpSp>
      </p:grpSp>
      <p:sp>
        <p:nvSpPr>
          <p:cNvPr id="24579" name="64 Rectángulo"/>
          <p:cNvSpPr>
            <a:spLocks noChangeArrowheads="1"/>
          </p:cNvSpPr>
          <p:nvPr/>
        </p:nvSpPr>
        <p:spPr bwMode="auto">
          <a:xfrm>
            <a:off x="0" y="6073775"/>
            <a:ext cx="9144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s-PE" altLang="es-PE" sz="1200"/>
          </a:p>
        </p:txBody>
      </p:sp>
      <p:sp>
        <p:nvSpPr>
          <p:cNvPr id="24580" name="65 Rectángulo"/>
          <p:cNvSpPr>
            <a:spLocks noChangeArrowheads="1"/>
          </p:cNvSpPr>
          <p:nvPr/>
        </p:nvSpPr>
        <p:spPr bwMode="auto">
          <a:xfrm>
            <a:off x="250825" y="3213100"/>
            <a:ext cx="421163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PE" altLang="es-PE" sz="1200" dirty="0">
                <a:solidFill>
                  <a:schemeClr val="bg1"/>
                </a:solidFill>
              </a:rPr>
              <a:t>  </a:t>
            </a:r>
            <a:r>
              <a:rPr lang="es-PE" altLang="es-PE" sz="1400" b="1" dirty="0">
                <a:solidFill>
                  <a:schemeClr val="bg1"/>
                </a:solidFill>
              </a:rPr>
              <a:t>97.7% </a:t>
            </a:r>
            <a:r>
              <a:rPr lang="es-PE" altLang="es-PE" sz="1400" b="1" dirty="0" smtClean="0">
                <a:solidFill>
                  <a:schemeClr val="bg1"/>
                </a:solidFill>
              </a:rPr>
              <a:t>del volumen está la Cuenca del Atlántico, y </a:t>
            </a:r>
            <a:r>
              <a:rPr lang="es-PE" altLang="es-PE" sz="1400" b="1" dirty="0">
                <a:solidFill>
                  <a:schemeClr val="bg1"/>
                </a:solidFill>
              </a:rPr>
              <a:t>30% </a:t>
            </a:r>
            <a:r>
              <a:rPr lang="es-PE" altLang="es-PE" sz="1400" b="1" dirty="0" smtClean="0">
                <a:solidFill>
                  <a:schemeClr val="bg1"/>
                </a:solidFill>
              </a:rPr>
              <a:t>de la población vive, la mismas que produce </a:t>
            </a:r>
            <a:r>
              <a:rPr lang="es-PE" altLang="es-PE" sz="1400" b="1" dirty="0">
                <a:solidFill>
                  <a:schemeClr val="bg1"/>
                </a:solidFill>
              </a:rPr>
              <a:t>17.6% </a:t>
            </a:r>
            <a:r>
              <a:rPr lang="es-PE" altLang="es-PE" sz="1400" b="1" dirty="0" smtClean="0">
                <a:solidFill>
                  <a:schemeClr val="bg1"/>
                </a:solidFill>
              </a:rPr>
              <a:t>del PBI </a:t>
            </a:r>
            <a:endParaRPr lang="es-PE" altLang="es-PE" sz="1400" b="1" dirty="0"/>
          </a:p>
        </p:txBody>
      </p:sp>
      <p:sp>
        <p:nvSpPr>
          <p:cNvPr id="24581" name="66 Rectángulo"/>
          <p:cNvSpPr>
            <a:spLocks noChangeArrowheads="1"/>
          </p:cNvSpPr>
          <p:nvPr/>
        </p:nvSpPr>
        <p:spPr bwMode="auto">
          <a:xfrm>
            <a:off x="5867400" y="4724400"/>
            <a:ext cx="300037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PE" altLang="es-PE" sz="1400" b="1" dirty="0" smtClean="0">
                <a:solidFill>
                  <a:schemeClr val="bg1"/>
                </a:solidFill>
              </a:rPr>
              <a:t>El otro 1.8</a:t>
            </a:r>
            <a:r>
              <a:rPr lang="es-PE" altLang="es-PE" sz="1400" b="1" dirty="0">
                <a:solidFill>
                  <a:schemeClr val="bg1"/>
                </a:solidFill>
              </a:rPr>
              <a:t>% </a:t>
            </a:r>
            <a:r>
              <a:rPr lang="es-PE" altLang="es-PE" sz="1400" b="1" dirty="0" smtClean="0">
                <a:solidFill>
                  <a:schemeClr val="bg1"/>
                </a:solidFill>
              </a:rPr>
              <a:t>se localiza en la Cuenca del </a:t>
            </a:r>
            <a:r>
              <a:rPr lang="es-PE" altLang="es-PE" sz="1400" b="1" dirty="0" err="1" smtClean="0">
                <a:solidFill>
                  <a:schemeClr val="bg1"/>
                </a:solidFill>
              </a:rPr>
              <a:t>Pacífico,donde</a:t>
            </a:r>
            <a:r>
              <a:rPr lang="es-PE" altLang="es-PE" sz="1400" b="1" dirty="0" smtClean="0">
                <a:solidFill>
                  <a:schemeClr val="bg1"/>
                </a:solidFill>
              </a:rPr>
              <a:t> el   </a:t>
            </a:r>
            <a:r>
              <a:rPr lang="es-PE" altLang="es-PE" sz="1400" b="1" dirty="0">
                <a:solidFill>
                  <a:schemeClr val="bg1"/>
                </a:solidFill>
              </a:rPr>
              <a:t>65% </a:t>
            </a:r>
            <a:r>
              <a:rPr lang="es-PE" altLang="es-PE" sz="1400" b="1" dirty="0" smtClean="0">
                <a:solidFill>
                  <a:schemeClr val="bg1"/>
                </a:solidFill>
              </a:rPr>
              <a:t>de la población vive,  produciendo el </a:t>
            </a:r>
            <a:r>
              <a:rPr lang="es-PE" altLang="es-PE" sz="1400" b="1" dirty="0">
                <a:solidFill>
                  <a:schemeClr val="bg1"/>
                </a:solidFill>
              </a:rPr>
              <a:t>80.4% </a:t>
            </a:r>
            <a:r>
              <a:rPr lang="es-PE" altLang="es-PE" sz="1400" b="1" dirty="0" smtClean="0">
                <a:solidFill>
                  <a:schemeClr val="bg1"/>
                </a:solidFill>
              </a:rPr>
              <a:t>del PBI</a:t>
            </a:r>
            <a:endParaRPr lang="es-PE" altLang="es-PE" sz="1400" b="1" dirty="0"/>
          </a:p>
        </p:txBody>
      </p:sp>
      <p:sp>
        <p:nvSpPr>
          <p:cNvPr id="24582" name="67 Rectángulo"/>
          <p:cNvSpPr>
            <a:spLocks noChangeArrowheads="1"/>
          </p:cNvSpPr>
          <p:nvPr/>
        </p:nvSpPr>
        <p:spPr bwMode="auto">
          <a:xfrm>
            <a:off x="179388" y="260350"/>
            <a:ext cx="874871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PE" altLang="es-PE" b="1" dirty="0" smtClean="0">
                <a:solidFill>
                  <a:schemeClr val="bg1"/>
                </a:solidFill>
              </a:rPr>
              <a:t>Perú es privilegiado por el abastecimiento de agua, tiene un volumen promedio anual 2046,287 </a:t>
            </a:r>
            <a:r>
              <a:rPr lang="es-PE" altLang="es-PE" b="1" dirty="0">
                <a:solidFill>
                  <a:schemeClr val="bg1"/>
                </a:solidFill>
              </a:rPr>
              <a:t>MMC </a:t>
            </a:r>
            <a:r>
              <a:rPr lang="en-US" altLang="es-PE" b="1" dirty="0" smtClean="0">
                <a:solidFill>
                  <a:schemeClr val="bg1"/>
                </a:solidFill>
              </a:rPr>
              <a:t>(Entre los 20 </a:t>
            </a:r>
            <a:r>
              <a:rPr lang="en-US" altLang="es-PE" b="1" dirty="0" err="1" smtClean="0">
                <a:solidFill>
                  <a:schemeClr val="bg1"/>
                </a:solidFill>
              </a:rPr>
              <a:t>países</a:t>
            </a:r>
            <a:r>
              <a:rPr lang="en-US" altLang="es-PE" b="1" dirty="0" smtClean="0">
                <a:solidFill>
                  <a:schemeClr val="bg1"/>
                </a:solidFill>
              </a:rPr>
              <a:t> </a:t>
            </a:r>
            <a:r>
              <a:rPr lang="en-US" altLang="es-PE" b="1" dirty="0" err="1" smtClean="0">
                <a:solidFill>
                  <a:schemeClr val="bg1"/>
                </a:solidFill>
              </a:rPr>
              <a:t>más</a:t>
            </a:r>
            <a:r>
              <a:rPr lang="en-US" altLang="es-PE" b="1" dirty="0" smtClean="0">
                <a:solidFill>
                  <a:schemeClr val="bg1"/>
                </a:solidFill>
              </a:rPr>
              <a:t> </a:t>
            </a:r>
            <a:r>
              <a:rPr lang="en-US" altLang="es-PE" b="1" dirty="0" err="1" smtClean="0">
                <a:solidFill>
                  <a:schemeClr val="bg1"/>
                </a:solidFill>
              </a:rPr>
              <a:t>ricos</a:t>
            </a:r>
            <a:r>
              <a:rPr lang="en-US" altLang="es-PE" b="1" dirty="0" smtClean="0">
                <a:solidFill>
                  <a:schemeClr val="bg1"/>
                </a:solidFill>
              </a:rPr>
              <a:t> </a:t>
            </a:r>
            <a:r>
              <a:rPr lang="en-US" altLang="es-PE" b="1" dirty="0" err="1" smtClean="0">
                <a:solidFill>
                  <a:schemeClr val="bg1"/>
                </a:solidFill>
              </a:rPr>
              <a:t>sólo</a:t>
            </a:r>
            <a:r>
              <a:rPr lang="en-US" altLang="es-PE" b="1" dirty="0" smtClean="0">
                <a:solidFill>
                  <a:schemeClr val="bg1"/>
                </a:solidFill>
              </a:rPr>
              <a:t> </a:t>
            </a:r>
            <a:r>
              <a:rPr lang="en-US" altLang="es-PE" b="1" dirty="0" err="1" smtClean="0">
                <a:solidFill>
                  <a:schemeClr val="bg1"/>
                </a:solidFill>
              </a:rPr>
              <a:t>poseen</a:t>
            </a:r>
            <a:r>
              <a:rPr lang="en-US" altLang="es-PE" b="1" dirty="0" smtClean="0">
                <a:solidFill>
                  <a:schemeClr val="bg1"/>
                </a:solidFill>
              </a:rPr>
              <a:t> </a:t>
            </a:r>
            <a:r>
              <a:rPr lang="es-PE" altLang="es-PE" b="1" dirty="0" smtClean="0">
                <a:solidFill>
                  <a:schemeClr val="bg1"/>
                </a:solidFill>
              </a:rPr>
              <a:t>72,510 metros cúbico/habitantes/año</a:t>
            </a:r>
            <a:r>
              <a:rPr lang="en-US" altLang="es-PE" b="1" dirty="0" smtClean="0">
                <a:solidFill>
                  <a:schemeClr val="bg1"/>
                </a:solidFill>
              </a:rPr>
              <a:t>). Su </a:t>
            </a:r>
            <a:r>
              <a:rPr lang="en-US" altLang="es-PE" b="1" dirty="0" err="1" smtClean="0">
                <a:solidFill>
                  <a:schemeClr val="bg1"/>
                </a:solidFill>
              </a:rPr>
              <a:t>orografía</a:t>
            </a:r>
            <a:r>
              <a:rPr lang="en-US" altLang="es-PE" b="1" dirty="0" smtClean="0">
                <a:solidFill>
                  <a:schemeClr val="bg1"/>
                </a:solidFill>
              </a:rPr>
              <a:t> ha </a:t>
            </a:r>
            <a:r>
              <a:rPr lang="en-US" altLang="es-PE" b="1" dirty="0" err="1" smtClean="0">
                <a:solidFill>
                  <a:schemeClr val="bg1"/>
                </a:solidFill>
              </a:rPr>
              <a:t>definido</a:t>
            </a:r>
            <a:r>
              <a:rPr lang="en-US" altLang="es-PE" b="1" dirty="0" smtClean="0">
                <a:solidFill>
                  <a:schemeClr val="bg1"/>
                </a:solidFill>
              </a:rPr>
              <a:t> 03 </a:t>
            </a:r>
            <a:r>
              <a:rPr lang="en-US" altLang="es-PE" b="1" dirty="0" err="1" smtClean="0">
                <a:solidFill>
                  <a:schemeClr val="bg1"/>
                </a:solidFill>
              </a:rPr>
              <a:t>Cuencas</a:t>
            </a:r>
            <a:r>
              <a:rPr lang="en-US" altLang="es-PE" b="1" dirty="0" smtClean="0">
                <a:solidFill>
                  <a:schemeClr val="bg1"/>
                </a:solidFill>
              </a:rPr>
              <a:t> </a:t>
            </a:r>
            <a:r>
              <a:rPr lang="en-US" altLang="es-PE" b="1" dirty="0" err="1" smtClean="0">
                <a:solidFill>
                  <a:schemeClr val="bg1"/>
                </a:solidFill>
              </a:rPr>
              <a:t>hidrográficas</a:t>
            </a:r>
            <a:r>
              <a:rPr lang="en-US" altLang="es-PE" b="1" dirty="0" smtClean="0">
                <a:solidFill>
                  <a:schemeClr val="bg1"/>
                </a:solidFill>
              </a:rPr>
              <a:t> </a:t>
            </a:r>
            <a:r>
              <a:rPr lang="en-US" altLang="es-PE" b="1" dirty="0" err="1" smtClean="0">
                <a:solidFill>
                  <a:schemeClr val="bg1"/>
                </a:solidFill>
              </a:rPr>
              <a:t>que</a:t>
            </a:r>
            <a:r>
              <a:rPr lang="en-US" altLang="es-PE" b="1" dirty="0" smtClean="0">
                <a:solidFill>
                  <a:schemeClr val="bg1"/>
                </a:solidFill>
              </a:rPr>
              <a:t> </a:t>
            </a:r>
            <a:r>
              <a:rPr lang="en-US" altLang="es-PE" b="1" dirty="0" err="1" smtClean="0">
                <a:solidFill>
                  <a:schemeClr val="bg1"/>
                </a:solidFill>
              </a:rPr>
              <a:t>afectan</a:t>
            </a:r>
            <a:r>
              <a:rPr lang="en-US" altLang="es-PE" b="1" dirty="0" smtClean="0">
                <a:solidFill>
                  <a:schemeClr val="bg1"/>
                </a:solidFill>
              </a:rPr>
              <a:t> </a:t>
            </a:r>
            <a:r>
              <a:rPr lang="en-US" altLang="es-PE" b="1" dirty="0" err="1" smtClean="0">
                <a:solidFill>
                  <a:schemeClr val="bg1"/>
                </a:solidFill>
              </a:rPr>
              <a:t>su</a:t>
            </a:r>
            <a:r>
              <a:rPr lang="en-US" altLang="es-PE" b="1" dirty="0" smtClean="0">
                <a:solidFill>
                  <a:schemeClr val="bg1"/>
                </a:solidFill>
              </a:rPr>
              <a:t> </a:t>
            </a:r>
            <a:r>
              <a:rPr lang="en-US" altLang="es-PE" b="1" dirty="0" err="1" smtClean="0">
                <a:solidFill>
                  <a:schemeClr val="bg1"/>
                </a:solidFill>
              </a:rPr>
              <a:t>propia</a:t>
            </a:r>
            <a:r>
              <a:rPr lang="en-US" altLang="es-PE" b="1" dirty="0" smtClean="0">
                <a:solidFill>
                  <a:schemeClr val="bg1"/>
                </a:solidFill>
              </a:rPr>
              <a:t> </a:t>
            </a:r>
            <a:r>
              <a:rPr lang="en-US" altLang="es-PE" b="1" dirty="0" err="1" smtClean="0">
                <a:solidFill>
                  <a:schemeClr val="bg1"/>
                </a:solidFill>
              </a:rPr>
              <a:t>distribución</a:t>
            </a:r>
            <a:r>
              <a:rPr lang="en-US" altLang="es-PE" b="1" dirty="0" smtClean="0">
                <a:solidFill>
                  <a:schemeClr val="bg1"/>
                </a:solidFill>
              </a:rPr>
              <a:t> </a:t>
            </a:r>
            <a:r>
              <a:rPr lang="en-US" altLang="es-PE" b="1" dirty="0" err="1" smtClean="0">
                <a:solidFill>
                  <a:schemeClr val="bg1"/>
                </a:solidFill>
              </a:rPr>
              <a:t>espacial</a:t>
            </a:r>
            <a:r>
              <a:rPr lang="en-US" altLang="es-PE" b="1" dirty="0" smtClean="0">
                <a:solidFill>
                  <a:schemeClr val="bg1"/>
                </a:solidFill>
              </a:rPr>
              <a:t>.</a:t>
            </a:r>
            <a:endParaRPr lang="es-PE" altLang="es-PE" b="1" dirty="0"/>
          </a:p>
        </p:txBody>
      </p:sp>
      <p:sp>
        <p:nvSpPr>
          <p:cNvPr id="24583" name="68 Rectángulo"/>
          <p:cNvSpPr>
            <a:spLocks noChangeArrowheads="1"/>
          </p:cNvSpPr>
          <p:nvPr/>
        </p:nvSpPr>
        <p:spPr bwMode="auto">
          <a:xfrm>
            <a:off x="5940425" y="1628775"/>
            <a:ext cx="2786063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PE" altLang="es-PE" sz="1400" b="1" dirty="0" smtClean="0">
                <a:solidFill>
                  <a:schemeClr val="bg1"/>
                </a:solidFill>
              </a:rPr>
              <a:t>Otro 0.5</a:t>
            </a:r>
            <a:r>
              <a:rPr lang="es-PE" altLang="es-PE" sz="1400" b="1" dirty="0">
                <a:solidFill>
                  <a:schemeClr val="bg1"/>
                </a:solidFill>
              </a:rPr>
              <a:t>%  </a:t>
            </a:r>
            <a:r>
              <a:rPr lang="es-PE" altLang="es-PE" sz="1400" b="1" dirty="0" smtClean="0">
                <a:solidFill>
                  <a:schemeClr val="bg1"/>
                </a:solidFill>
              </a:rPr>
              <a:t>en la cuenca del Titicaca, </a:t>
            </a:r>
            <a:r>
              <a:rPr lang="es-PE" altLang="es-PE" sz="1400" b="1" dirty="0">
                <a:solidFill>
                  <a:schemeClr val="bg1"/>
                </a:solidFill>
              </a:rPr>
              <a:t>5% </a:t>
            </a:r>
            <a:r>
              <a:rPr lang="es-PE" altLang="es-PE" sz="1400" b="1" dirty="0" smtClean="0">
                <a:solidFill>
                  <a:schemeClr val="bg1"/>
                </a:solidFill>
              </a:rPr>
              <a:t>de la población</a:t>
            </a:r>
            <a:endParaRPr lang="es-PE" altLang="es-PE" sz="1400" b="1" dirty="0">
              <a:solidFill>
                <a:schemeClr val="bg1"/>
              </a:solidFill>
            </a:endParaRPr>
          </a:p>
          <a:p>
            <a:pPr eaLnBrk="1" hangingPunct="1"/>
            <a:r>
              <a:rPr lang="es-PE" altLang="es-PE" sz="1400" b="1" dirty="0" smtClean="0">
                <a:solidFill>
                  <a:schemeClr val="bg1"/>
                </a:solidFill>
              </a:rPr>
              <a:t>Que produce </a:t>
            </a:r>
            <a:r>
              <a:rPr lang="es-PE" altLang="es-PE" sz="1400" b="1" dirty="0">
                <a:solidFill>
                  <a:schemeClr val="bg1"/>
                </a:solidFill>
              </a:rPr>
              <a:t>2% </a:t>
            </a:r>
            <a:r>
              <a:rPr lang="es-PE" altLang="es-PE" sz="1400" b="1" dirty="0" smtClean="0">
                <a:solidFill>
                  <a:schemeClr val="bg1"/>
                </a:solidFill>
              </a:rPr>
              <a:t>del PBI</a:t>
            </a:r>
            <a:r>
              <a:rPr lang="es-PE" altLang="es-PE" sz="1400" b="1" dirty="0" smtClean="0"/>
              <a:t>.</a:t>
            </a:r>
            <a:endParaRPr lang="es-PE" altLang="es-PE" sz="1400" b="1" dirty="0"/>
          </a:p>
        </p:txBody>
      </p:sp>
    </p:spTree>
    <p:extLst>
      <p:ext uri="{BB962C8B-B14F-4D97-AF65-F5344CB8AC3E}">
        <p14:creationId xmlns:p14="http://schemas.microsoft.com/office/powerpoint/2010/main" val="1217373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9" name="Picture 10" descr="DSCN882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728" y="1071546"/>
            <a:ext cx="3429024" cy="2583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4 Marcador de posición de imagen" descr="DSC_002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43042" y="3786190"/>
            <a:ext cx="3000396" cy="2421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3" descr="C:\Users\Guillermo Avanzini\tt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0694" y="3794272"/>
            <a:ext cx="2786082" cy="2445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2" name="Picture 5" descr="http://www.iproga.org.pe/boletin/bol%2026/oyonA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86380" y="1071546"/>
            <a:ext cx="3286148" cy="256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06759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85852" y="214290"/>
            <a:ext cx="7543824" cy="714380"/>
          </a:xfrm>
        </p:spPr>
        <p:txBody>
          <a:bodyPr/>
          <a:lstStyle/>
          <a:p>
            <a:r>
              <a:rPr lang="es-ES" sz="3600" dirty="0" smtClean="0"/>
              <a:t>Política Nº 33 del Acuerdo Nacional</a:t>
            </a:r>
            <a:endParaRPr lang="es-ES" sz="3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42976" y="1071546"/>
            <a:ext cx="7786742" cy="5214974"/>
          </a:xfrm>
        </p:spPr>
        <p:txBody>
          <a:bodyPr/>
          <a:lstStyle/>
          <a:p>
            <a:pPr marL="179388" indent="-179388"/>
            <a:r>
              <a:rPr lang="es-ES" sz="2400" dirty="0" smtClean="0"/>
              <a:t>Nos comprometemos a cuidar el agua como patrimonio de la Nación y como derecho fundamental de la persona humana al acceso al agua potable, imprescindible para la vida y el desarrollo humano de las actuales y futuras generaciones. </a:t>
            </a:r>
          </a:p>
          <a:p>
            <a:pPr marL="179388" indent="-179388"/>
            <a:r>
              <a:rPr lang="es-ES" sz="2400" dirty="0" smtClean="0"/>
              <a:t>Se debe usar el agua en armonía con el bien común, como un recurso natural renovable y vulnerable, e integrando valores sociales, culturales, económicos, políticos y ambientales. </a:t>
            </a:r>
          </a:p>
          <a:p>
            <a:pPr marL="179388" indent="-179388"/>
            <a:r>
              <a:rPr lang="es-ES" sz="2400" dirty="0" smtClean="0"/>
              <a:t>Ninguna persona o entidad pública ni privada puede atribuirse la propiedad del agua; el Estado establece los derechos y condiciones de su uso y promueve la inversión pública y privada para su gestión eficiente.</a:t>
            </a:r>
          </a:p>
        </p:txBody>
      </p:sp>
    </p:spTree>
    <p:extLst>
      <p:ext uri="{BB962C8B-B14F-4D97-AF65-F5344CB8AC3E}">
        <p14:creationId xmlns:p14="http://schemas.microsoft.com/office/powerpoint/2010/main" val="23693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2976" y="1"/>
            <a:ext cx="8001024" cy="928670"/>
          </a:xfrm>
        </p:spPr>
        <p:txBody>
          <a:bodyPr/>
          <a:lstStyle/>
          <a:p>
            <a:pPr eaLnBrk="1" hangingPunct="1">
              <a:defRPr/>
            </a:pPr>
            <a:r>
              <a:rPr lang="es-ES" sz="2800" dirty="0" smtClean="0"/>
              <a:t>El Cambio Climático, La Desertificación y el Agua…</a:t>
            </a:r>
          </a:p>
        </p:txBody>
      </p:sp>
      <p:sp>
        <p:nvSpPr>
          <p:cNvPr id="15363" name="Text Box 10"/>
          <p:cNvSpPr txBox="1">
            <a:spLocks noChangeArrowheads="1"/>
          </p:cNvSpPr>
          <p:nvPr/>
        </p:nvSpPr>
        <p:spPr bwMode="auto">
          <a:xfrm>
            <a:off x="7072330" y="1000109"/>
            <a:ext cx="185738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s-ES" sz="2400" dirty="0"/>
              <a:t>La Cuenca Hidrográfica</a:t>
            </a:r>
          </a:p>
        </p:txBody>
      </p:sp>
      <p:sp>
        <p:nvSpPr>
          <p:cNvPr id="53259" name="Text Box 11"/>
          <p:cNvSpPr txBox="1">
            <a:spLocks noChangeArrowheads="1"/>
          </p:cNvSpPr>
          <p:nvPr/>
        </p:nvSpPr>
        <p:spPr bwMode="auto">
          <a:xfrm>
            <a:off x="6577621" y="4814872"/>
            <a:ext cx="1349375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b="1"/>
              <a:t>Agricultura</a:t>
            </a:r>
          </a:p>
        </p:txBody>
      </p:sp>
      <p:sp>
        <p:nvSpPr>
          <p:cNvPr id="53260" name="Text Box 12"/>
          <p:cNvSpPr txBox="1">
            <a:spLocks noChangeArrowheads="1"/>
          </p:cNvSpPr>
          <p:nvPr/>
        </p:nvSpPr>
        <p:spPr bwMode="auto">
          <a:xfrm>
            <a:off x="6506183" y="5464159"/>
            <a:ext cx="1235075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b="1"/>
              <a:t>Ganadería</a:t>
            </a:r>
          </a:p>
        </p:txBody>
      </p:sp>
      <p:sp>
        <p:nvSpPr>
          <p:cNvPr id="53262" name="Text Box 14"/>
          <p:cNvSpPr txBox="1">
            <a:spLocks noChangeArrowheads="1"/>
          </p:cNvSpPr>
          <p:nvPr/>
        </p:nvSpPr>
        <p:spPr bwMode="auto">
          <a:xfrm>
            <a:off x="5000628" y="5929330"/>
            <a:ext cx="2928958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b="1"/>
              <a:t>Asentamientos humanos</a:t>
            </a:r>
          </a:p>
        </p:txBody>
      </p:sp>
      <p:sp>
        <p:nvSpPr>
          <p:cNvPr id="53265" name="Rectangle 17"/>
          <p:cNvSpPr>
            <a:spLocks noChangeArrowheads="1"/>
          </p:cNvSpPr>
          <p:nvPr/>
        </p:nvSpPr>
        <p:spPr bwMode="auto">
          <a:xfrm>
            <a:off x="1214414" y="4000504"/>
            <a:ext cx="1357321" cy="6463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b="1"/>
              <a:t>RECURSO HUMANO</a:t>
            </a:r>
          </a:p>
        </p:txBody>
      </p:sp>
      <p:sp>
        <p:nvSpPr>
          <p:cNvPr id="53266" name="Rectangle 18"/>
          <p:cNvSpPr>
            <a:spLocks noChangeArrowheads="1"/>
          </p:cNvSpPr>
          <p:nvPr/>
        </p:nvSpPr>
        <p:spPr bwMode="auto">
          <a:xfrm>
            <a:off x="1285852" y="1142984"/>
            <a:ext cx="2000264" cy="12003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b="1" dirty="0"/>
              <a:t>RECURSO FLORA Y FAUNA SILVESTRE</a:t>
            </a:r>
          </a:p>
        </p:txBody>
      </p:sp>
      <p:sp>
        <p:nvSpPr>
          <p:cNvPr id="53268" name="Text Box 20"/>
          <p:cNvSpPr txBox="1">
            <a:spLocks noChangeArrowheads="1"/>
          </p:cNvSpPr>
          <p:nvPr/>
        </p:nvSpPr>
        <p:spPr bwMode="auto">
          <a:xfrm>
            <a:off x="1643042" y="2571744"/>
            <a:ext cx="10810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b="1" dirty="0"/>
              <a:t>Permite</a:t>
            </a:r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2857488" y="2928934"/>
            <a:ext cx="2592387" cy="647700"/>
            <a:chOff x="1837" y="2160"/>
            <a:chExt cx="1633" cy="408"/>
          </a:xfrm>
        </p:grpSpPr>
        <p:sp>
          <p:nvSpPr>
            <p:cNvPr id="15405" name="Rectangle 15"/>
            <p:cNvSpPr>
              <a:spLocks noChangeArrowheads="1"/>
            </p:cNvSpPr>
            <p:nvPr/>
          </p:nvSpPr>
          <p:spPr bwMode="auto">
            <a:xfrm>
              <a:off x="1927" y="2251"/>
              <a:ext cx="15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" b="1" u="sng">
                  <a:solidFill>
                    <a:schemeClr val="hlink"/>
                  </a:solidFill>
                </a:rPr>
                <a:t>RECURSO HÍDRICO</a:t>
              </a:r>
            </a:p>
          </p:txBody>
        </p:sp>
        <p:sp>
          <p:nvSpPr>
            <p:cNvPr id="15406" name="Oval 21"/>
            <p:cNvSpPr>
              <a:spLocks noChangeArrowheads="1"/>
            </p:cNvSpPr>
            <p:nvPr/>
          </p:nvSpPr>
          <p:spPr bwMode="auto">
            <a:xfrm>
              <a:off x="1837" y="2160"/>
              <a:ext cx="1633" cy="40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3286116" y="4643446"/>
            <a:ext cx="2233612" cy="647700"/>
            <a:chOff x="1927" y="2750"/>
            <a:chExt cx="1407" cy="408"/>
          </a:xfrm>
        </p:grpSpPr>
        <p:sp>
          <p:nvSpPr>
            <p:cNvPr id="15403" name="Rectangle 16"/>
            <p:cNvSpPr>
              <a:spLocks noChangeArrowheads="1"/>
            </p:cNvSpPr>
            <p:nvPr/>
          </p:nvSpPr>
          <p:spPr bwMode="auto">
            <a:xfrm>
              <a:off x="1973" y="2840"/>
              <a:ext cx="134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" b="1"/>
                <a:t>RECURSO SUELO</a:t>
              </a:r>
            </a:p>
          </p:txBody>
        </p:sp>
        <p:sp>
          <p:nvSpPr>
            <p:cNvPr id="15404" name="Oval 22"/>
            <p:cNvSpPr>
              <a:spLocks noChangeArrowheads="1"/>
            </p:cNvSpPr>
            <p:nvPr/>
          </p:nvSpPr>
          <p:spPr bwMode="auto">
            <a:xfrm>
              <a:off x="1927" y="2750"/>
              <a:ext cx="1407" cy="40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</p:grpSp>
      <p:sp>
        <p:nvSpPr>
          <p:cNvPr id="53274" name="Text Box 26"/>
          <p:cNvSpPr txBox="1">
            <a:spLocks noChangeArrowheads="1"/>
          </p:cNvSpPr>
          <p:nvPr/>
        </p:nvSpPr>
        <p:spPr bwMode="auto">
          <a:xfrm>
            <a:off x="3842358" y="3735372"/>
            <a:ext cx="1301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b="1"/>
              <a:t>Condiciona</a:t>
            </a:r>
          </a:p>
        </p:txBody>
      </p:sp>
      <p:sp>
        <p:nvSpPr>
          <p:cNvPr id="53277" name="AutoShape 29"/>
          <p:cNvSpPr>
            <a:spLocks noChangeArrowheads="1"/>
          </p:cNvSpPr>
          <p:nvPr/>
        </p:nvSpPr>
        <p:spPr bwMode="auto">
          <a:xfrm rot="2986355">
            <a:off x="2188184" y="3121009"/>
            <a:ext cx="360362" cy="1023937"/>
          </a:xfrm>
          <a:prstGeom prst="curvedRightArrow">
            <a:avLst>
              <a:gd name="adj1" fmla="val 29480"/>
              <a:gd name="adj2" fmla="val 79599"/>
              <a:gd name="adj3" fmla="val 7423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3278" name="AutoShape 30"/>
          <p:cNvSpPr>
            <a:spLocks noChangeArrowheads="1"/>
          </p:cNvSpPr>
          <p:nvPr/>
        </p:nvSpPr>
        <p:spPr bwMode="auto">
          <a:xfrm rot="-7518528">
            <a:off x="2735076" y="3291666"/>
            <a:ext cx="360363" cy="1079500"/>
          </a:xfrm>
          <a:prstGeom prst="curvedRightArrow">
            <a:avLst>
              <a:gd name="adj1" fmla="val 31079"/>
              <a:gd name="adj2" fmla="val 83918"/>
              <a:gd name="adj3" fmla="val 7423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3279" name="Text Box 31"/>
          <p:cNvSpPr txBox="1">
            <a:spLocks noChangeArrowheads="1"/>
          </p:cNvSpPr>
          <p:nvPr/>
        </p:nvSpPr>
        <p:spPr bwMode="auto">
          <a:xfrm>
            <a:off x="1249971" y="3230547"/>
            <a:ext cx="1073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b="1"/>
              <a:t>Favorece</a:t>
            </a:r>
          </a:p>
        </p:txBody>
      </p:sp>
      <p:sp>
        <p:nvSpPr>
          <p:cNvPr id="53281" name="Text Box 33"/>
          <p:cNvSpPr txBox="1">
            <a:spLocks noChangeArrowheads="1"/>
          </p:cNvSpPr>
          <p:nvPr/>
        </p:nvSpPr>
        <p:spPr bwMode="auto">
          <a:xfrm>
            <a:off x="2834296" y="3951272"/>
            <a:ext cx="831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b="1"/>
              <a:t>Utiliza</a:t>
            </a:r>
          </a:p>
        </p:txBody>
      </p:sp>
      <p:sp>
        <p:nvSpPr>
          <p:cNvPr id="53282" name="AutoShape 34"/>
          <p:cNvSpPr>
            <a:spLocks noChangeArrowheads="1"/>
          </p:cNvSpPr>
          <p:nvPr/>
        </p:nvSpPr>
        <p:spPr bwMode="auto">
          <a:xfrm rot="647272">
            <a:off x="2347586" y="4751977"/>
            <a:ext cx="935038" cy="144462"/>
          </a:xfrm>
          <a:custGeom>
            <a:avLst/>
            <a:gdLst>
              <a:gd name="T0" fmla="*/ 701278 w 21600"/>
              <a:gd name="T1" fmla="*/ 0 h 21600"/>
              <a:gd name="T2" fmla="*/ 0 w 21600"/>
              <a:gd name="T3" fmla="*/ 72231 h 21600"/>
              <a:gd name="T4" fmla="*/ 701278 w 21600"/>
              <a:gd name="T5" fmla="*/ 144462 h 21600"/>
              <a:gd name="T6" fmla="*/ 935038 w 21600"/>
              <a:gd name="T7" fmla="*/ 72231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3283" name="Text Box 35"/>
          <p:cNvSpPr txBox="1">
            <a:spLocks noChangeArrowheads="1"/>
          </p:cNvSpPr>
          <p:nvPr/>
        </p:nvSpPr>
        <p:spPr bwMode="auto">
          <a:xfrm>
            <a:off x="1857356" y="4857760"/>
            <a:ext cx="1060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b="1" dirty="0"/>
              <a:t>Modifica</a:t>
            </a:r>
          </a:p>
        </p:txBody>
      </p:sp>
      <p:sp>
        <p:nvSpPr>
          <p:cNvPr id="53287" name="AutoShape 39"/>
          <p:cNvSpPr>
            <a:spLocks noChangeArrowheads="1"/>
          </p:cNvSpPr>
          <p:nvPr/>
        </p:nvSpPr>
        <p:spPr bwMode="auto">
          <a:xfrm rot="-1380242">
            <a:off x="4621821" y="5407009"/>
            <a:ext cx="287337" cy="793750"/>
          </a:xfrm>
          <a:prstGeom prst="curvedRightArrow">
            <a:avLst>
              <a:gd name="adj1" fmla="val 28660"/>
              <a:gd name="adj2" fmla="val 77387"/>
              <a:gd name="adj3" fmla="val 7423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3288" name="AutoShape 40"/>
          <p:cNvSpPr>
            <a:spLocks noChangeArrowheads="1"/>
          </p:cNvSpPr>
          <p:nvPr/>
        </p:nvSpPr>
        <p:spPr bwMode="auto">
          <a:xfrm rot="3760566">
            <a:off x="2905733" y="2295510"/>
            <a:ext cx="936625" cy="215900"/>
          </a:xfrm>
          <a:prstGeom prst="curvedDownArrow">
            <a:avLst>
              <a:gd name="adj1" fmla="val 86765"/>
              <a:gd name="adj2" fmla="val 173529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3289" name="AutoShape 41"/>
          <p:cNvSpPr>
            <a:spLocks noChangeArrowheads="1"/>
          </p:cNvSpPr>
          <p:nvPr/>
        </p:nvSpPr>
        <p:spPr bwMode="auto">
          <a:xfrm rot="-7531554">
            <a:off x="2400908" y="2511410"/>
            <a:ext cx="936625" cy="215900"/>
          </a:xfrm>
          <a:prstGeom prst="curvedDownArrow">
            <a:avLst>
              <a:gd name="adj1" fmla="val 86765"/>
              <a:gd name="adj2" fmla="val 173529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3290" name="Text Box 42"/>
          <p:cNvSpPr txBox="1">
            <a:spLocks noChangeArrowheads="1"/>
          </p:cNvSpPr>
          <p:nvPr/>
        </p:nvSpPr>
        <p:spPr bwMode="auto">
          <a:xfrm>
            <a:off x="3500430" y="2214554"/>
            <a:ext cx="996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b="1" dirty="0"/>
              <a:t>Necesita</a:t>
            </a:r>
          </a:p>
        </p:txBody>
      </p:sp>
      <p:sp>
        <p:nvSpPr>
          <p:cNvPr id="53291" name="AutoShape 43"/>
          <p:cNvSpPr>
            <a:spLocks noChangeArrowheads="1"/>
          </p:cNvSpPr>
          <p:nvPr/>
        </p:nvSpPr>
        <p:spPr bwMode="auto">
          <a:xfrm rot="-2067428">
            <a:off x="5491127" y="4426663"/>
            <a:ext cx="1568450" cy="200025"/>
          </a:xfrm>
          <a:prstGeom prst="curvedDownArrow">
            <a:avLst>
              <a:gd name="adj1" fmla="val 156825"/>
              <a:gd name="adj2" fmla="val 313651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3292" name="AutoShape 44"/>
          <p:cNvSpPr>
            <a:spLocks noChangeArrowheads="1"/>
          </p:cNvSpPr>
          <p:nvPr/>
        </p:nvSpPr>
        <p:spPr bwMode="auto">
          <a:xfrm rot="891359">
            <a:off x="5785458" y="5607034"/>
            <a:ext cx="722313" cy="85725"/>
          </a:xfrm>
          <a:custGeom>
            <a:avLst/>
            <a:gdLst>
              <a:gd name="T0" fmla="*/ 541735 w 21600"/>
              <a:gd name="T1" fmla="*/ 0 h 21600"/>
              <a:gd name="T2" fmla="*/ 0 w 21600"/>
              <a:gd name="T3" fmla="*/ 42863 h 21600"/>
              <a:gd name="T4" fmla="*/ 541735 w 21600"/>
              <a:gd name="T5" fmla="*/ 85725 h 21600"/>
              <a:gd name="T6" fmla="*/ 722313 w 21600"/>
              <a:gd name="T7" fmla="*/ 42863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3294" name="AutoShape 46"/>
          <p:cNvSpPr>
            <a:spLocks noChangeArrowheads="1"/>
          </p:cNvSpPr>
          <p:nvPr/>
        </p:nvSpPr>
        <p:spPr bwMode="auto">
          <a:xfrm rot="5179500">
            <a:off x="3374046" y="4132246"/>
            <a:ext cx="1079500" cy="142875"/>
          </a:xfrm>
          <a:prstGeom prst="notchedRightArrow">
            <a:avLst>
              <a:gd name="adj1" fmla="val 50000"/>
              <a:gd name="adj2" fmla="val 18888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3295" name="AutoShape 47"/>
          <p:cNvSpPr>
            <a:spLocks noChangeArrowheads="1"/>
          </p:cNvSpPr>
          <p:nvPr/>
        </p:nvSpPr>
        <p:spPr bwMode="auto">
          <a:xfrm rot="-892083">
            <a:off x="5858483" y="5030772"/>
            <a:ext cx="719138" cy="144462"/>
          </a:xfrm>
          <a:custGeom>
            <a:avLst/>
            <a:gdLst>
              <a:gd name="T0" fmla="*/ 539353 w 21600"/>
              <a:gd name="T1" fmla="*/ 0 h 21600"/>
              <a:gd name="T2" fmla="*/ 0 w 21600"/>
              <a:gd name="T3" fmla="*/ 72231 h 21600"/>
              <a:gd name="T4" fmla="*/ 539353 w 21600"/>
              <a:gd name="T5" fmla="*/ 144462 h 21600"/>
              <a:gd name="T6" fmla="*/ 719138 w 21600"/>
              <a:gd name="T7" fmla="*/ 72231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3296" name="Text Box 48"/>
          <p:cNvSpPr txBox="1">
            <a:spLocks noChangeArrowheads="1"/>
          </p:cNvSpPr>
          <p:nvPr/>
        </p:nvSpPr>
        <p:spPr bwMode="auto">
          <a:xfrm>
            <a:off x="6793521" y="4311634"/>
            <a:ext cx="1008062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b="1"/>
              <a:t>Minería</a:t>
            </a:r>
          </a:p>
        </p:txBody>
      </p:sp>
      <p:sp>
        <p:nvSpPr>
          <p:cNvPr id="15388" name="Rectangle 49"/>
          <p:cNvSpPr>
            <a:spLocks noChangeArrowheads="1"/>
          </p:cNvSpPr>
          <p:nvPr/>
        </p:nvSpPr>
        <p:spPr bwMode="auto">
          <a:xfrm>
            <a:off x="1142976" y="857232"/>
            <a:ext cx="7821637" cy="5811856"/>
          </a:xfrm>
          <a:prstGeom prst="rect">
            <a:avLst/>
          </a:prstGeom>
          <a:noFill/>
          <a:ln w="9525">
            <a:solidFill>
              <a:srgbClr val="808000"/>
            </a:solidFill>
            <a:prstDash val="lgDash"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grpSp>
        <p:nvGrpSpPr>
          <p:cNvPr id="4" name="Group 52"/>
          <p:cNvGrpSpPr>
            <a:grpSpLocks/>
          </p:cNvGrpSpPr>
          <p:nvPr/>
        </p:nvGrpSpPr>
        <p:grpSpPr bwMode="auto">
          <a:xfrm>
            <a:off x="5928531" y="1928866"/>
            <a:ext cx="1366837" cy="503238"/>
            <a:chOff x="3999" y="1889"/>
            <a:chExt cx="771" cy="363"/>
          </a:xfrm>
        </p:grpSpPr>
        <p:sp>
          <p:nvSpPr>
            <p:cNvPr id="15401" name="AutoShape 50"/>
            <p:cNvSpPr>
              <a:spLocks noChangeArrowheads="1"/>
            </p:cNvSpPr>
            <p:nvPr/>
          </p:nvSpPr>
          <p:spPr bwMode="auto">
            <a:xfrm>
              <a:off x="3999" y="1889"/>
              <a:ext cx="771" cy="363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5402" name="Text Box 51"/>
            <p:cNvSpPr txBox="1">
              <a:spLocks noChangeArrowheads="1"/>
            </p:cNvSpPr>
            <p:nvPr/>
          </p:nvSpPr>
          <p:spPr bwMode="auto">
            <a:xfrm>
              <a:off x="4120" y="1889"/>
              <a:ext cx="590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ES" sz="2400" b="1" dirty="0">
                  <a:solidFill>
                    <a:srgbClr val="0000FF"/>
                  </a:solidFill>
                </a:rPr>
                <a:t>Clima</a:t>
              </a:r>
            </a:p>
          </p:txBody>
        </p:sp>
      </p:grpSp>
      <p:sp>
        <p:nvSpPr>
          <p:cNvPr id="53301" name="AutoShape 53"/>
          <p:cNvSpPr>
            <a:spLocks noChangeArrowheads="1"/>
          </p:cNvSpPr>
          <p:nvPr/>
        </p:nvSpPr>
        <p:spPr bwMode="auto">
          <a:xfrm rot="-1821856">
            <a:off x="4850421" y="2438384"/>
            <a:ext cx="863600" cy="433388"/>
          </a:xfrm>
          <a:prstGeom prst="leftArrow">
            <a:avLst>
              <a:gd name="adj1" fmla="val 50000"/>
              <a:gd name="adj2" fmla="val 49817"/>
            </a:avLst>
          </a:prstGeom>
          <a:noFill/>
          <a:ln w="19050">
            <a:solidFill>
              <a:schemeClr val="tx1"/>
            </a:solidFill>
            <a:prstDash val="lgDash"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s-ES"/>
          </a:p>
        </p:txBody>
      </p:sp>
      <p:sp>
        <p:nvSpPr>
          <p:cNvPr id="53302" name="AutoShape 54"/>
          <p:cNvSpPr>
            <a:spLocks noChangeArrowheads="1"/>
          </p:cNvSpPr>
          <p:nvPr/>
        </p:nvSpPr>
        <p:spPr bwMode="auto">
          <a:xfrm rot="18396298">
            <a:off x="4393895" y="3496459"/>
            <a:ext cx="2663825" cy="361950"/>
          </a:xfrm>
          <a:prstGeom prst="leftArrow">
            <a:avLst>
              <a:gd name="adj1" fmla="val 50000"/>
              <a:gd name="adj2" fmla="val 183991"/>
            </a:avLst>
          </a:prstGeom>
          <a:noFill/>
          <a:ln w="19050" algn="ctr">
            <a:solidFill>
              <a:schemeClr val="tx1"/>
            </a:solidFill>
            <a:prstDash val="lgDash"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3304" name="Text Box 56"/>
          <p:cNvSpPr txBox="1">
            <a:spLocks noChangeArrowheads="1"/>
          </p:cNvSpPr>
          <p:nvPr/>
        </p:nvSpPr>
        <p:spPr bwMode="auto">
          <a:xfrm rot="2163416">
            <a:off x="4705958" y="2222484"/>
            <a:ext cx="1438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2400" b="1" u="sng" dirty="0">
                <a:solidFill>
                  <a:srgbClr val="0000FF"/>
                </a:solidFill>
              </a:rPr>
              <a:t>AFECTA</a:t>
            </a:r>
          </a:p>
        </p:txBody>
      </p:sp>
      <p:sp>
        <p:nvSpPr>
          <p:cNvPr id="53305" name="AutoShape 57"/>
          <p:cNvSpPr>
            <a:spLocks noChangeArrowheads="1"/>
          </p:cNvSpPr>
          <p:nvPr/>
        </p:nvSpPr>
        <p:spPr bwMode="auto">
          <a:xfrm rot="376668">
            <a:off x="3364463" y="1710728"/>
            <a:ext cx="2559050" cy="266700"/>
          </a:xfrm>
          <a:prstGeom prst="leftArrow">
            <a:avLst>
              <a:gd name="adj1" fmla="val 50000"/>
              <a:gd name="adj2" fmla="val 239881"/>
            </a:avLst>
          </a:prstGeom>
          <a:noFill/>
          <a:ln w="19050" algn="ctr">
            <a:solidFill>
              <a:schemeClr val="tx1"/>
            </a:solidFill>
            <a:prstDash val="lgDash"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grpSp>
        <p:nvGrpSpPr>
          <p:cNvPr id="5" name="Group 64"/>
          <p:cNvGrpSpPr>
            <a:grpSpLocks/>
          </p:cNvGrpSpPr>
          <p:nvPr/>
        </p:nvGrpSpPr>
        <p:grpSpPr bwMode="auto">
          <a:xfrm>
            <a:off x="6722083" y="3014647"/>
            <a:ext cx="2128838" cy="457200"/>
            <a:chOff x="4150" y="2160"/>
            <a:chExt cx="1341" cy="288"/>
          </a:xfrm>
        </p:grpSpPr>
        <p:sp>
          <p:nvSpPr>
            <p:cNvPr id="15399" name="Text Box 58"/>
            <p:cNvSpPr txBox="1">
              <a:spLocks noChangeArrowheads="1"/>
            </p:cNvSpPr>
            <p:nvPr/>
          </p:nvSpPr>
          <p:spPr bwMode="auto">
            <a:xfrm>
              <a:off x="4150" y="2160"/>
              <a:ext cx="134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" sz="2400" b="1">
                  <a:solidFill>
                    <a:srgbClr val="4D030A"/>
                  </a:solidFill>
                </a:rPr>
                <a:t>Desertificación</a:t>
              </a:r>
            </a:p>
          </p:txBody>
        </p:sp>
        <p:sp>
          <p:nvSpPr>
            <p:cNvPr id="15400" name="AutoShape 59"/>
            <p:cNvSpPr>
              <a:spLocks noChangeArrowheads="1"/>
            </p:cNvSpPr>
            <p:nvPr/>
          </p:nvSpPr>
          <p:spPr bwMode="auto">
            <a:xfrm>
              <a:off x="4150" y="2205"/>
              <a:ext cx="1315" cy="227"/>
            </a:xfrm>
            <a:prstGeom prst="roundRect">
              <a:avLst>
                <a:gd name="adj" fmla="val 16667"/>
              </a:avLst>
            </a:prstGeom>
            <a:noFill/>
            <a:ln w="19050">
              <a:solidFill>
                <a:srgbClr val="99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</p:grpSp>
      <p:sp>
        <p:nvSpPr>
          <p:cNvPr id="53309" name="AutoShape 61"/>
          <p:cNvSpPr>
            <a:spLocks noChangeArrowheads="1"/>
          </p:cNvSpPr>
          <p:nvPr/>
        </p:nvSpPr>
        <p:spPr bwMode="auto">
          <a:xfrm rot="-4939347">
            <a:off x="7518215" y="4207653"/>
            <a:ext cx="2646362" cy="254000"/>
          </a:xfrm>
          <a:prstGeom prst="curvedUpArrow">
            <a:avLst>
              <a:gd name="adj1" fmla="val 208375"/>
              <a:gd name="adj2" fmla="val 41675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3310" name="AutoShape 62"/>
          <p:cNvSpPr>
            <a:spLocks/>
          </p:cNvSpPr>
          <p:nvPr/>
        </p:nvSpPr>
        <p:spPr bwMode="auto">
          <a:xfrm>
            <a:off x="7946046" y="4167172"/>
            <a:ext cx="142875" cy="2159000"/>
          </a:xfrm>
          <a:prstGeom prst="rightBrace">
            <a:avLst>
              <a:gd name="adj1" fmla="val 125926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3311" name="Text Box 63"/>
          <p:cNvSpPr txBox="1">
            <a:spLocks noChangeArrowheads="1"/>
          </p:cNvSpPr>
          <p:nvPr/>
        </p:nvSpPr>
        <p:spPr bwMode="auto">
          <a:xfrm rot="16665358">
            <a:off x="7249438" y="4639592"/>
            <a:ext cx="23574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2000" b="1" dirty="0">
                <a:solidFill>
                  <a:srgbClr val="4D030A"/>
                </a:solidFill>
              </a:rPr>
              <a:t>PUEDEN CAUSAR</a:t>
            </a:r>
          </a:p>
        </p:txBody>
      </p:sp>
      <p:sp>
        <p:nvSpPr>
          <p:cNvPr id="53313" name="Text Box 65"/>
          <p:cNvSpPr txBox="1">
            <a:spLocks noChangeArrowheads="1"/>
          </p:cNvSpPr>
          <p:nvPr/>
        </p:nvSpPr>
        <p:spPr bwMode="auto">
          <a:xfrm>
            <a:off x="4777396" y="5175234"/>
            <a:ext cx="1289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b="1"/>
              <a:t>A través de</a:t>
            </a:r>
          </a:p>
        </p:txBody>
      </p:sp>
    </p:spTree>
    <p:extLst>
      <p:ext uri="{BB962C8B-B14F-4D97-AF65-F5344CB8AC3E}">
        <p14:creationId xmlns:p14="http://schemas.microsoft.com/office/powerpoint/2010/main" val="1515628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3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3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3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3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3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1000"/>
                                        <p:tgtEl>
                                          <p:spTgt spid="53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53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53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3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3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3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3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3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53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3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3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3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3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3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53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3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3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3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3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53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"/>
                            </p:stCondLst>
                            <p:childTnLst>
                              <p:par>
                                <p:cTn id="7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53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3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3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3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3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53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000"/>
                            </p:stCondLst>
                            <p:childTnLst>
                              <p:par>
                                <p:cTn id="8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1000"/>
                                        <p:tgtEl>
                                          <p:spTgt spid="53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000"/>
                            </p:stCondLst>
                            <p:childTnLst>
                              <p:par>
                                <p:cTn id="8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53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32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32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3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3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3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53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00"/>
                            </p:stCondLst>
                            <p:childTnLst>
                              <p:par>
                                <p:cTn id="1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000"/>
                                        <p:tgtEl>
                                          <p:spTgt spid="53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000"/>
                            </p:stCondLst>
                            <p:childTnLst>
                              <p:par>
                                <p:cTn id="1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53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3500"/>
                            </p:stCondLst>
                            <p:childTnLst>
                              <p:par>
                                <p:cTn id="1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2000"/>
                                        <p:tgtEl>
                                          <p:spTgt spid="53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500"/>
                            </p:stCondLst>
                            <p:childTnLst>
                              <p:par>
                                <p:cTn id="1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53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6000"/>
                            </p:stCondLst>
                            <p:childTnLst>
                              <p:par>
                                <p:cTn id="1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53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7000"/>
                            </p:stCondLst>
                            <p:childTnLst>
                              <p:par>
                                <p:cTn id="1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8" dur="500"/>
                                        <p:tgtEl>
                                          <p:spTgt spid="53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000"/>
                            </p:stCondLst>
                            <p:childTnLst>
                              <p:par>
                                <p:cTn id="1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7" dur="500"/>
                                        <p:tgtEl>
                                          <p:spTgt spid="53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2500"/>
                            </p:stCondLst>
                            <p:childTnLst>
                              <p:par>
                                <p:cTn id="139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533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533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53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53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53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3000"/>
                            </p:stCondLst>
                            <p:childTnLst>
                              <p:par>
                                <p:cTn id="147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53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53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53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53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53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53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53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53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53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53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6" dur="2000"/>
                                        <p:tgtEl>
                                          <p:spTgt spid="53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2000"/>
                            </p:stCondLst>
                            <p:childTnLst>
                              <p:par>
                                <p:cTn id="16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0" dur="1000"/>
                                        <p:tgtEl>
                                          <p:spTgt spid="53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3000"/>
                            </p:stCondLst>
                            <p:childTnLst>
                              <p:par>
                                <p:cTn id="17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533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533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53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4000"/>
                            </p:stCondLst>
                            <p:childTnLst>
                              <p:par>
                                <p:cTn id="178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9" grpId="0" animBg="1"/>
      <p:bldP spid="53260" grpId="0" animBg="1"/>
      <p:bldP spid="53262" grpId="0" animBg="1"/>
      <p:bldP spid="53265" grpId="0" animBg="1"/>
      <p:bldP spid="53266" grpId="0" animBg="1"/>
      <p:bldP spid="53268" grpId="0"/>
      <p:bldP spid="53274" grpId="0"/>
      <p:bldP spid="53277" grpId="0" animBg="1"/>
      <p:bldP spid="53278" grpId="0" animBg="1"/>
      <p:bldP spid="53279" grpId="0"/>
      <p:bldP spid="53281" grpId="0"/>
      <p:bldP spid="53282" grpId="0" animBg="1"/>
      <p:bldP spid="53283" grpId="0"/>
      <p:bldP spid="53287" grpId="0" animBg="1"/>
      <p:bldP spid="53288" grpId="0" animBg="1"/>
      <p:bldP spid="53289" grpId="0" animBg="1"/>
      <p:bldP spid="53290" grpId="0"/>
      <p:bldP spid="53291" grpId="0" animBg="1"/>
      <p:bldP spid="53292" grpId="0" animBg="1"/>
      <p:bldP spid="53294" grpId="0" animBg="1"/>
      <p:bldP spid="53295" grpId="0" animBg="1"/>
      <p:bldP spid="53296" grpId="0" animBg="1"/>
      <p:bldP spid="53301" grpId="0" animBg="1"/>
      <p:bldP spid="53302" grpId="0" animBg="1"/>
      <p:bldP spid="53304" grpId="0"/>
      <p:bldP spid="53305" grpId="0" animBg="1"/>
      <p:bldP spid="53309" grpId="0" animBg="1"/>
      <p:bldP spid="53310" grpId="0" animBg="1"/>
      <p:bldP spid="53311" grpId="0"/>
      <p:bldP spid="533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259632" y="188640"/>
            <a:ext cx="767008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200" b="1" dirty="0" smtClean="0">
                <a:latin typeface="Arial Narrow" panose="020B0606020202030204" pitchFamily="34" charset="0"/>
              </a:rPr>
              <a:t>Gestión Integrada de los Recursos Hídricos</a:t>
            </a:r>
            <a:r>
              <a:rPr lang="es-ES" sz="3200" dirty="0" smtClean="0">
                <a:latin typeface="Arial Narrow" panose="020B0606020202030204" pitchFamily="34" charset="0"/>
              </a:rPr>
              <a:t>:</a:t>
            </a:r>
          </a:p>
          <a:p>
            <a:endParaRPr lang="es-ES" sz="3200" dirty="0">
              <a:latin typeface="Arial Narrow" panose="020B0606020202030204" pitchFamily="34" charset="0"/>
            </a:endParaRPr>
          </a:p>
          <a:p>
            <a:endParaRPr lang="es-ES" sz="3200" dirty="0" smtClean="0">
              <a:latin typeface="Arial Narrow" panose="020B0606020202030204" pitchFamily="34" charset="0"/>
            </a:endParaRPr>
          </a:p>
          <a:p>
            <a:r>
              <a:rPr lang="es-ES" sz="3200" i="1" dirty="0" smtClean="0">
                <a:latin typeface="Arial Narrow" panose="020B0606020202030204" pitchFamily="34" charset="0"/>
              </a:rPr>
              <a:t>“un </a:t>
            </a:r>
            <a:r>
              <a:rPr lang="es-ES" sz="3200" b="1" i="1" u="sng" dirty="0" smtClean="0">
                <a:latin typeface="Arial Narrow" panose="020B0606020202030204" pitchFamily="34" charset="0"/>
              </a:rPr>
              <a:t>proceso</a:t>
            </a:r>
            <a:r>
              <a:rPr lang="es-ES" sz="3200" i="1" dirty="0" smtClean="0">
                <a:latin typeface="Arial Narrow" panose="020B0606020202030204" pitchFamily="34" charset="0"/>
              </a:rPr>
              <a:t> que </a:t>
            </a:r>
            <a:r>
              <a:rPr lang="es-ES" sz="3200" b="1" i="1" u="sng" dirty="0" smtClean="0">
                <a:latin typeface="Arial Narrow" panose="020B0606020202030204" pitchFamily="34" charset="0"/>
              </a:rPr>
              <a:t>promueve</a:t>
            </a:r>
            <a:r>
              <a:rPr lang="es-ES" sz="3200" i="1" dirty="0" smtClean="0">
                <a:latin typeface="Arial Narrow" panose="020B0606020202030204" pitchFamily="34" charset="0"/>
              </a:rPr>
              <a:t> el </a:t>
            </a:r>
            <a:r>
              <a:rPr lang="es-ES" sz="3200" i="1" u="sng" dirty="0" smtClean="0">
                <a:latin typeface="Arial Narrow" panose="020B0606020202030204" pitchFamily="34" charset="0"/>
              </a:rPr>
              <a:t>manejo y el desarrollo coordinado del agua, la</a:t>
            </a:r>
          </a:p>
          <a:p>
            <a:r>
              <a:rPr lang="es-ES" sz="3200" i="1" u="sng" dirty="0" smtClean="0">
                <a:latin typeface="Arial Narrow" panose="020B0606020202030204" pitchFamily="34" charset="0"/>
              </a:rPr>
              <a:t>tierra y los recursos relacionados</a:t>
            </a:r>
            <a:r>
              <a:rPr lang="es-ES" sz="3200" i="1" dirty="0" smtClean="0">
                <a:latin typeface="Arial Narrow" panose="020B0606020202030204" pitchFamily="34" charset="0"/>
              </a:rPr>
              <a:t>, con el fin de </a:t>
            </a:r>
            <a:r>
              <a:rPr lang="es-ES" sz="3200" b="1" i="1" u="sng" dirty="0" smtClean="0">
                <a:latin typeface="Arial Narrow" panose="020B0606020202030204" pitchFamily="34" charset="0"/>
              </a:rPr>
              <a:t>maximizar</a:t>
            </a:r>
            <a:r>
              <a:rPr lang="es-ES" sz="3200" i="1" dirty="0" smtClean="0">
                <a:latin typeface="Arial Narrow" panose="020B0606020202030204" pitchFamily="34" charset="0"/>
              </a:rPr>
              <a:t> el </a:t>
            </a:r>
            <a:r>
              <a:rPr lang="es-ES" sz="3200" i="1" u="sng" dirty="0" smtClean="0">
                <a:latin typeface="Arial Narrow" panose="020B0606020202030204" pitchFamily="34" charset="0"/>
              </a:rPr>
              <a:t>bienestar social y económico</a:t>
            </a:r>
            <a:r>
              <a:rPr lang="es-ES" sz="3200" i="1" dirty="0" smtClean="0">
                <a:latin typeface="Arial Narrow" panose="020B0606020202030204" pitchFamily="34" charset="0"/>
              </a:rPr>
              <a:t> resultante de manera equitativa, </a:t>
            </a:r>
            <a:r>
              <a:rPr lang="es-ES" sz="3200" b="1" i="1" u="sng" dirty="0" smtClean="0">
                <a:latin typeface="Arial Narrow" panose="020B0606020202030204" pitchFamily="34" charset="0"/>
              </a:rPr>
              <a:t>sin comprometer</a:t>
            </a:r>
            <a:r>
              <a:rPr lang="es-ES" sz="3200" i="1" dirty="0" smtClean="0">
                <a:latin typeface="Arial Narrow" panose="020B0606020202030204" pitchFamily="34" charset="0"/>
              </a:rPr>
              <a:t> la sustentabilidad de los </a:t>
            </a:r>
            <a:r>
              <a:rPr lang="es-ES" sz="3200" b="1" i="1" u="sng" dirty="0" smtClean="0">
                <a:latin typeface="Arial Narrow" panose="020B0606020202030204" pitchFamily="34" charset="0"/>
              </a:rPr>
              <a:t>ecosistemas vitales</a:t>
            </a:r>
            <a:r>
              <a:rPr lang="es-ES" sz="3200" i="1" dirty="0" smtClean="0">
                <a:latin typeface="Arial Narrow" panose="020B0606020202030204" pitchFamily="34" charset="0"/>
              </a:rPr>
              <a:t>” (GWP, 2000).</a:t>
            </a:r>
            <a:endParaRPr lang="es-ES" sz="32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4410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85852" y="214290"/>
            <a:ext cx="7643866" cy="725470"/>
          </a:xfrm>
        </p:spPr>
        <p:txBody>
          <a:bodyPr/>
          <a:lstStyle/>
          <a:p>
            <a:r>
              <a:rPr lang="es-ES" dirty="0" smtClean="0"/>
              <a:t>Dimensión Ambiental de la GIRH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214414" y="1071546"/>
            <a:ext cx="7715304" cy="5143536"/>
          </a:xfrm>
        </p:spPr>
        <p:txBody>
          <a:bodyPr/>
          <a:lstStyle/>
          <a:p>
            <a:r>
              <a:rPr lang="es-ES" sz="2800" dirty="0" smtClean="0"/>
              <a:t>La cuenca es un espacio multidimensional,</a:t>
            </a:r>
          </a:p>
          <a:p>
            <a:r>
              <a:rPr lang="es-ES" sz="2800" dirty="0" smtClean="0"/>
              <a:t>Las interacciones no sólo son entre el hombre y el agua, sino con los ecosistemas y especies de flora y fauna presentes</a:t>
            </a:r>
          </a:p>
          <a:p>
            <a:r>
              <a:rPr lang="es-ES" sz="2800" dirty="0" smtClean="0"/>
              <a:t>El agua como recurso natural, es producto de una serie de procesos complejos donde interviene la naturaleza y en especial los ecosistemas y sus componentes</a:t>
            </a:r>
          </a:p>
          <a:p>
            <a:r>
              <a:rPr lang="es-ES" sz="2800" dirty="0" smtClean="0"/>
              <a:t>Como tal, la GIRH es un compromiso y responsabilidad de entender la dependencia ambiental de los sistemas sociales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3965603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PLANTILLA MST</Template>
  <TotalTime>1606</TotalTime>
  <Words>1807</Words>
  <Application>Microsoft Office PowerPoint</Application>
  <PresentationFormat>Presentación en pantalla (4:3)</PresentationFormat>
  <Paragraphs>263</Paragraphs>
  <Slides>28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30" baseType="lpstr">
      <vt:lpstr>Tema de Office</vt:lpstr>
      <vt:lpstr>Fotografía de Photo Editor</vt:lpstr>
      <vt:lpstr>Presentación de PowerPoint</vt:lpstr>
      <vt:lpstr>El Clima y las Montañas</vt:lpstr>
      <vt:lpstr>Presentación de PowerPoint</vt:lpstr>
      <vt:lpstr>Presentación de PowerPoint</vt:lpstr>
      <vt:lpstr>Presentación de PowerPoint</vt:lpstr>
      <vt:lpstr>Política Nº 33 del Acuerdo Nacional</vt:lpstr>
      <vt:lpstr>El Cambio Climático, La Desertificación y el Agua…</vt:lpstr>
      <vt:lpstr>Presentación de PowerPoint</vt:lpstr>
      <vt:lpstr>Dimensión Ambiental de la GIRH</vt:lpstr>
      <vt:lpstr>Presentación de PowerPoint</vt:lpstr>
      <vt:lpstr>Rol Ambiental de la Gestión Integrada de los Recursos Hídricos</vt:lpstr>
      <vt:lpstr>Presentación de PowerPoint</vt:lpstr>
      <vt:lpstr>Presentación de PowerPoint</vt:lpstr>
      <vt:lpstr>Presentación de PowerPoint</vt:lpstr>
      <vt:lpstr>Presentación de PowerPoint</vt:lpstr>
      <vt:lpstr>Acciones a tomar en cuenta con los actores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Dinámica del proceso de Incidencia para el Desarrollo Sostenible</vt:lpstr>
      <vt:lpstr>Presentación de PowerPoint</vt:lpstr>
      <vt:lpstr>Toda Intervención debe considerar enmarcarse en un concepto de Manejo Sostenible de la Tierra para el Desarrollo Sostenible</vt:lpstr>
      <vt:lpstr>Presentación de PowerPoint</vt:lpstr>
      <vt:lpstr>Gracias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jchimayco</dc:creator>
  <cp:lastModifiedBy>Usuario</cp:lastModifiedBy>
  <cp:revision>110</cp:revision>
  <dcterms:created xsi:type="dcterms:W3CDTF">2011-03-09T17:36:27Z</dcterms:created>
  <dcterms:modified xsi:type="dcterms:W3CDTF">2014-01-22T21:39:37Z</dcterms:modified>
</cp:coreProperties>
</file>