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6.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8.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216" r:id="rId1"/>
    <p:sldMasterId id="2147484217" r:id="rId2"/>
    <p:sldMasterId id="2147484219" r:id="rId3"/>
    <p:sldMasterId id="2147484220" r:id="rId4"/>
    <p:sldMasterId id="2147484221" r:id="rId5"/>
    <p:sldMasterId id="2147484222" r:id="rId6"/>
    <p:sldMasterId id="2147484223" r:id="rId7"/>
    <p:sldMasterId id="2147484224" r:id="rId8"/>
    <p:sldMasterId id="2147484225" r:id="rId9"/>
  </p:sldMasterIdLst>
  <p:notesMasterIdLst>
    <p:notesMasterId r:id="rId86"/>
  </p:notesMasterIdLst>
  <p:sldIdLst>
    <p:sldId id="256" r:id="rId10"/>
    <p:sldId id="257" r:id="rId11"/>
    <p:sldId id="258" r:id="rId12"/>
    <p:sldId id="259" r:id="rId13"/>
    <p:sldId id="260" r:id="rId14"/>
    <p:sldId id="261" r:id="rId15"/>
    <p:sldId id="262" r:id="rId16"/>
    <p:sldId id="263" r:id="rId17"/>
    <p:sldId id="265" r:id="rId18"/>
    <p:sldId id="266" r:id="rId19"/>
    <p:sldId id="358" r:id="rId20"/>
    <p:sldId id="269" r:id="rId21"/>
    <p:sldId id="270" r:id="rId22"/>
    <p:sldId id="271" r:id="rId23"/>
    <p:sldId id="280" r:id="rId24"/>
    <p:sldId id="360" r:id="rId25"/>
    <p:sldId id="283" r:id="rId26"/>
    <p:sldId id="284" r:id="rId27"/>
    <p:sldId id="362" r:id="rId28"/>
    <p:sldId id="361" r:id="rId29"/>
    <p:sldId id="363" r:id="rId30"/>
    <p:sldId id="364" r:id="rId31"/>
    <p:sldId id="286" r:id="rId32"/>
    <p:sldId id="287" r:id="rId33"/>
    <p:sldId id="288" r:id="rId34"/>
    <p:sldId id="289" r:id="rId35"/>
    <p:sldId id="290" r:id="rId36"/>
    <p:sldId id="293" r:id="rId37"/>
    <p:sldId id="294" r:id="rId38"/>
    <p:sldId id="295" r:id="rId39"/>
    <p:sldId id="296" r:id="rId40"/>
    <p:sldId id="297" r:id="rId41"/>
    <p:sldId id="298" r:id="rId42"/>
    <p:sldId id="299" r:id="rId43"/>
    <p:sldId id="304" r:id="rId44"/>
    <p:sldId id="305"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65" r:id="rId79"/>
    <p:sldId id="367" r:id="rId80"/>
    <p:sldId id="356" r:id="rId81"/>
    <p:sldId id="368" r:id="rId82"/>
    <p:sldId id="369" r:id="rId83"/>
    <p:sldId id="370" r:id="rId84"/>
    <p:sldId id="357" r:id="rId85"/>
  </p:sldIdLst>
  <p:sldSz cx="12192000" cy="6858000"/>
  <p:notesSz cx="6858000" cy="9144000"/>
  <p:embeddedFontLst>
    <p:embeddedFont>
      <p:font typeface="Arial Black" panose="020B0A04020102020204" pitchFamily="34" charset="0"/>
      <p:regular r:id="rId87"/>
      <p:bold r:id="rId88"/>
    </p:embeddedFont>
    <p:embeddedFont>
      <p:font typeface="Arial Narrow" panose="020B0606020202030204" pitchFamily="34" charset="0"/>
      <p:regular r:id="rId89"/>
      <p:bold r:id="rId90"/>
      <p:italic r:id="rId91"/>
      <p:boldItalic r:id="rId92"/>
    </p:embeddedFont>
    <p:embeddedFont>
      <p:font typeface="Calibri" panose="020F0502020204030204" pitchFamily="34" charset="0"/>
      <p:regular r:id="rId93"/>
      <p:bold r:id="rId94"/>
      <p:italic r:id="rId95"/>
      <p:boldItalic r:id="rId96"/>
    </p:embeddedFont>
    <p:embeddedFont>
      <p:font typeface="Century Gothic" panose="020B0502020202020204" pitchFamily="34" charset="0"/>
      <p:regular r:id="rId97"/>
      <p:bold r:id="rId98"/>
      <p:italic r:id="rId99"/>
      <p:boldItalic r:id="rId100"/>
    </p:embeddedFont>
    <p:embeddedFont>
      <p:font typeface="Fira Sans" panose="020B0503050000020004" pitchFamily="34" charset="0"/>
      <p:regular r:id="rId101"/>
      <p:bold r:id="rId102"/>
      <p:italic r:id="rId103"/>
      <p:boldItalic r:id="rId104"/>
    </p:embeddedFont>
    <p:embeddedFont>
      <p:font typeface="Fira Sans Medium" panose="020B0603050000020004" pitchFamily="34" charset="0"/>
      <p:regular r:id="rId105"/>
      <p:bold r:id="rId106"/>
      <p:italic r:id="rId107"/>
      <p:boldItalic r:id="rId108"/>
    </p:embeddedFont>
    <p:embeddedFont>
      <p:font typeface="Roboto" panose="02000000000000000000" pitchFamily="2" charset="0"/>
      <p:regular r:id="rId109"/>
      <p:bold r:id="rId110"/>
      <p:italic r:id="rId111"/>
      <p:boldItalic r:id="rId112"/>
    </p:embeddedFont>
    <p:embeddedFont>
      <p:font typeface="Verdana" panose="020B060403050404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54EF4F-B5BC-4FCF-9907-83CCC89BC584}">
  <a:tblStyle styleId="{4754EF4F-B5BC-4FCF-9907-83CCC89BC58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252A58F-C019-4EF4-96F5-DD7AEBD7A1B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 y="36"/>
      </p:cViewPr>
      <p:guideLst>
        <p:guide orient="horz" pos="2183"/>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presProps" Target="presProp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font" Target="fonts/font3.fntdata"/><Relationship Id="rId112" Type="http://schemas.openxmlformats.org/officeDocument/2006/relationships/font" Target="fonts/font26.fntdata"/><Relationship Id="rId16" Type="http://schemas.openxmlformats.org/officeDocument/2006/relationships/slide" Target="slides/slide7.xml"/><Relationship Id="rId107" Type="http://schemas.openxmlformats.org/officeDocument/2006/relationships/font" Target="fonts/font21.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16.fntdata"/><Relationship Id="rId5" Type="http://schemas.openxmlformats.org/officeDocument/2006/relationships/slideMaster" Target="slideMasters/slideMaster5.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font" Target="fonts/font27.fntdata"/><Relationship Id="rId118" Type="http://schemas.openxmlformats.org/officeDocument/2006/relationships/viewProps" Target="view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17.fntdata"/><Relationship Id="rId108" Type="http://schemas.openxmlformats.org/officeDocument/2006/relationships/font" Target="fonts/font22.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font" Target="fonts/font28.fntdata"/><Relationship Id="rId119"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23.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1.fntdata"/><Relationship Id="rId104" Type="http://schemas.openxmlformats.org/officeDocument/2006/relationships/font" Target="fonts/font18.fntdata"/><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1.fntdata"/><Relationship Id="rId110" Type="http://schemas.openxmlformats.org/officeDocument/2006/relationships/font" Target="fonts/font24.fntdata"/><Relationship Id="rId115" Type="http://schemas.openxmlformats.org/officeDocument/2006/relationships/font" Target="fonts/font29.fntdata"/><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14.fntdata"/><Relationship Id="rId105" Type="http://schemas.openxmlformats.org/officeDocument/2006/relationships/font" Target="fonts/font19.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font" Target="fonts/font30.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font" Target="fonts/font2.fntdata"/><Relationship Id="rId111" Type="http://schemas.openxmlformats.org/officeDocument/2006/relationships/font" Target="fonts/font25.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Silvia%20Bozzeta\AppData\Roaming\Microsoft\Excel\Libro1%20(version%201).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Hoja4!$V$10</c:f>
              <c:strCache>
                <c:ptCount val="1"/>
                <c:pt idx="0">
                  <c:v>N° de PP</c:v>
                </c:pt>
              </c:strCache>
            </c:strRef>
          </c:tx>
          <c:spPr>
            <a:solidFill>
              <a:schemeClr val="bg2">
                <a:lumMod val="40000"/>
                <a:lumOff val="60000"/>
              </a:schemeClr>
            </a:solidFill>
            <a:ln>
              <a:noFill/>
            </a:ln>
            <a:effectLst/>
          </c:spPr>
          <c:invertIfNegative val="0"/>
          <c:dLbls>
            <c:dLbl>
              <c:idx val="11"/>
              <c:tx>
                <c:rich>
                  <a:bodyPr/>
                  <a:lstStyle/>
                  <a:p>
                    <a:r>
                      <a:rPr lang="en-US" sz="1800" b="1" dirty="0">
                        <a:solidFill>
                          <a:srgbClr val="0070C0"/>
                        </a:solidFill>
                      </a:rPr>
                      <a:t>90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737-4200-A0F9-86B47386E2F8}"/>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Hoja4!$W$8:$AH$9</c:f>
              <c:multiLvlStrCache>
                <c:ptCount val="12"/>
                <c:lvl>
                  <c:pt idx="0">
                    <c:v>2012</c:v>
                  </c:pt>
                  <c:pt idx="1">
                    <c:v>2013</c:v>
                  </c:pt>
                  <c:pt idx="2">
                    <c:v>2014</c:v>
                  </c:pt>
                  <c:pt idx="3">
                    <c:v>2015</c:v>
                  </c:pt>
                  <c:pt idx="4">
                    <c:v>2016</c:v>
                  </c:pt>
                  <c:pt idx="5">
                    <c:v>2017</c:v>
                  </c:pt>
                  <c:pt idx="6">
                    <c:v>2018</c:v>
                  </c:pt>
                  <c:pt idx="7">
                    <c:v>2019</c:v>
                  </c:pt>
                  <c:pt idx="8">
                    <c:v>2020</c:v>
                  </c:pt>
                  <c:pt idx="9">
                    <c:v>2021</c:v>
                  </c:pt>
                  <c:pt idx="10">
                    <c:v>2022</c:v>
                  </c:pt>
                  <c:pt idx="11">
                    <c:v>2023</c:v>
                  </c:pt>
                </c:lvl>
                <c:lvl>
                  <c:pt idx="0">
                    <c:v>Años</c:v>
                  </c:pt>
                </c:lvl>
              </c:multiLvlStrCache>
            </c:multiLvlStrRef>
          </c:cat>
          <c:val>
            <c:numRef>
              <c:f>Hoja4!$W$10:$AH$10</c:f>
              <c:numCache>
                <c:formatCode>General</c:formatCode>
                <c:ptCount val="12"/>
                <c:pt idx="0">
                  <c:v>60</c:v>
                </c:pt>
                <c:pt idx="1">
                  <c:v>67</c:v>
                </c:pt>
                <c:pt idx="2">
                  <c:v>73</c:v>
                </c:pt>
                <c:pt idx="3">
                  <c:v>85</c:v>
                </c:pt>
                <c:pt idx="4">
                  <c:v>90</c:v>
                </c:pt>
                <c:pt idx="5">
                  <c:v>90</c:v>
                </c:pt>
                <c:pt idx="6">
                  <c:v>89</c:v>
                </c:pt>
                <c:pt idx="7">
                  <c:v>89</c:v>
                </c:pt>
                <c:pt idx="8">
                  <c:v>89</c:v>
                </c:pt>
                <c:pt idx="9">
                  <c:v>90</c:v>
                </c:pt>
                <c:pt idx="10">
                  <c:v>90</c:v>
                </c:pt>
                <c:pt idx="11">
                  <c:v>89</c:v>
                </c:pt>
              </c:numCache>
            </c:numRef>
          </c:val>
          <c:extLst>
            <c:ext xmlns:c16="http://schemas.microsoft.com/office/drawing/2014/chart" uri="{C3380CC4-5D6E-409C-BE32-E72D297353CC}">
              <c16:uniqueId val="{00000001-6737-4200-A0F9-86B47386E2F8}"/>
            </c:ext>
          </c:extLst>
        </c:ser>
        <c:dLbls>
          <c:showLegendKey val="0"/>
          <c:showVal val="1"/>
          <c:showCatName val="0"/>
          <c:showSerName val="0"/>
          <c:showPercent val="0"/>
          <c:showBubbleSize val="0"/>
        </c:dLbls>
        <c:gapWidth val="219"/>
        <c:overlap val="-27"/>
        <c:axId val="1867721855"/>
        <c:axId val="1867723103"/>
      </c:barChart>
      <c:lineChart>
        <c:grouping val="standard"/>
        <c:varyColors val="0"/>
        <c:ser>
          <c:idx val="1"/>
          <c:order val="1"/>
          <c:tx>
            <c:strRef>
              <c:f>Hoja4!$V$11</c:f>
              <c:strCache>
                <c:ptCount val="1"/>
                <c:pt idx="0">
                  <c:v>% PIM en PP</c:v>
                </c:pt>
              </c:strCache>
            </c:strRef>
          </c:tx>
          <c:spPr>
            <a:ln w="6350" cap="rnd">
              <a:solidFill>
                <a:srgbClr val="FF6600"/>
              </a:solidFill>
              <a:round/>
            </a:ln>
            <a:effectLst/>
          </c:spPr>
          <c:marker>
            <c:symbol val="circle"/>
            <c:size val="5"/>
            <c:spPr>
              <a:solidFill>
                <a:srgbClr val="FF6600"/>
              </a:solidFill>
              <a:ln w="9525">
                <a:solidFill>
                  <a:srgbClr val="FF6600"/>
                </a:solidFill>
              </a:ln>
              <a:effectLst/>
            </c:spPr>
          </c:marker>
          <c:dLbls>
            <c:dLbl>
              <c:idx val="11"/>
              <c:tx>
                <c:rich>
                  <a:bodyPr/>
                  <a:lstStyle/>
                  <a:p>
                    <a:fld id="{B8A52402-8348-4BF4-9192-A771F67F511D}" type="VALUE">
                      <a:rPr lang="en-US" sz="1800" b="1">
                        <a:solidFill>
                          <a:srgbClr val="0070C0"/>
                        </a:solidFill>
                      </a:rPr>
                      <a:pPr/>
                      <a:t>[VALOR]</a:t>
                    </a:fld>
                    <a:endParaRPr lang="es-E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737-4200-A0F9-86B47386E2F8}"/>
                </c:ext>
              </c:extLst>
            </c:dLbl>
            <c:spPr>
              <a:noFill/>
              <a:ln>
                <a:noFill/>
              </a:ln>
              <a:effectLst/>
            </c:spPr>
            <c:txPr>
              <a:bodyPr rot="0" spcFirstLastPara="1" vertOverflow="ellipsis" vert="horz" wrap="square" anchor="ctr" anchorCtr="1"/>
              <a:lstStyle/>
              <a:p>
                <a:pPr>
                  <a:defRPr sz="1400" b="1" i="0" u="none" strike="noStrike" kern="1200" baseline="0">
                    <a:solidFill>
                      <a:srgbClr val="FF6600"/>
                    </a:solidFill>
                    <a:latin typeface="Arial Narrow" panose="020B0606020202030204" pitchFamily="34" charset="0"/>
                    <a:ea typeface="+mn-ea"/>
                    <a:cs typeface="+mn-cs"/>
                  </a:defRPr>
                </a:pPr>
                <a:endParaRPr lang="es-P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Hoja4!$W$8:$AH$9</c:f>
              <c:multiLvlStrCache>
                <c:ptCount val="12"/>
                <c:lvl>
                  <c:pt idx="0">
                    <c:v>2012</c:v>
                  </c:pt>
                  <c:pt idx="1">
                    <c:v>2013</c:v>
                  </c:pt>
                  <c:pt idx="2">
                    <c:v>2014</c:v>
                  </c:pt>
                  <c:pt idx="3">
                    <c:v>2015</c:v>
                  </c:pt>
                  <c:pt idx="4">
                    <c:v>2016</c:v>
                  </c:pt>
                  <c:pt idx="5">
                    <c:v>2017</c:v>
                  </c:pt>
                  <c:pt idx="6">
                    <c:v>2018</c:v>
                  </c:pt>
                  <c:pt idx="7">
                    <c:v>2019</c:v>
                  </c:pt>
                  <c:pt idx="8">
                    <c:v>2020</c:v>
                  </c:pt>
                  <c:pt idx="9">
                    <c:v>2021</c:v>
                  </c:pt>
                  <c:pt idx="10">
                    <c:v>2022</c:v>
                  </c:pt>
                  <c:pt idx="11">
                    <c:v>2023</c:v>
                  </c:pt>
                </c:lvl>
                <c:lvl>
                  <c:pt idx="0">
                    <c:v>Años</c:v>
                  </c:pt>
                </c:lvl>
              </c:multiLvlStrCache>
            </c:multiLvlStrRef>
          </c:cat>
          <c:val>
            <c:numRef>
              <c:f>Hoja4!$W$11:$AH$11</c:f>
              <c:numCache>
                <c:formatCode>0%</c:formatCode>
                <c:ptCount val="12"/>
                <c:pt idx="0">
                  <c:v>0.30155244044329588</c:v>
                </c:pt>
                <c:pt idx="1">
                  <c:v>0.37511848366755185</c:v>
                </c:pt>
                <c:pt idx="2">
                  <c:v>0.42626681435179808</c:v>
                </c:pt>
                <c:pt idx="3">
                  <c:v>0.51255559633191949</c:v>
                </c:pt>
                <c:pt idx="4">
                  <c:v>0.51789819875285403</c:v>
                </c:pt>
                <c:pt idx="5">
                  <c:v>0.52580985878217723</c:v>
                </c:pt>
                <c:pt idx="6">
                  <c:v>0.51784761111153665</c:v>
                </c:pt>
                <c:pt idx="7">
                  <c:v>0.53539244572480515</c:v>
                </c:pt>
                <c:pt idx="8">
                  <c:v>0.47198079526521075</c:v>
                </c:pt>
                <c:pt idx="9">
                  <c:v>0.47721970804332192</c:v>
                </c:pt>
                <c:pt idx="10">
                  <c:v>0.47706170612306176</c:v>
                </c:pt>
                <c:pt idx="11">
                  <c:v>0.47990614988149743</c:v>
                </c:pt>
              </c:numCache>
            </c:numRef>
          </c:val>
          <c:smooth val="0"/>
          <c:extLst>
            <c:ext xmlns:c16="http://schemas.microsoft.com/office/drawing/2014/chart" uri="{C3380CC4-5D6E-409C-BE32-E72D297353CC}">
              <c16:uniqueId val="{00000003-6737-4200-A0F9-86B47386E2F8}"/>
            </c:ext>
          </c:extLst>
        </c:ser>
        <c:dLbls>
          <c:showLegendKey val="0"/>
          <c:showVal val="1"/>
          <c:showCatName val="0"/>
          <c:showSerName val="0"/>
          <c:showPercent val="0"/>
          <c:showBubbleSize val="0"/>
        </c:dLbls>
        <c:marker val="1"/>
        <c:smooth val="0"/>
        <c:axId val="1818835055"/>
        <c:axId val="1818834639"/>
      </c:lineChart>
      <c:catAx>
        <c:axId val="1867721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s-PE"/>
          </a:p>
        </c:txPr>
        <c:crossAx val="1867723103"/>
        <c:crosses val="autoZero"/>
        <c:auto val="1"/>
        <c:lblAlgn val="ctr"/>
        <c:lblOffset val="100"/>
        <c:noMultiLvlLbl val="0"/>
      </c:catAx>
      <c:valAx>
        <c:axId val="1867723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Arial Narrow" panose="020B0606020202030204" pitchFamily="34" charset="0"/>
                <a:ea typeface="+mn-ea"/>
                <a:cs typeface="+mn-cs"/>
              </a:defRPr>
            </a:pPr>
            <a:endParaRPr lang="es-PE"/>
          </a:p>
        </c:txPr>
        <c:crossAx val="1867721855"/>
        <c:crosses val="autoZero"/>
        <c:crossBetween val="between"/>
      </c:valAx>
      <c:valAx>
        <c:axId val="1818834639"/>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Arial Narrow" panose="020B0606020202030204" pitchFamily="34" charset="0"/>
                <a:ea typeface="+mn-ea"/>
                <a:cs typeface="+mn-cs"/>
              </a:defRPr>
            </a:pPr>
            <a:endParaRPr lang="es-PE"/>
          </a:p>
        </c:txPr>
        <c:crossAx val="1818835055"/>
        <c:crosses val="max"/>
        <c:crossBetween val="between"/>
      </c:valAx>
      <c:catAx>
        <c:axId val="1818835055"/>
        <c:scaling>
          <c:orientation val="minMax"/>
        </c:scaling>
        <c:delete val="1"/>
        <c:axPos val="b"/>
        <c:numFmt formatCode="General" sourceLinked="1"/>
        <c:majorTickMark val="out"/>
        <c:minorTickMark val="none"/>
        <c:tickLblPos val="nextTo"/>
        <c:crossAx val="181883463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es-PE"/>
        </a:p>
      </c:txPr>
    </c:legend>
    <c:plotVisOnly val="1"/>
    <c:dispBlanksAs val="gap"/>
    <c:showDLblsOverMax val="0"/>
  </c:chart>
  <c:spPr>
    <a:noFill/>
    <a:ln>
      <a:noFill/>
    </a:ln>
    <a:effectLst/>
  </c:spPr>
  <c:txPr>
    <a:bodyPr/>
    <a:lstStyle/>
    <a:p>
      <a:pPr>
        <a:defRPr sz="1400">
          <a:latin typeface="Arial Narrow" panose="020B0606020202030204" pitchFamily="34" charset="0"/>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PE"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8"/>
        <p:cNvGrpSpPr/>
        <p:nvPr/>
      </p:nvGrpSpPr>
      <p:grpSpPr>
        <a:xfrm>
          <a:off x="0" y="0"/>
          <a:ext cx="0" cy="0"/>
          <a:chOff x="0" y="0"/>
          <a:chExt cx="0" cy="0"/>
        </a:xfrm>
      </p:grpSpPr>
      <p:sp>
        <p:nvSpPr>
          <p:cNvPr id="4609" name="Google Shape;4609;g32ac514bfaa_1_6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0" name="Google Shape;4610;g32ac514bfaa_1_6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3"/>
        <p:cNvGrpSpPr/>
        <p:nvPr/>
      </p:nvGrpSpPr>
      <p:grpSpPr>
        <a:xfrm>
          <a:off x="0" y="0"/>
          <a:ext cx="0" cy="0"/>
          <a:chOff x="0" y="0"/>
          <a:chExt cx="0" cy="0"/>
        </a:xfrm>
      </p:grpSpPr>
      <p:sp>
        <p:nvSpPr>
          <p:cNvPr id="4794" name="Google Shape;4794;g32530a46c26_0_9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5" name="Google Shape;4795;g32530a46c26_0_9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8"/>
        <p:cNvGrpSpPr/>
        <p:nvPr/>
      </p:nvGrpSpPr>
      <p:grpSpPr>
        <a:xfrm>
          <a:off x="0" y="0"/>
          <a:ext cx="0" cy="0"/>
          <a:chOff x="0" y="0"/>
          <a:chExt cx="0" cy="0"/>
        </a:xfrm>
      </p:grpSpPr>
      <p:sp>
        <p:nvSpPr>
          <p:cNvPr id="4839" name="Google Shape;4839;g32530a46c26_0_9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0" name="Google Shape;4840;g32530a46c26_0_9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4"/>
        <p:cNvGrpSpPr/>
        <p:nvPr/>
      </p:nvGrpSpPr>
      <p:grpSpPr>
        <a:xfrm>
          <a:off x="0" y="0"/>
          <a:ext cx="0" cy="0"/>
          <a:chOff x="0" y="0"/>
          <a:chExt cx="0" cy="0"/>
        </a:xfrm>
      </p:grpSpPr>
      <p:sp>
        <p:nvSpPr>
          <p:cNvPr id="4845" name="Google Shape;4845;g32530a46c26_0_9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6" name="Google Shape;4846;g32530a46c26_0_9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0"/>
        <p:cNvGrpSpPr/>
        <p:nvPr/>
      </p:nvGrpSpPr>
      <p:grpSpPr>
        <a:xfrm>
          <a:off x="0" y="0"/>
          <a:ext cx="0" cy="0"/>
          <a:chOff x="0" y="0"/>
          <a:chExt cx="0" cy="0"/>
        </a:xfrm>
      </p:grpSpPr>
      <p:sp>
        <p:nvSpPr>
          <p:cNvPr id="4851" name="Google Shape;4851;g32530a46c26_0_9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2" name="Google Shape;4852;g32530a46c26_0_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3"/>
        <p:cNvGrpSpPr/>
        <p:nvPr/>
      </p:nvGrpSpPr>
      <p:grpSpPr>
        <a:xfrm>
          <a:off x="0" y="0"/>
          <a:ext cx="0" cy="0"/>
          <a:chOff x="0" y="0"/>
          <a:chExt cx="0" cy="0"/>
        </a:xfrm>
      </p:grpSpPr>
      <p:sp>
        <p:nvSpPr>
          <p:cNvPr id="4994" name="Google Shape;4994;g32ac514bfaa_1_7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5" name="Google Shape;4995;g32ac514bfaa_1_7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8" name="Google Shape;608;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6"/>
        <p:cNvGrpSpPr/>
        <p:nvPr/>
      </p:nvGrpSpPr>
      <p:grpSpPr>
        <a:xfrm>
          <a:off x="0" y="0"/>
          <a:ext cx="0" cy="0"/>
          <a:chOff x="0" y="0"/>
          <a:chExt cx="0" cy="0"/>
        </a:xfrm>
      </p:grpSpPr>
      <p:sp>
        <p:nvSpPr>
          <p:cNvPr id="5097" name="Google Shape;5097;g32ac514bfaa_1_12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8" name="Google Shape;5098;g32ac514bfaa_1_1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2"/>
        <p:cNvGrpSpPr/>
        <p:nvPr/>
      </p:nvGrpSpPr>
      <p:grpSpPr>
        <a:xfrm>
          <a:off x="0" y="0"/>
          <a:ext cx="0" cy="0"/>
          <a:chOff x="0" y="0"/>
          <a:chExt cx="0" cy="0"/>
        </a:xfrm>
      </p:grpSpPr>
      <p:sp>
        <p:nvSpPr>
          <p:cNvPr id="5103" name="Google Shape;5103;g32ac514bfaa_0_985: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4" name="Google Shape;5104;g32ac514bfaa_0_985: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5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0" name="Google Shape;1230;p5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2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4" name="Google Shape;1224;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6"/>
        <p:cNvGrpSpPr/>
        <p:nvPr/>
      </p:nvGrpSpPr>
      <p:grpSpPr>
        <a:xfrm>
          <a:off x="0" y="0"/>
          <a:ext cx="0" cy="0"/>
          <a:chOff x="0" y="0"/>
          <a:chExt cx="0" cy="0"/>
        </a:xfrm>
      </p:grpSpPr>
      <p:sp>
        <p:nvSpPr>
          <p:cNvPr id="4617" name="Google Shape;46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8" name="Google Shape;46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1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55" name="Google Shape;1255;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11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8" name="Google Shape;1298;p1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5"/>
        <p:cNvGrpSpPr/>
        <p:nvPr/>
      </p:nvGrpSpPr>
      <p:grpSpPr>
        <a:xfrm>
          <a:off x="0" y="0"/>
          <a:ext cx="0" cy="0"/>
          <a:chOff x="0" y="0"/>
          <a:chExt cx="0" cy="0"/>
        </a:xfrm>
      </p:grpSpPr>
      <p:sp>
        <p:nvSpPr>
          <p:cNvPr id="5196" name="Google Shape;5196;g32ac514bfaa_1_16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7" name="Google Shape;5197;g32ac514bfaa_1_1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1"/>
        <p:cNvGrpSpPr/>
        <p:nvPr/>
      </p:nvGrpSpPr>
      <p:grpSpPr>
        <a:xfrm>
          <a:off x="0" y="0"/>
          <a:ext cx="0" cy="0"/>
          <a:chOff x="0" y="0"/>
          <a:chExt cx="0" cy="0"/>
        </a:xfrm>
      </p:grpSpPr>
      <p:sp>
        <p:nvSpPr>
          <p:cNvPr id="5202" name="Google Shape;5202;g32ac514bfaa_0_2577: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3" name="Google Shape;5203;g32ac514bfaa_0_2577: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0"/>
        <p:cNvGrpSpPr/>
        <p:nvPr/>
      </p:nvGrpSpPr>
      <p:grpSpPr>
        <a:xfrm>
          <a:off x="0" y="0"/>
          <a:ext cx="0" cy="0"/>
          <a:chOff x="0" y="0"/>
          <a:chExt cx="0" cy="0"/>
        </a:xfrm>
      </p:grpSpPr>
      <p:sp>
        <p:nvSpPr>
          <p:cNvPr id="5231" name="Google Shape;5231;g32ac514bfaa_0_2601: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2" name="Google Shape;5232;g32ac514bfaa_0_2601: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3"/>
        <p:cNvGrpSpPr/>
        <p:nvPr/>
      </p:nvGrpSpPr>
      <p:grpSpPr>
        <a:xfrm>
          <a:off x="0" y="0"/>
          <a:ext cx="0" cy="0"/>
          <a:chOff x="0" y="0"/>
          <a:chExt cx="0" cy="0"/>
        </a:xfrm>
      </p:grpSpPr>
      <p:sp>
        <p:nvSpPr>
          <p:cNvPr id="5274" name="Google Shape;5274;g32ac514bfaa_0_2643: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5" name="Google Shape;5275;g32ac514bfaa_0_2643: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4"/>
        <p:cNvGrpSpPr/>
        <p:nvPr/>
      </p:nvGrpSpPr>
      <p:grpSpPr>
        <a:xfrm>
          <a:off x="0" y="0"/>
          <a:ext cx="0" cy="0"/>
          <a:chOff x="0" y="0"/>
          <a:chExt cx="0" cy="0"/>
        </a:xfrm>
      </p:grpSpPr>
      <p:sp>
        <p:nvSpPr>
          <p:cNvPr id="5315" name="Google Shape;5315;g32ac514bfaa_0_2683: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6" name="Google Shape;5316;g32ac514bfaa_0_2683: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5"/>
        <p:cNvGrpSpPr/>
        <p:nvPr/>
      </p:nvGrpSpPr>
      <p:grpSpPr>
        <a:xfrm>
          <a:off x="0" y="0"/>
          <a:ext cx="0" cy="0"/>
          <a:chOff x="0" y="0"/>
          <a:chExt cx="0" cy="0"/>
        </a:xfrm>
      </p:grpSpPr>
      <p:sp>
        <p:nvSpPr>
          <p:cNvPr id="5466" name="Google Shape;5466;g32ac514bfaa_0_2832: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7" name="Google Shape;5467;g32ac514bfaa_0_2832: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468" name="Google Shape;5468;g32ac514bfaa_0_2832: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s-PE"/>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4"/>
        <p:cNvGrpSpPr/>
        <p:nvPr/>
      </p:nvGrpSpPr>
      <p:grpSpPr>
        <a:xfrm>
          <a:off x="0" y="0"/>
          <a:ext cx="0" cy="0"/>
          <a:chOff x="0" y="0"/>
          <a:chExt cx="0" cy="0"/>
        </a:xfrm>
      </p:grpSpPr>
      <p:sp>
        <p:nvSpPr>
          <p:cNvPr id="5475" name="Google Shape;5475;g32ac514bfaa_0_2840: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6" name="Google Shape;5476;g32ac514bfaa_0_2840: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477" name="Google Shape;5477;g32ac514bfaa_0_2840: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s-PE"/>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4"/>
        <p:cNvGrpSpPr/>
        <p:nvPr/>
      </p:nvGrpSpPr>
      <p:grpSpPr>
        <a:xfrm>
          <a:off x="0" y="0"/>
          <a:ext cx="0" cy="0"/>
          <a:chOff x="0" y="0"/>
          <a:chExt cx="0" cy="0"/>
        </a:xfrm>
      </p:grpSpPr>
      <p:sp>
        <p:nvSpPr>
          <p:cNvPr id="5485" name="Google Shape;5485;g32ac514bfaa_0_2849: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6" name="Google Shape;5486;g32ac514bfaa_0_2849: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487" name="Google Shape;5487;g32ac514bfaa_0_2849: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s-PE"/>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7"/>
        <p:cNvGrpSpPr/>
        <p:nvPr/>
      </p:nvGrpSpPr>
      <p:grpSpPr>
        <a:xfrm>
          <a:off x="0" y="0"/>
          <a:ext cx="0" cy="0"/>
          <a:chOff x="0" y="0"/>
          <a:chExt cx="0" cy="0"/>
        </a:xfrm>
      </p:grpSpPr>
      <p:sp>
        <p:nvSpPr>
          <p:cNvPr id="4638" name="Google Shape;463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9" name="Google Shape;46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3"/>
        <p:cNvGrpSpPr/>
        <p:nvPr/>
      </p:nvGrpSpPr>
      <p:grpSpPr>
        <a:xfrm>
          <a:off x="0" y="0"/>
          <a:ext cx="0" cy="0"/>
          <a:chOff x="0" y="0"/>
          <a:chExt cx="0" cy="0"/>
        </a:xfrm>
      </p:grpSpPr>
      <p:sp>
        <p:nvSpPr>
          <p:cNvPr id="5494" name="Google Shape;5494;g32ac514bfaa_0_2857: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5" name="Google Shape;5495;g32ac514bfaa_0_2857: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496" name="Google Shape;5496;g32ac514bfaa_0_2857: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s-PE"/>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2"/>
        <p:cNvGrpSpPr/>
        <p:nvPr/>
      </p:nvGrpSpPr>
      <p:grpSpPr>
        <a:xfrm>
          <a:off x="0" y="0"/>
          <a:ext cx="0" cy="0"/>
          <a:chOff x="0" y="0"/>
          <a:chExt cx="0" cy="0"/>
        </a:xfrm>
      </p:grpSpPr>
      <p:sp>
        <p:nvSpPr>
          <p:cNvPr id="5503" name="Google Shape;5503;g32ac514bfaa_0_2865: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4" name="Google Shape;5504;g32ac514bfaa_0_2865: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505" name="Google Shape;5505;g32ac514bfaa_0_2865: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s-PE"/>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1"/>
        <p:cNvGrpSpPr/>
        <p:nvPr/>
      </p:nvGrpSpPr>
      <p:grpSpPr>
        <a:xfrm>
          <a:off x="0" y="0"/>
          <a:ext cx="0" cy="0"/>
          <a:chOff x="0" y="0"/>
          <a:chExt cx="0" cy="0"/>
        </a:xfrm>
      </p:grpSpPr>
      <p:sp>
        <p:nvSpPr>
          <p:cNvPr id="5512" name="Google Shape;5512;g32ac514bfaa_1_2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3" name="Google Shape;5513;g32ac514bfaa_1_2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7"/>
        <p:cNvGrpSpPr/>
        <p:nvPr/>
      </p:nvGrpSpPr>
      <p:grpSpPr>
        <a:xfrm>
          <a:off x="0" y="0"/>
          <a:ext cx="0" cy="0"/>
          <a:chOff x="0" y="0"/>
          <a:chExt cx="0" cy="0"/>
        </a:xfrm>
      </p:grpSpPr>
      <p:sp>
        <p:nvSpPr>
          <p:cNvPr id="5518" name="Google Shape;5518;g32ac514bfaa_0_4133: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9" name="Google Shape;5519;g32ac514bfaa_0_4133: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7"/>
        <p:cNvGrpSpPr/>
        <p:nvPr/>
      </p:nvGrpSpPr>
      <p:grpSpPr>
        <a:xfrm>
          <a:off x="0" y="0"/>
          <a:ext cx="0" cy="0"/>
          <a:chOff x="0" y="0"/>
          <a:chExt cx="0" cy="0"/>
        </a:xfrm>
      </p:grpSpPr>
      <p:sp>
        <p:nvSpPr>
          <p:cNvPr id="5618" name="Google Shape;5618;g32ac514bfaa_1_3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9" name="Google Shape;5619;g32ac514bfaa_1_3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3"/>
        <p:cNvGrpSpPr/>
        <p:nvPr/>
      </p:nvGrpSpPr>
      <p:grpSpPr>
        <a:xfrm>
          <a:off x="0" y="0"/>
          <a:ext cx="0" cy="0"/>
          <a:chOff x="0" y="0"/>
          <a:chExt cx="0" cy="0"/>
        </a:xfrm>
      </p:grpSpPr>
      <p:sp>
        <p:nvSpPr>
          <p:cNvPr id="5624" name="Google Shape;5624;g32ac514bfaa_0_5015: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5" name="Google Shape;5625;g32ac514bfaa_0_5015: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9"/>
        <p:cNvGrpSpPr/>
        <p:nvPr/>
      </p:nvGrpSpPr>
      <p:grpSpPr>
        <a:xfrm>
          <a:off x="0" y="0"/>
          <a:ext cx="0" cy="0"/>
          <a:chOff x="0" y="0"/>
          <a:chExt cx="0" cy="0"/>
        </a:xfrm>
      </p:grpSpPr>
      <p:sp>
        <p:nvSpPr>
          <p:cNvPr id="5820" name="Google Shape;5820;g32ac514bfaa_0_5585: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821" name="Google Shape;5821;g32ac514bfaa_0_5585: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5"/>
        <p:cNvGrpSpPr/>
        <p:nvPr/>
      </p:nvGrpSpPr>
      <p:grpSpPr>
        <a:xfrm>
          <a:off x="0" y="0"/>
          <a:ext cx="0" cy="0"/>
          <a:chOff x="0" y="0"/>
          <a:chExt cx="0" cy="0"/>
        </a:xfrm>
      </p:grpSpPr>
      <p:sp>
        <p:nvSpPr>
          <p:cNvPr id="5826" name="Google Shape;5826;g32ac514bfaa_1_40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7" name="Google Shape;5827;g32ac514bfaa_1_40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1"/>
        <p:cNvGrpSpPr/>
        <p:nvPr/>
      </p:nvGrpSpPr>
      <p:grpSpPr>
        <a:xfrm>
          <a:off x="0" y="0"/>
          <a:ext cx="0" cy="0"/>
          <a:chOff x="0" y="0"/>
          <a:chExt cx="0" cy="0"/>
        </a:xfrm>
      </p:grpSpPr>
      <p:sp>
        <p:nvSpPr>
          <p:cNvPr id="5832" name="Google Shape;5832;g32ac514bfaa_0_5986: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833" name="Google Shape;5833;g32ac514bfaa_0_5986:notes"/>
          <p:cNvSpPr>
            <a:spLocks noGrp="1" noRot="1" noChangeAspect="1"/>
          </p:cNvSpPr>
          <p:nvPr>
            <p:ph type="sldImg" idx="2"/>
          </p:nvPr>
        </p:nvSpPr>
        <p:spPr>
          <a:xfrm>
            <a:off x="426022" y="1143550"/>
            <a:ext cx="6006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7"/>
        <p:cNvGrpSpPr/>
        <p:nvPr/>
      </p:nvGrpSpPr>
      <p:grpSpPr>
        <a:xfrm>
          <a:off x="0" y="0"/>
          <a:ext cx="0" cy="0"/>
          <a:chOff x="0" y="0"/>
          <a:chExt cx="0" cy="0"/>
        </a:xfrm>
      </p:grpSpPr>
      <p:sp>
        <p:nvSpPr>
          <p:cNvPr id="5838" name="Google Shape;5838;g32ac514bfaa_1_45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9" name="Google Shape;5839;g32ac514bfaa_1_4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3"/>
        <p:cNvGrpSpPr/>
        <p:nvPr/>
      </p:nvGrpSpPr>
      <p:grpSpPr>
        <a:xfrm>
          <a:off x="0" y="0"/>
          <a:ext cx="0" cy="0"/>
          <a:chOff x="0" y="0"/>
          <a:chExt cx="0" cy="0"/>
        </a:xfrm>
      </p:grpSpPr>
      <p:sp>
        <p:nvSpPr>
          <p:cNvPr id="4644" name="Google Shape;4644;g3249c01d068_0_20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5" name="Google Shape;4645;g3249c01d068_0_20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4"/>
        <p:cNvGrpSpPr/>
        <p:nvPr/>
      </p:nvGrpSpPr>
      <p:grpSpPr>
        <a:xfrm>
          <a:off x="0" y="0"/>
          <a:ext cx="0" cy="0"/>
          <a:chOff x="0" y="0"/>
          <a:chExt cx="0" cy="0"/>
        </a:xfrm>
      </p:grpSpPr>
      <p:sp>
        <p:nvSpPr>
          <p:cNvPr id="5845" name="Google Shape;5845;g3249c01d068_0_13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6" name="Google Shape;5846;g3249c01d068_0_13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7" name="Google Shape;5847;g3249c01d068_0_13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4"/>
        <p:cNvGrpSpPr/>
        <p:nvPr/>
      </p:nvGrpSpPr>
      <p:grpSpPr>
        <a:xfrm>
          <a:off x="0" y="0"/>
          <a:ext cx="0" cy="0"/>
          <a:chOff x="0" y="0"/>
          <a:chExt cx="0" cy="0"/>
        </a:xfrm>
      </p:grpSpPr>
      <p:sp>
        <p:nvSpPr>
          <p:cNvPr id="5855" name="Google Shape;5855;g3249c01d068_0_158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6" name="Google Shape;5856;g3249c01d068_0_158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7" name="Google Shape;5857;g3249c01d068_0_158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6"/>
        <p:cNvGrpSpPr/>
        <p:nvPr/>
      </p:nvGrpSpPr>
      <p:grpSpPr>
        <a:xfrm>
          <a:off x="0" y="0"/>
          <a:ext cx="0" cy="0"/>
          <a:chOff x="0" y="0"/>
          <a:chExt cx="0" cy="0"/>
        </a:xfrm>
      </p:grpSpPr>
      <p:sp>
        <p:nvSpPr>
          <p:cNvPr id="5867" name="Google Shape;5867;g3249c01d068_0_160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8" name="Google Shape;5868;g3249c01d068_0_160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9" name="Google Shape;5869;g3249c01d068_0_160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4"/>
        <p:cNvGrpSpPr/>
        <p:nvPr/>
      </p:nvGrpSpPr>
      <p:grpSpPr>
        <a:xfrm>
          <a:off x="0" y="0"/>
          <a:ext cx="0" cy="0"/>
          <a:chOff x="0" y="0"/>
          <a:chExt cx="0" cy="0"/>
        </a:xfrm>
      </p:grpSpPr>
      <p:sp>
        <p:nvSpPr>
          <p:cNvPr id="6205" name="Google Shape;6205;g3249c01d068_0_159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6" name="Google Shape;6206;g3249c01d068_0_159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7" name="Google Shape;6207;g3249c01d068_0_159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4"/>
        <p:cNvGrpSpPr/>
        <p:nvPr/>
      </p:nvGrpSpPr>
      <p:grpSpPr>
        <a:xfrm>
          <a:off x="0" y="0"/>
          <a:ext cx="0" cy="0"/>
          <a:chOff x="0" y="0"/>
          <a:chExt cx="0" cy="0"/>
        </a:xfrm>
      </p:grpSpPr>
      <p:sp>
        <p:nvSpPr>
          <p:cNvPr id="6225" name="Google Shape;6225;g3249c01d068_0_159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6" name="Google Shape;6226;g3249c01d068_0_159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27" name="Google Shape;6227;g3249c01d068_0_159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8"/>
        <p:cNvGrpSpPr/>
        <p:nvPr/>
      </p:nvGrpSpPr>
      <p:grpSpPr>
        <a:xfrm>
          <a:off x="0" y="0"/>
          <a:ext cx="0" cy="0"/>
          <a:chOff x="0" y="0"/>
          <a:chExt cx="0" cy="0"/>
        </a:xfrm>
      </p:grpSpPr>
      <p:sp>
        <p:nvSpPr>
          <p:cNvPr id="6239" name="Google Shape;6239;g3253efbdded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0" name="Google Shape;6240;g3253efbdded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1" name="Google Shape;6241;g3253efbdded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2"/>
        <p:cNvGrpSpPr/>
        <p:nvPr/>
      </p:nvGrpSpPr>
      <p:grpSpPr>
        <a:xfrm>
          <a:off x="0" y="0"/>
          <a:ext cx="0" cy="0"/>
          <a:chOff x="0" y="0"/>
          <a:chExt cx="0" cy="0"/>
        </a:xfrm>
      </p:grpSpPr>
      <p:sp>
        <p:nvSpPr>
          <p:cNvPr id="6253" name="Google Shape;6253;g3253efbdde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4" name="Google Shape;6254;g3253efbdde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5" name="Google Shape;6255;g3253efbdded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5"/>
        <p:cNvGrpSpPr/>
        <p:nvPr/>
      </p:nvGrpSpPr>
      <p:grpSpPr>
        <a:xfrm>
          <a:off x="0" y="0"/>
          <a:ext cx="0" cy="0"/>
          <a:chOff x="0" y="0"/>
          <a:chExt cx="0" cy="0"/>
        </a:xfrm>
      </p:grpSpPr>
      <p:sp>
        <p:nvSpPr>
          <p:cNvPr id="6266" name="Google Shape;6266;g3249c01d068_0_167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7" name="Google Shape;6267;g3249c01d068_0_167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8" name="Google Shape;6268;g3249c01d068_0_167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5"/>
        <p:cNvGrpSpPr/>
        <p:nvPr/>
      </p:nvGrpSpPr>
      <p:grpSpPr>
        <a:xfrm>
          <a:off x="0" y="0"/>
          <a:ext cx="0" cy="0"/>
          <a:chOff x="0" y="0"/>
          <a:chExt cx="0" cy="0"/>
        </a:xfrm>
      </p:grpSpPr>
      <p:sp>
        <p:nvSpPr>
          <p:cNvPr id="6276" name="Google Shape;6276;g3249c01d068_0_16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7" name="Google Shape;6277;g3249c01d068_0_167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8" name="Google Shape;6278;g3249c01d068_0_167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5"/>
        <p:cNvGrpSpPr/>
        <p:nvPr/>
      </p:nvGrpSpPr>
      <p:grpSpPr>
        <a:xfrm>
          <a:off x="0" y="0"/>
          <a:ext cx="0" cy="0"/>
          <a:chOff x="0" y="0"/>
          <a:chExt cx="0" cy="0"/>
        </a:xfrm>
      </p:grpSpPr>
      <p:sp>
        <p:nvSpPr>
          <p:cNvPr id="6286" name="Google Shape;6286;g3249c01d068_0_167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7" name="Google Shape;6287;g3249c01d068_0_167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8" name="Google Shape;6288;g3249c01d068_0_167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9"/>
        <p:cNvGrpSpPr/>
        <p:nvPr/>
      </p:nvGrpSpPr>
      <p:grpSpPr>
        <a:xfrm>
          <a:off x="0" y="0"/>
          <a:ext cx="0" cy="0"/>
          <a:chOff x="0" y="0"/>
          <a:chExt cx="0" cy="0"/>
        </a:xfrm>
      </p:grpSpPr>
      <p:sp>
        <p:nvSpPr>
          <p:cNvPr id="4680" name="Google Shape;4680;g3249c01d068_0_2119:notes"/>
          <p:cNvSpPr txBox="1">
            <a:spLocks noGrp="1"/>
          </p:cNvSpPr>
          <p:nvPr>
            <p:ph type="body" idx="1"/>
          </p:nvPr>
        </p:nvSpPr>
        <p:spPr>
          <a:xfrm>
            <a:off x="685634" y="4400451"/>
            <a:ext cx="54867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81" name="Google Shape;4681;g3249c01d068_0_2119:notes"/>
          <p:cNvSpPr>
            <a:spLocks noGrp="1" noRot="1" noChangeAspect="1"/>
          </p:cNvSpPr>
          <p:nvPr>
            <p:ph type="sldImg" idx="2"/>
          </p:nvPr>
        </p:nvSpPr>
        <p:spPr>
          <a:xfrm>
            <a:off x="684213" y="1141413"/>
            <a:ext cx="5489575" cy="3087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2"/>
        <p:cNvGrpSpPr/>
        <p:nvPr/>
      </p:nvGrpSpPr>
      <p:grpSpPr>
        <a:xfrm>
          <a:off x="0" y="0"/>
          <a:ext cx="0" cy="0"/>
          <a:chOff x="0" y="0"/>
          <a:chExt cx="0" cy="0"/>
        </a:xfrm>
      </p:grpSpPr>
      <p:sp>
        <p:nvSpPr>
          <p:cNvPr id="6293" name="Google Shape;6293;g3249c01d068_0_167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4" name="Google Shape;6294;g3249c01d068_0_167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5" name="Google Shape;6295;g3249c01d068_0_167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9"/>
        <p:cNvGrpSpPr/>
        <p:nvPr/>
      </p:nvGrpSpPr>
      <p:grpSpPr>
        <a:xfrm>
          <a:off x="0" y="0"/>
          <a:ext cx="0" cy="0"/>
          <a:chOff x="0" y="0"/>
          <a:chExt cx="0" cy="0"/>
        </a:xfrm>
      </p:grpSpPr>
      <p:sp>
        <p:nvSpPr>
          <p:cNvPr id="6350" name="Google Shape;6350;g3249c01d068_0_16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1" name="Google Shape;6351;g3249c01d068_0_168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2" name="Google Shape;6352;g3249c01d068_0_168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7"/>
        <p:cNvGrpSpPr/>
        <p:nvPr/>
      </p:nvGrpSpPr>
      <p:grpSpPr>
        <a:xfrm>
          <a:off x="0" y="0"/>
          <a:ext cx="0" cy="0"/>
          <a:chOff x="0" y="0"/>
          <a:chExt cx="0" cy="0"/>
        </a:xfrm>
      </p:grpSpPr>
      <p:sp>
        <p:nvSpPr>
          <p:cNvPr id="6388" name="Google Shape;6388;g3249c01d068_0_168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9" name="Google Shape;6389;g3249c01d068_0_168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0" name="Google Shape;6390;g3249c01d068_0_168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9"/>
        <p:cNvGrpSpPr/>
        <p:nvPr/>
      </p:nvGrpSpPr>
      <p:grpSpPr>
        <a:xfrm>
          <a:off x="0" y="0"/>
          <a:ext cx="0" cy="0"/>
          <a:chOff x="0" y="0"/>
          <a:chExt cx="0" cy="0"/>
        </a:xfrm>
      </p:grpSpPr>
      <p:sp>
        <p:nvSpPr>
          <p:cNvPr id="6400" name="Google Shape;6400;g3249c01d068_0_170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1" name="Google Shape;6401;g3249c01d068_0_170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2" name="Google Shape;6402;g3249c01d068_0_170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0"/>
        <p:cNvGrpSpPr/>
        <p:nvPr/>
      </p:nvGrpSpPr>
      <p:grpSpPr>
        <a:xfrm>
          <a:off x="0" y="0"/>
          <a:ext cx="0" cy="0"/>
          <a:chOff x="0" y="0"/>
          <a:chExt cx="0" cy="0"/>
        </a:xfrm>
      </p:grpSpPr>
      <p:sp>
        <p:nvSpPr>
          <p:cNvPr id="6441" name="Google Shape;6441;g3249c01d068_0_170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2" name="Google Shape;6442;g3249c01d068_0_170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3" name="Google Shape;6443;g3249c01d068_0_170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0"/>
        <p:cNvGrpSpPr/>
        <p:nvPr/>
      </p:nvGrpSpPr>
      <p:grpSpPr>
        <a:xfrm>
          <a:off x="0" y="0"/>
          <a:ext cx="0" cy="0"/>
          <a:chOff x="0" y="0"/>
          <a:chExt cx="0" cy="0"/>
        </a:xfrm>
      </p:grpSpPr>
      <p:sp>
        <p:nvSpPr>
          <p:cNvPr id="6451" name="Google Shape;6451;g3249c01d068_0_17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2" name="Google Shape;6452;g3249c01d068_0_17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3" name="Google Shape;6453;g3249c01d068_0_17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5"/>
        <p:cNvGrpSpPr/>
        <p:nvPr/>
      </p:nvGrpSpPr>
      <p:grpSpPr>
        <a:xfrm>
          <a:off x="0" y="0"/>
          <a:ext cx="0" cy="0"/>
          <a:chOff x="0" y="0"/>
          <a:chExt cx="0" cy="0"/>
        </a:xfrm>
      </p:grpSpPr>
      <p:sp>
        <p:nvSpPr>
          <p:cNvPr id="6506" name="Google Shape;6506;g3249c01d068_0_17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7" name="Google Shape;6507;g3249c01d068_0_17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8" name="Google Shape;6508;g3249c01d068_0_17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0"/>
        <p:cNvGrpSpPr/>
        <p:nvPr/>
      </p:nvGrpSpPr>
      <p:grpSpPr>
        <a:xfrm>
          <a:off x="0" y="0"/>
          <a:ext cx="0" cy="0"/>
          <a:chOff x="0" y="0"/>
          <a:chExt cx="0" cy="0"/>
        </a:xfrm>
      </p:grpSpPr>
      <p:sp>
        <p:nvSpPr>
          <p:cNvPr id="6521" name="Google Shape;6521;g3249c01d068_0_17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2" name="Google Shape;6522;g3249c01d068_0_17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3" name="Google Shape;6523;g3249c01d068_0_172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4"/>
        <p:cNvGrpSpPr/>
        <p:nvPr/>
      </p:nvGrpSpPr>
      <p:grpSpPr>
        <a:xfrm>
          <a:off x="0" y="0"/>
          <a:ext cx="0" cy="0"/>
          <a:chOff x="0" y="0"/>
          <a:chExt cx="0" cy="0"/>
        </a:xfrm>
      </p:grpSpPr>
      <p:sp>
        <p:nvSpPr>
          <p:cNvPr id="6535" name="Google Shape;6535;g3249c01d068_0_17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6" name="Google Shape;6536;g3249c01d068_0_172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7" name="Google Shape;6537;g3249c01d068_0_172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1"/>
        <p:cNvGrpSpPr/>
        <p:nvPr/>
      </p:nvGrpSpPr>
      <p:grpSpPr>
        <a:xfrm>
          <a:off x="0" y="0"/>
          <a:ext cx="0" cy="0"/>
          <a:chOff x="0" y="0"/>
          <a:chExt cx="0" cy="0"/>
        </a:xfrm>
      </p:grpSpPr>
      <p:sp>
        <p:nvSpPr>
          <p:cNvPr id="6542" name="Google Shape;6542;g3249c01d068_0_17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3" name="Google Shape;6543;g3249c01d068_0_17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44" name="Google Shape;6544;g3249c01d068_0_172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3"/>
        <p:cNvGrpSpPr/>
        <p:nvPr/>
      </p:nvGrpSpPr>
      <p:grpSpPr>
        <a:xfrm>
          <a:off x="0" y="0"/>
          <a:ext cx="0" cy="0"/>
          <a:chOff x="0" y="0"/>
          <a:chExt cx="0" cy="0"/>
        </a:xfrm>
      </p:grpSpPr>
      <p:sp>
        <p:nvSpPr>
          <p:cNvPr id="4704" name="Google Shape;4704;g3249c01d068_0_12259:notes"/>
          <p:cNvSpPr txBox="1">
            <a:spLocks noGrp="1"/>
          </p:cNvSpPr>
          <p:nvPr>
            <p:ph type="body" idx="1"/>
          </p:nvPr>
        </p:nvSpPr>
        <p:spPr>
          <a:xfrm>
            <a:off x="685634" y="4400451"/>
            <a:ext cx="54867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05" name="Google Shape;4705;g3249c01d068_0_12259:notes"/>
          <p:cNvSpPr>
            <a:spLocks noGrp="1" noRot="1" noChangeAspect="1"/>
          </p:cNvSpPr>
          <p:nvPr>
            <p:ph type="sldImg" idx="2"/>
          </p:nvPr>
        </p:nvSpPr>
        <p:spPr>
          <a:xfrm>
            <a:off x="424138" y="1141904"/>
            <a:ext cx="6009600" cy="3086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9"/>
        <p:cNvGrpSpPr/>
        <p:nvPr/>
      </p:nvGrpSpPr>
      <p:grpSpPr>
        <a:xfrm>
          <a:off x="0" y="0"/>
          <a:ext cx="0" cy="0"/>
          <a:chOff x="0" y="0"/>
          <a:chExt cx="0" cy="0"/>
        </a:xfrm>
      </p:grpSpPr>
      <p:sp>
        <p:nvSpPr>
          <p:cNvPr id="6550" name="Google Shape;6550;g325a8f85e8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1" name="Google Shape;6551;g325a8f85e8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2" name="Google Shape;6552;g325a8f85e8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6"/>
        <p:cNvGrpSpPr/>
        <p:nvPr/>
      </p:nvGrpSpPr>
      <p:grpSpPr>
        <a:xfrm>
          <a:off x="0" y="0"/>
          <a:ext cx="0" cy="0"/>
          <a:chOff x="0" y="0"/>
          <a:chExt cx="0" cy="0"/>
        </a:xfrm>
      </p:grpSpPr>
      <p:sp>
        <p:nvSpPr>
          <p:cNvPr id="6577" name="Google Shape;6577;g3249c01d068_0_15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8" name="Google Shape;6578;g3249c01d068_0_15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9" name="Google Shape;6579;g3249c01d068_0_15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4"/>
        <p:cNvGrpSpPr/>
        <p:nvPr/>
      </p:nvGrpSpPr>
      <p:grpSpPr>
        <a:xfrm>
          <a:off x="0" y="0"/>
          <a:ext cx="0" cy="0"/>
          <a:chOff x="0" y="0"/>
          <a:chExt cx="0" cy="0"/>
        </a:xfrm>
      </p:grpSpPr>
      <p:sp>
        <p:nvSpPr>
          <p:cNvPr id="6595" name="Google Shape;6595;g3249c01d068_0_15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6" name="Google Shape;6596;g3249c01d068_0_15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7" name="Google Shape;6597;g3249c01d068_0_15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4"/>
        <p:cNvGrpSpPr/>
        <p:nvPr/>
      </p:nvGrpSpPr>
      <p:grpSpPr>
        <a:xfrm>
          <a:off x="0" y="0"/>
          <a:ext cx="0" cy="0"/>
          <a:chOff x="0" y="0"/>
          <a:chExt cx="0" cy="0"/>
        </a:xfrm>
      </p:grpSpPr>
      <p:sp>
        <p:nvSpPr>
          <p:cNvPr id="6615" name="Google Shape;6615;g3249c01d068_0_15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6" name="Google Shape;6616;g3249c01d068_0_152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7" name="Google Shape;6617;g3249c01d068_0_152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0"/>
        <p:cNvGrpSpPr/>
        <p:nvPr/>
      </p:nvGrpSpPr>
      <p:grpSpPr>
        <a:xfrm>
          <a:off x="0" y="0"/>
          <a:ext cx="0" cy="0"/>
          <a:chOff x="0" y="0"/>
          <a:chExt cx="0" cy="0"/>
        </a:xfrm>
      </p:grpSpPr>
      <p:sp>
        <p:nvSpPr>
          <p:cNvPr id="6631" name="Google Shape;6631;g3249c01d068_0_15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2" name="Google Shape;6632;g3249c01d068_0_152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3" name="Google Shape;6633;g3249c01d068_0_152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PE"/>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6"/>
        <p:cNvGrpSpPr/>
        <p:nvPr/>
      </p:nvGrpSpPr>
      <p:grpSpPr>
        <a:xfrm>
          <a:off x="0" y="0"/>
          <a:ext cx="0" cy="0"/>
          <a:chOff x="0" y="0"/>
          <a:chExt cx="0" cy="0"/>
        </a:xfrm>
      </p:grpSpPr>
      <p:sp>
        <p:nvSpPr>
          <p:cNvPr id="6647" name="Google Shape;6647;g32ac514bfaa_1_50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8" name="Google Shape;6648;g32ac514bfaa_1_50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2"/>
        <p:cNvGrpSpPr/>
        <p:nvPr/>
      </p:nvGrpSpPr>
      <p:grpSpPr>
        <a:xfrm>
          <a:off x="0" y="0"/>
          <a:ext cx="0" cy="0"/>
          <a:chOff x="0" y="0"/>
          <a:chExt cx="0" cy="0"/>
        </a:xfrm>
      </p:grpSpPr>
      <p:sp>
        <p:nvSpPr>
          <p:cNvPr id="6653" name="Google Shape;6653;g3249c01d068_0_17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4" name="Google Shape;6654;g3249c01d068_0_17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5" name="Google Shape;6655;g3249c01d068_0_172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1"/>
        <p:cNvGrpSpPr/>
        <p:nvPr/>
      </p:nvGrpSpPr>
      <p:grpSpPr>
        <a:xfrm>
          <a:off x="0" y="0"/>
          <a:ext cx="0" cy="0"/>
          <a:chOff x="0" y="0"/>
          <a:chExt cx="0" cy="0"/>
        </a:xfrm>
      </p:grpSpPr>
      <p:sp>
        <p:nvSpPr>
          <p:cNvPr id="6662" name="Google Shape;6662;g32ac514bfaa_1_52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3" name="Google Shape;6663;g32ac514bfaa_1_5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7"/>
        <p:cNvGrpSpPr/>
        <p:nvPr/>
      </p:nvGrpSpPr>
      <p:grpSpPr>
        <a:xfrm>
          <a:off x="0" y="0"/>
          <a:ext cx="0" cy="0"/>
          <a:chOff x="0" y="0"/>
          <a:chExt cx="0" cy="0"/>
        </a:xfrm>
      </p:grpSpPr>
      <p:sp>
        <p:nvSpPr>
          <p:cNvPr id="6668" name="Google Shape;6668;g32ac514bfaa_1_6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9" name="Google Shape;6669;g32ac514bfaa_1_65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0" name="Google Shape;6670;g32ac514bfaa_1_65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7"/>
        <p:cNvGrpSpPr/>
        <p:nvPr/>
      </p:nvGrpSpPr>
      <p:grpSpPr>
        <a:xfrm>
          <a:off x="0" y="0"/>
          <a:ext cx="0" cy="0"/>
          <a:chOff x="0" y="0"/>
          <a:chExt cx="0" cy="0"/>
        </a:xfrm>
      </p:grpSpPr>
      <p:sp>
        <p:nvSpPr>
          <p:cNvPr id="6668" name="Google Shape;6668;g32ac514bfaa_1_6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9" name="Google Shape;6669;g32ac514bfaa_1_65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0" name="Google Shape;6670;g32ac514bfaa_1_65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70</a:t>
            </a:fld>
            <a:endParaRPr/>
          </a:p>
        </p:txBody>
      </p:sp>
    </p:spTree>
    <p:extLst>
      <p:ext uri="{BB962C8B-B14F-4D97-AF65-F5344CB8AC3E}">
        <p14:creationId xmlns:p14="http://schemas.microsoft.com/office/powerpoint/2010/main" val="1907562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3"/>
        <p:cNvGrpSpPr/>
        <p:nvPr/>
      </p:nvGrpSpPr>
      <p:grpSpPr>
        <a:xfrm>
          <a:off x="0" y="0"/>
          <a:ext cx="0" cy="0"/>
          <a:chOff x="0" y="0"/>
          <a:chExt cx="0" cy="0"/>
        </a:xfrm>
      </p:grpSpPr>
      <p:sp>
        <p:nvSpPr>
          <p:cNvPr id="4744" name="Google Shape;4744;g3249c01d068_0_2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5" name="Google Shape;4745;g3249c01d068_0_2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7"/>
        <p:cNvGrpSpPr/>
        <p:nvPr/>
      </p:nvGrpSpPr>
      <p:grpSpPr>
        <a:xfrm>
          <a:off x="0" y="0"/>
          <a:ext cx="0" cy="0"/>
          <a:chOff x="0" y="0"/>
          <a:chExt cx="0" cy="0"/>
        </a:xfrm>
      </p:grpSpPr>
      <p:sp>
        <p:nvSpPr>
          <p:cNvPr id="6668" name="Google Shape;6668;g32ac514bfaa_1_6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9" name="Google Shape;6669;g32ac514bfaa_1_65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0" name="Google Shape;6670;g32ac514bfaa_1_65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PE"/>
              <a:t>71</a:t>
            </a:fld>
            <a:endParaRPr/>
          </a:p>
        </p:txBody>
      </p:sp>
    </p:spTree>
    <p:extLst>
      <p:ext uri="{BB962C8B-B14F-4D97-AF65-F5344CB8AC3E}">
        <p14:creationId xmlns:p14="http://schemas.microsoft.com/office/powerpoint/2010/main" val="442545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2"/>
        <p:cNvGrpSpPr/>
        <p:nvPr/>
      </p:nvGrpSpPr>
      <p:grpSpPr>
        <a:xfrm>
          <a:off x="0" y="0"/>
          <a:ext cx="0" cy="0"/>
          <a:chOff x="0" y="0"/>
          <a:chExt cx="0" cy="0"/>
        </a:xfrm>
      </p:grpSpPr>
      <p:sp>
        <p:nvSpPr>
          <p:cNvPr id="6683" name="Google Shape;668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4" name="Google Shape;668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2"/>
        <p:cNvGrpSpPr/>
        <p:nvPr/>
      </p:nvGrpSpPr>
      <p:grpSpPr>
        <a:xfrm>
          <a:off x="0" y="0"/>
          <a:ext cx="0" cy="0"/>
          <a:chOff x="0" y="0"/>
          <a:chExt cx="0" cy="0"/>
        </a:xfrm>
      </p:grpSpPr>
      <p:sp>
        <p:nvSpPr>
          <p:cNvPr id="6683" name="Google Shape;668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4" name="Google Shape;668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6863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2"/>
        <p:cNvGrpSpPr/>
        <p:nvPr/>
      </p:nvGrpSpPr>
      <p:grpSpPr>
        <a:xfrm>
          <a:off x="0" y="0"/>
          <a:ext cx="0" cy="0"/>
          <a:chOff x="0" y="0"/>
          <a:chExt cx="0" cy="0"/>
        </a:xfrm>
      </p:grpSpPr>
      <p:sp>
        <p:nvSpPr>
          <p:cNvPr id="6683" name="Google Shape;668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4" name="Google Shape;668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86073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2"/>
        <p:cNvGrpSpPr/>
        <p:nvPr/>
      </p:nvGrpSpPr>
      <p:grpSpPr>
        <a:xfrm>
          <a:off x="0" y="0"/>
          <a:ext cx="0" cy="0"/>
          <a:chOff x="0" y="0"/>
          <a:chExt cx="0" cy="0"/>
        </a:xfrm>
      </p:grpSpPr>
      <p:sp>
        <p:nvSpPr>
          <p:cNvPr id="6683" name="Google Shape;668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4" name="Google Shape;668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45846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9"/>
        <p:cNvGrpSpPr/>
        <p:nvPr/>
      </p:nvGrpSpPr>
      <p:grpSpPr>
        <a:xfrm>
          <a:off x="0" y="0"/>
          <a:ext cx="0" cy="0"/>
          <a:chOff x="0" y="0"/>
          <a:chExt cx="0" cy="0"/>
        </a:xfrm>
      </p:grpSpPr>
      <p:sp>
        <p:nvSpPr>
          <p:cNvPr id="6690" name="Google Shape;6690;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1" name="Google Shape;669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1"/>
        <p:cNvGrpSpPr/>
        <p:nvPr/>
      </p:nvGrpSpPr>
      <p:grpSpPr>
        <a:xfrm>
          <a:off x="0" y="0"/>
          <a:ext cx="0" cy="0"/>
          <a:chOff x="0" y="0"/>
          <a:chExt cx="0" cy="0"/>
        </a:xfrm>
      </p:grpSpPr>
      <p:sp>
        <p:nvSpPr>
          <p:cNvPr id="4752" name="Google Shape;4752;g3249c01d068_0_2186:notes"/>
          <p:cNvSpPr txBox="1">
            <a:spLocks noGrp="1"/>
          </p:cNvSpPr>
          <p:nvPr>
            <p:ph type="body" idx="1"/>
          </p:nvPr>
        </p:nvSpPr>
        <p:spPr>
          <a:xfrm>
            <a:off x="679450" y="4778375"/>
            <a:ext cx="5438700" cy="3908400"/>
          </a:xfrm>
          <a:prstGeom prst="rect">
            <a:avLst/>
          </a:prstGeom>
          <a:noFill/>
          <a:ln>
            <a:noFill/>
          </a:ln>
        </p:spPr>
        <p:txBody>
          <a:bodyPr spcFirstLastPara="1" wrap="square" lIns="75400" tIns="37700" rIns="75400" bIns="37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753" name="Google Shape;4753;g3249c01d068_0_2186:notes"/>
          <p:cNvSpPr>
            <a:spLocks noGrp="1" noRot="1" noChangeAspect="1"/>
          </p:cNvSpPr>
          <p:nvPr>
            <p:ph type="sldImg" idx="2"/>
          </p:nvPr>
        </p:nvSpPr>
        <p:spPr>
          <a:xfrm>
            <a:off x="420688" y="1239838"/>
            <a:ext cx="5956300" cy="33512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7"/>
        <p:cNvGrpSpPr/>
        <p:nvPr/>
      </p:nvGrpSpPr>
      <p:grpSpPr>
        <a:xfrm>
          <a:off x="0" y="0"/>
          <a:ext cx="0" cy="0"/>
          <a:chOff x="0" y="0"/>
          <a:chExt cx="0" cy="0"/>
        </a:xfrm>
      </p:grpSpPr>
      <p:sp>
        <p:nvSpPr>
          <p:cNvPr id="4788" name="Google Shape;4788;g32ac514bfaa_1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9" name="Google Shape;4789;g32ac514bfaa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26.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Diapositiva de título" type="title">
  <p:cSld name="TITLE">
    <p:bg>
      <p:bgPr>
        <a:solidFill>
          <a:schemeClr val="lt1"/>
        </a:solidFill>
        <a:effectLst/>
      </p:bgPr>
    </p:bg>
    <p:spTree>
      <p:nvGrpSpPr>
        <p:cNvPr id="1"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 name="Google Shape;18;p2"/>
          <p:cNvSpPr txBox="1">
            <a:spLocks noGrp="1"/>
          </p:cNvSpPr>
          <p:nvPr>
            <p:ph type="ctrTitle"/>
          </p:nvPr>
        </p:nvSpPr>
        <p:spPr>
          <a:xfrm>
            <a:off x="940120" y="1411942"/>
            <a:ext cx="6200268" cy="2931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Black"/>
              <a:buNone/>
              <a:defRPr sz="4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940120" y="4563717"/>
            <a:ext cx="7033986" cy="10621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
          <p:cNvSpPr/>
          <p:nvPr/>
        </p:nvSpPr>
        <p:spPr>
          <a:xfrm>
            <a:off x="0" y="5708468"/>
            <a:ext cx="718457" cy="1145411"/>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86"/>
        <p:cNvGrpSpPr/>
        <p:nvPr/>
      </p:nvGrpSpPr>
      <p:grpSpPr>
        <a:xfrm>
          <a:off x="0" y="0"/>
          <a:ext cx="0" cy="0"/>
          <a:chOff x="0" y="0"/>
          <a:chExt cx="0" cy="0"/>
        </a:xfrm>
      </p:grpSpPr>
      <p:sp>
        <p:nvSpPr>
          <p:cNvPr id="87" name="Google Shape;87;p11"/>
          <p:cNvSpPr txBox="1">
            <a:spLocks noGrp="1"/>
          </p:cNvSpPr>
          <p:nvPr>
            <p:ph type="title"/>
          </p:nvPr>
        </p:nvSpPr>
        <p:spPr>
          <a:xfrm>
            <a:off x="839788" y="668337"/>
            <a:ext cx="10512424" cy="10223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1"/>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1"/>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95" name="Google Shape;95;p11"/>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
        <p:nvSpPr>
          <p:cNvPr id="96" name="Google Shape;96;p11"/>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bg>
      <p:bgPr>
        <a:solidFill>
          <a:schemeClr val="dk2"/>
        </a:solidFill>
        <a:effectLst/>
      </p:bgPr>
    </p:bg>
    <p:spTree>
      <p:nvGrpSpPr>
        <p:cNvPr id="1" name="Shape 1265"/>
        <p:cNvGrpSpPr/>
        <p:nvPr/>
      </p:nvGrpSpPr>
      <p:grpSpPr>
        <a:xfrm>
          <a:off x="0" y="0"/>
          <a:ext cx="0" cy="0"/>
          <a:chOff x="0" y="0"/>
          <a:chExt cx="0" cy="0"/>
        </a:xfrm>
      </p:grpSpPr>
      <p:sp>
        <p:nvSpPr>
          <p:cNvPr id="1266" name="Google Shape;1266;p15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7" name="Google Shape;1267;p15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8" name="Google Shape;1268;p15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269" name="Google Shape;1269;p15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0" name="Google Shape;1270;p15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71" name="Google Shape;1271;p15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272" name="Google Shape;1272;p158"/>
          <p:cNvPicPr preferRelativeResize="0"/>
          <p:nvPr/>
        </p:nvPicPr>
        <p:blipFill rotWithShape="1">
          <a:blip r:embed="rId3">
            <a:alphaModFix/>
          </a:blip>
          <a:srcRect l="33972" t="15675" r="17969"/>
          <a:stretch/>
        </p:blipFill>
        <p:spPr>
          <a:xfrm>
            <a:off x="6550981" y="-131277"/>
            <a:ext cx="6108088" cy="714464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bg>
      <p:bgPr>
        <a:solidFill>
          <a:schemeClr val="dk2"/>
        </a:solidFill>
        <a:effectLst/>
      </p:bgPr>
    </p:bg>
    <p:spTree>
      <p:nvGrpSpPr>
        <p:cNvPr id="1" name="Shape 1273"/>
        <p:cNvGrpSpPr/>
        <p:nvPr/>
      </p:nvGrpSpPr>
      <p:grpSpPr>
        <a:xfrm>
          <a:off x="0" y="0"/>
          <a:ext cx="0" cy="0"/>
          <a:chOff x="0" y="0"/>
          <a:chExt cx="0" cy="0"/>
        </a:xfrm>
      </p:grpSpPr>
      <p:sp>
        <p:nvSpPr>
          <p:cNvPr id="1274" name="Google Shape;1274;p15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5" name="Google Shape;1275;p15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6" name="Google Shape;1276;p15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277" name="Google Shape;1277;p15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8" name="Google Shape;1278;p15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79" name="Google Shape;1279;p15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280" name="Google Shape;1280;p159"/>
          <p:cNvPicPr preferRelativeResize="0"/>
          <p:nvPr/>
        </p:nvPicPr>
        <p:blipFill rotWithShape="1">
          <a:blip r:embed="rId3">
            <a:alphaModFix/>
          </a:blip>
          <a:srcRect r="36984"/>
          <a:stretch/>
        </p:blipFill>
        <p:spPr>
          <a:xfrm>
            <a:off x="6550981" y="-54882"/>
            <a:ext cx="6594768" cy="69766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5_Encabezado de sección">
  <p:cSld name="5_Encabezado de sección">
    <p:bg>
      <p:bgPr>
        <a:solidFill>
          <a:schemeClr val="dk2"/>
        </a:solidFill>
        <a:effectLst/>
      </p:bgPr>
    </p:bg>
    <p:spTree>
      <p:nvGrpSpPr>
        <p:cNvPr id="1" name="Shape 1281"/>
        <p:cNvGrpSpPr/>
        <p:nvPr/>
      </p:nvGrpSpPr>
      <p:grpSpPr>
        <a:xfrm>
          <a:off x="0" y="0"/>
          <a:ext cx="0" cy="0"/>
          <a:chOff x="0" y="0"/>
          <a:chExt cx="0" cy="0"/>
        </a:xfrm>
      </p:grpSpPr>
      <p:sp>
        <p:nvSpPr>
          <p:cNvPr id="1282" name="Google Shape;1282;p16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3" name="Google Shape;1283;p16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4" name="Google Shape;1284;p16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285" name="Google Shape;1285;p16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6" name="Google Shape;1286;p16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87" name="Google Shape;1287;p16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288" name="Google Shape;1288;p160"/>
          <p:cNvPicPr preferRelativeResize="0"/>
          <p:nvPr/>
        </p:nvPicPr>
        <p:blipFill rotWithShape="1">
          <a:blip r:embed="rId3">
            <a:alphaModFix/>
          </a:blip>
          <a:srcRect t="15362" b="3481"/>
          <a:stretch/>
        </p:blipFill>
        <p:spPr>
          <a:xfrm>
            <a:off x="6550981" y="-63796"/>
            <a:ext cx="5763302" cy="701748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6_Encabezado de sección">
  <p:cSld name="6_Encabezado de sección">
    <p:bg>
      <p:bgPr>
        <a:solidFill>
          <a:schemeClr val="dk2"/>
        </a:solidFill>
        <a:effectLst/>
      </p:bgPr>
    </p:bg>
    <p:spTree>
      <p:nvGrpSpPr>
        <p:cNvPr id="1" name="Shape 1289"/>
        <p:cNvGrpSpPr/>
        <p:nvPr/>
      </p:nvGrpSpPr>
      <p:grpSpPr>
        <a:xfrm>
          <a:off x="0" y="0"/>
          <a:ext cx="0" cy="0"/>
          <a:chOff x="0" y="0"/>
          <a:chExt cx="0" cy="0"/>
        </a:xfrm>
      </p:grpSpPr>
      <p:sp>
        <p:nvSpPr>
          <p:cNvPr id="1290" name="Google Shape;1290;p16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1" name="Google Shape;1291;p16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2" name="Google Shape;1292;p16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293" name="Google Shape;1293;p16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4" name="Google Shape;1294;p16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95" name="Google Shape;1295;p16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296" name="Google Shape;1296;p161"/>
          <p:cNvPicPr preferRelativeResize="0"/>
          <p:nvPr/>
        </p:nvPicPr>
        <p:blipFill rotWithShape="1">
          <a:blip r:embed="rId3">
            <a:alphaModFix/>
          </a:blip>
          <a:srcRect l="38292" t="2190" r="11534"/>
          <a:stretch/>
        </p:blipFill>
        <p:spPr>
          <a:xfrm>
            <a:off x="6550981" y="-85060"/>
            <a:ext cx="5718996" cy="699210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7_Encabezado de sección">
  <p:cSld name="7_Encabezado de sección">
    <p:bg>
      <p:bgPr>
        <a:solidFill>
          <a:schemeClr val="dk2"/>
        </a:solidFill>
        <a:effectLst/>
      </p:bgPr>
    </p:bg>
    <p:spTree>
      <p:nvGrpSpPr>
        <p:cNvPr id="1" name="Shape 1297"/>
        <p:cNvGrpSpPr/>
        <p:nvPr/>
      </p:nvGrpSpPr>
      <p:grpSpPr>
        <a:xfrm>
          <a:off x="0" y="0"/>
          <a:ext cx="0" cy="0"/>
          <a:chOff x="0" y="0"/>
          <a:chExt cx="0" cy="0"/>
        </a:xfrm>
      </p:grpSpPr>
      <p:sp>
        <p:nvSpPr>
          <p:cNvPr id="1298" name="Google Shape;1298;p16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99" name="Google Shape;1299;p16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0" name="Google Shape;1300;p16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01" name="Google Shape;1301;p16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2" name="Google Shape;1302;p16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03" name="Google Shape;1303;p16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04" name="Google Shape;1304;p162"/>
          <p:cNvPicPr preferRelativeResize="0"/>
          <p:nvPr/>
        </p:nvPicPr>
        <p:blipFill rotWithShape="1">
          <a:blip r:embed="rId3">
            <a:alphaModFix/>
          </a:blip>
          <a:srcRect l="33562" t="651" r="8291" b="4973"/>
          <a:stretch/>
        </p:blipFill>
        <p:spPr>
          <a:xfrm>
            <a:off x="6558067" y="0"/>
            <a:ext cx="5633932"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8_Encabezado de sección">
  <p:cSld name="8_Encabezado de sección">
    <p:bg>
      <p:bgPr>
        <a:solidFill>
          <a:schemeClr val="dk2"/>
        </a:solidFill>
        <a:effectLst/>
      </p:bgPr>
    </p:bg>
    <p:spTree>
      <p:nvGrpSpPr>
        <p:cNvPr id="1" name="Shape 1305"/>
        <p:cNvGrpSpPr/>
        <p:nvPr/>
      </p:nvGrpSpPr>
      <p:grpSpPr>
        <a:xfrm>
          <a:off x="0" y="0"/>
          <a:ext cx="0" cy="0"/>
          <a:chOff x="0" y="0"/>
          <a:chExt cx="0" cy="0"/>
        </a:xfrm>
      </p:grpSpPr>
      <p:sp>
        <p:nvSpPr>
          <p:cNvPr id="1306" name="Google Shape;1306;p16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7" name="Google Shape;1307;p16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8" name="Google Shape;1308;p16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09" name="Google Shape;1309;p16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0" name="Google Shape;1310;p16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11" name="Google Shape;1311;p16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12" name="Google Shape;1312;p163"/>
          <p:cNvPicPr preferRelativeResize="0"/>
          <p:nvPr/>
        </p:nvPicPr>
        <p:blipFill rotWithShape="1">
          <a:blip r:embed="rId3">
            <a:alphaModFix/>
          </a:blip>
          <a:srcRect l="38180"/>
          <a:stretch/>
        </p:blipFill>
        <p:spPr>
          <a:xfrm>
            <a:off x="6550981" y="-40096"/>
            <a:ext cx="5709683" cy="69269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9_Encabezado de sección">
  <p:cSld name="9_Encabezado de sección">
    <p:bg>
      <p:bgPr>
        <a:solidFill>
          <a:schemeClr val="dk2"/>
        </a:solidFill>
        <a:effectLst/>
      </p:bgPr>
    </p:bg>
    <p:spTree>
      <p:nvGrpSpPr>
        <p:cNvPr id="1" name="Shape 1313"/>
        <p:cNvGrpSpPr/>
        <p:nvPr/>
      </p:nvGrpSpPr>
      <p:grpSpPr>
        <a:xfrm>
          <a:off x="0" y="0"/>
          <a:ext cx="0" cy="0"/>
          <a:chOff x="0" y="0"/>
          <a:chExt cx="0" cy="0"/>
        </a:xfrm>
      </p:grpSpPr>
      <p:sp>
        <p:nvSpPr>
          <p:cNvPr id="1314" name="Google Shape;1314;p16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5" name="Google Shape;1315;p16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6" name="Google Shape;1316;p16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17" name="Google Shape;1317;p16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8" name="Google Shape;1318;p16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19" name="Google Shape;1319;p16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20" name="Google Shape;1320;p164"/>
          <p:cNvPicPr preferRelativeResize="0"/>
          <p:nvPr/>
        </p:nvPicPr>
        <p:blipFill rotWithShape="1">
          <a:blip r:embed="rId3">
            <a:alphaModFix/>
          </a:blip>
          <a:srcRect l="19922" r="23090"/>
          <a:stretch/>
        </p:blipFill>
        <p:spPr>
          <a:xfrm>
            <a:off x="6550981" y="-59957"/>
            <a:ext cx="5964864" cy="697791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0_Encabezado de sección">
  <p:cSld name="10_Encabezado de sección">
    <p:bg>
      <p:bgPr>
        <a:solidFill>
          <a:schemeClr val="dk2"/>
        </a:solidFill>
        <a:effectLst/>
      </p:bgPr>
    </p:bg>
    <p:spTree>
      <p:nvGrpSpPr>
        <p:cNvPr id="1" name="Shape 1321"/>
        <p:cNvGrpSpPr/>
        <p:nvPr/>
      </p:nvGrpSpPr>
      <p:grpSpPr>
        <a:xfrm>
          <a:off x="0" y="0"/>
          <a:ext cx="0" cy="0"/>
          <a:chOff x="0" y="0"/>
          <a:chExt cx="0" cy="0"/>
        </a:xfrm>
      </p:grpSpPr>
      <p:sp>
        <p:nvSpPr>
          <p:cNvPr id="1322" name="Google Shape;1322;p16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3" name="Google Shape;1323;p16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4" name="Google Shape;1324;p16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25" name="Google Shape;1325;p16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6" name="Google Shape;1326;p16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27" name="Google Shape;1327;p16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28" name="Google Shape;1328;p165"/>
          <p:cNvPicPr preferRelativeResize="0"/>
          <p:nvPr/>
        </p:nvPicPr>
        <p:blipFill rotWithShape="1">
          <a:blip r:embed="rId3">
            <a:alphaModFix/>
          </a:blip>
          <a:srcRect l="16184" t="-150" r="25991" b="150"/>
          <a:stretch/>
        </p:blipFill>
        <p:spPr>
          <a:xfrm>
            <a:off x="6550981" y="-51242"/>
            <a:ext cx="6007392" cy="692638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1_Encabezado de sección">
  <p:cSld name="11_Encabezado de sección">
    <p:bg>
      <p:bgPr>
        <a:solidFill>
          <a:schemeClr val="dk2"/>
        </a:solidFill>
        <a:effectLst/>
      </p:bgPr>
    </p:bg>
    <p:spTree>
      <p:nvGrpSpPr>
        <p:cNvPr id="1" name="Shape 1329"/>
        <p:cNvGrpSpPr/>
        <p:nvPr/>
      </p:nvGrpSpPr>
      <p:grpSpPr>
        <a:xfrm>
          <a:off x="0" y="0"/>
          <a:ext cx="0" cy="0"/>
          <a:chOff x="0" y="0"/>
          <a:chExt cx="0" cy="0"/>
        </a:xfrm>
      </p:grpSpPr>
      <p:sp>
        <p:nvSpPr>
          <p:cNvPr id="1330" name="Google Shape;1330;p16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1" name="Google Shape;1331;p16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2" name="Google Shape;1332;p16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33" name="Google Shape;1333;p16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4" name="Google Shape;1334;p16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35" name="Google Shape;1335;p16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36" name="Google Shape;1336;p166"/>
          <p:cNvPicPr preferRelativeResize="0"/>
          <p:nvPr/>
        </p:nvPicPr>
        <p:blipFill rotWithShape="1">
          <a:blip r:embed="rId3">
            <a:alphaModFix/>
          </a:blip>
          <a:srcRect l="19505" t="16442" r="43515" b="21534"/>
          <a:stretch/>
        </p:blipFill>
        <p:spPr>
          <a:xfrm>
            <a:off x="6550981" y="-72219"/>
            <a:ext cx="6246180" cy="698480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2_Encabezado de sección">
  <p:cSld name="12_Encabezado de sección">
    <p:bg>
      <p:bgPr>
        <a:solidFill>
          <a:schemeClr val="dk2"/>
        </a:solidFill>
        <a:effectLst/>
      </p:bgPr>
    </p:bg>
    <p:spTree>
      <p:nvGrpSpPr>
        <p:cNvPr id="1" name="Shape 1337"/>
        <p:cNvGrpSpPr/>
        <p:nvPr/>
      </p:nvGrpSpPr>
      <p:grpSpPr>
        <a:xfrm>
          <a:off x="0" y="0"/>
          <a:ext cx="0" cy="0"/>
          <a:chOff x="0" y="0"/>
          <a:chExt cx="0" cy="0"/>
        </a:xfrm>
      </p:grpSpPr>
      <p:sp>
        <p:nvSpPr>
          <p:cNvPr id="1338" name="Google Shape;1338;p16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9" name="Google Shape;1339;p16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0" name="Google Shape;1340;p16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41" name="Google Shape;1341;p16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2" name="Google Shape;1342;p16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43" name="Google Shape;1343;p16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44" name="Google Shape;1344;p167"/>
          <p:cNvPicPr preferRelativeResize="0"/>
          <p:nvPr/>
        </p:nvPicPr>
        <p:blipFill rotWithShape="1">
          <a:blip r:embed="rId3">
            <a:alphaModFix/>
          </a:blip>
          <a:srcRect l="1798" t="7909" r="51127" b="3320"/>
          <a:stretch/>
        </p:blipFill>
        <p:spPr>
          <a:xfrm>
            <a:off x="6550981" y="-181554"/>
            <a:ext cx="5745648" cy="722380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u-1">
  <p:cSld name="compu-1">
    <p:spTree>
      <p:nvGrpSpPr>
        <p:cNvPr id="1" name="Shape 97"/>
        <p:cNvGrpSpPr/>
        <p:nvPr/>
      </p:nvGrpSpPr>
      <p:grpSpPr>
        <a:xfrm>
          <a:off x="0" y="0"/>
          <a:ext cx="0" cy="0"/>
          <a:chOff x="0" y="0"/>
          <a:chExt cx="0" cy="0"/>
        </a:xfrm>
      </p:grpSpPr>
      <p:sp>
        <p:nvSpPr>
          <p:cNvPr id="98" name="Google Shape;98;p12"/>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2"/>
          <p:cNvSpPr txBox="1">
            <a:spLocks noGrp="1"/>
          </p:cNvSpPr>
          <p:nvPr>
            <p:ph type="body" idx="1"/>
          </p:nvPr>
        </p:nvSpPr>
        <p:spPr>
          <a:xfrm>
            <a:off x="839788" y="2870522"/>
            <a:ext cx="3932237" cy="29984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12"/>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103" name="Google Shape;103;p12"/>
          <p:cNvSpPr/>
          <p:nvPr/>
        </p:nvSpPr>
        <p:spPr>
          <a:xfrm>
            <a:off x="8243936" y="0"/>
            <a:ext cx="394806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 name="Google Shape;104;p12"/>
          <p:cNvSpPr>
            <a:spLocks noGrp="1"/>
          </p:cNvSpPr>
          <p:nvPr>
            <p:ph type="pic" idx="2"/>
          </p:nvPr>
        </p:nvSpPr>
        <p:spPr>
          <a:xfrm>
            <a:off x="5578475" y="1481138"/>
            <a:ext cx="5324475" cy="3009900"/>
          </a:xfrm>
          <a:prstGeom prst="rect">
            <a:avLst/>
          </a:prstGeom>
          <a:noFill/>
          <a:ln>
            <a:noFill/>
          </a:ln>
        </p:spPr>
      </p:sp>
      <p:pic>
        <p:nvPicPr>
          <p:cNvPr id="105" name="Google Shape;105;p12"/>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
        <p:nvSpPr>
          <p:cNvPr id="106" name="Google Shape;106;p12"/>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7" name="Google Shape;107;p12"/>
          <p:cNvPicPr preferRelativeResize="0"/>
          <p:nvPr/>
        </p:nvPicPr>
        <p:blipFill rotWithShape="1">
          <a:blip r:embed="rId3">
            <a:alphaModFix/>
          </a:blip>
          <a:srcRect l="7947" t="15753" r="9281" b="11689"/>
          <a:stretch/>
        </p:blipFill>
        <p:spPr>
          <a:xfrm>
            <a:off x="5240338" y="1157046"/>
            <a:ext cx="5931243" cy="5199303"/>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3_Encabezado de sección">
  <p:cSld name="13_Encabezado de sección">
    <p:bg>
      <p:bgPr>
        <a:solidFill>
          <a:schemeClr val="dk2"/>
        </a:solidFill>
        <a:effectLst/>
      </p:bgPr>
    </p:bg>
    <p:spTree>
      <p:nvGrpSpPr>
        <p:cNvPr id="1" name="Shape 1345"/>
        <p:cNvGrpSpPr/>
        <p:nvPr/>
      </p:nvGrpSpPr>
      <p:grpSpPr>
        <a:xfrm>
          <a:off x="0" y="0"/>
          <a:ext cx="0" cy="0"/>
          <a:chOff x="0" y="0"/>
          <a:chExt cx="0" cy="0"/>
        </a:xfrm>
      </p:grpSpPr>
      <p:sp>
        <p:nvSpPr>
          <p:cNvPr id="1346" name="Google Shape;1346;p16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7" name="Google Shape;1347;p16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8" name="Google Shape;1348;p16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49" name="Google Shape;1349;p16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0" name="Google Shape;1350;p16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51" name="Google Shape;1351;p16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52" name="Google Shape;1352;p168"/>
          <p:cNvPicPr preferRelativeResize="0"/>
          <p:nvPr/>
        </p:nvPicPr>
        <p:blipFill rotWithShape="1">
          <a:blip r:embed="rId3">
            <a:alphaModFix/>
          </a:blip>
          <a:srcRect l="14337" r="22804"/>
          <a:stretch/>
        </p:blipFill>
        <p:spPr>
          <a:xfrm>
            <a:off x="6550981" y="-83671"/>
            <a:ext cx="6624080" cy="702534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4_Encabezado de sección">
  <p:cSld name="14_Encabezado de sección">
    <p:bg>
      <p:bgPr>
        <a:solidFill>
          <a:schemeClr val="dk2"/>
        </a:solidFill>
        <a:effectLst/>
      </p:bgPr>
    </p:bg>
    <p:spTree>
      <p:nvGrpSpPr>
        <p:cNvPr id="1" name="Shape 1353"/>
        <p:cNvGrpSpPr/>
        <p:nvPr/>
      </p:nvGrpSpPr>
      <p:grpSpPr>
        <a:xfrm>
          <a:off x="0" y="0"/>
          <a:ext cx="0" cy="0"/>
          <a:chOff x="0" y="0"/>
          <a:chExt cx="0" cy="0"/>
        </a:xfrm>
      </p:grpSpPr>
      <p:sp>
        <p:nvSpPr>
          <p:cNvPr id="1354" name="Google Shape;1354;p16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5" name="Google Shape;1355;p16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6" name="Google Shape;1356;p16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57" name="Google Shape;1357;p16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8" name="Google Shape;1358;p16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59" name="Google Shape;1359;p16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60" name="Google Shape;1360;p169"/>
          <p:cNvPicPr preferRelativeResize="0"/>
          <p:nvPr/>
        </p:nvPicPr>
        <p:blipFill rotWithShape="1">
          <a:blip r:embed="rId3">
            <a:alphaModFix/>
          </a:blip>
          <a:srcRect l="41542" r="5516"/>
          <a:stretch/>
        </p:blipFill>
        <p:spPr>
          <a:xfrm>
            <a:off x="6550981" y="-167313"/>
            <a:ext cx="5827076" cy="719262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5_Encabezado de sección">
  <p:cSld name="15_Encabezado de sección">
    <p:bg>
      <p:bgPr>
        <a:solidFill>
          <a:schemeClr val="dk2"/>
        </a:solidFill>
        <a:effectLst/>
      </p:bgPr>
    </p:bg>
    <p:spTree>
      <p:nvGrpSpPr>
        <p:cNvPr id="1" name="Shape 1361"/>
        <p:cNvGrpSpPr/>
        <p:nvPr/>
      </p:nvGrpSpPr>
      <p:grpSpPr>
        <a:xfrm>
          <a:off x="0" y="0"/>
          <a:ext cx="0" cy="0"/>
          <a:chOff x="0" y="0"/>
          <a:chExt cx="0" cy="0"/>
        </a:xfrm>
      </p:grpSpPr>
      <p:sp>
        <p:nvSpPr>
          <p:cNvPr id="1362" name="Google Shape;1362;p17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3" name="Google Shape;1363;p17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4" name="Google Shape;1364;p17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65" name="Google Shape;1365;p17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66" name="Google Shape;1366;p17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67" name="Google Shape;1367;p17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68" name="Google Shape;1368;p170"/>
          <p:cNvPicPr preferRelativeResize="0"/>
          <p:nvPr/>
        </p:nvPicPr>
        <p:blipFill rotWithShape="1">
          <a:blip r:embed="rId3">
            <a:alphaModFix/>
          </a:blip>
          <a:srcRect l="43225" t="6401" r="5119" b="5671"/>
          <a:stretch/>
        </p:blipFill>
        <p:spPr>
          <a:xfrm>
            <a:off x="6550981" y="-58004"/>
            <a:ext cx="6373508" cy="69740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6_Encabezado de sección">
  <p:cSld name="16_Encabezado de sección">
    <p:bg>
      <p:bgPr>
        <a:solidFill>
          <a:schemeClr val="dk2"/>
        </a:solidFill>
        <a:effectLst/>
      </p:bgPr>
    </p:bg>
    <p:spTree>
      <p:nvGrpSpPr>
        <p:cNvPr id="1" name="Shape 1369"/>
        <p:cNvGrpSpPr/>
        <p:nvPr/>
      </p:nvGrpSpPr>
      <p:grpSpPr>
        <a:xfrm>
          <a:off x="0" y="0"/>
          <a:ext cx="0" cy="0"/>
          <a:chOff x="0" y="0"/>
          <a:chExt cx="0" cy="0"/>
        </a:xfrm>
      </p:grpSpPr>
      <p:sp>
        <p:nvSpPr>
          <p:cNvPr id="1370" name="Google Shape;1370;p17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1" name="Google Shape;1371;p17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2" name="Google Shape;1372;p17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73" name="Google Shape;1373;p17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4" name="Google Shape;1374;p17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75" name="Google Shape;1375;p17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76" name="Google Shape;1376;p171"/>
          <p:cNvPicPr preferRelativeResize="0"/>
          <p:nvPr/>
        </p:nvPicPr>
        <p:blipFill rotWithShape="1">
          <a:blip r:embed="rId3">
            <a:alphaModFix/>
          </a:blip>
          <a:srcRect l="22632" t="6875" r="28861" b="7398"/>
          <a:stretch/>
        </p:blipFill>
        <p:spPr>
          <a:xfrm>
            <a:off x="6550981" y="-85062"/>
            <a:ext cx="5964864" cy="70281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7_Encabezado de sección">
  <p:cSld name="17_Encabezado de sección">
    <p:bg>
      <p:bgPr>
        <a:solidFill>
          <a:schemeClr val="dk2"/>
        </a:solidFill>
        <a:effectLst/>
      </p:bgPr>
    </p:bg>
    <p:spTree>
      <p:nvGrpSpPr>
        <p:cNvPr id="1" name="Shape 1377"/>
        <p:cNvGrpSpPr/>
        <p:nvPr/>
      </p:nvGrpSpPr>
      <p:grpSpPr>
        <a:xfrm>
          <a:off x="0" y="0"/>
          <a:ext cx="0" cy="0"/>
          <a:chOff x="0" y="0"/>
          <a:chExt cx="0" cy="0"/>
        </a:xfrm>
      </p:grpSpPr>
      <p:sp>
        <p:nvSpPr>
          <p:cNvPr id="1378" name="Google Shape;1378;p17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9" name="Google Shape;1379;p17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0" name="Google Shape;1380;p17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81" name="Google Shape;1381;p17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2" name="Google Shape;1382;p17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83" name="Google Shape;1383;p17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84" name="Google Shape;1384;p172"/>
          <p:cNvPicPr preferRelativeResize="0"/>
          <p:nvPr/>
        </p:nvPicPr>
        <p:blipFill rotWithShape="1">
          <a:blip r:embed="rId3">
            <a:alphaModFix/>
          </a:blip>
          <a:srcRect l="48976" t="10363" r="8186" b="11596"/>
          <a:stretch/>
        </p:blipFill>
        <p:spPr>
          <a:xfrm>
            <a:off x="6550981" y="-116959"/>
            <a:ext cx="5804052" cy="704938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8_Encabezado de sección">
  <p:cSld name="18_Encabezado de sección">
    <p:bg>
      <p:bgPr>
        <a:solidFill>
          <a:schemeClr val="dk2"/>
        </a:solidFill>
        <a:effectLst/>
      </p:bgPr>
    </p:bg>
    <p:spTree>
      <p:nvGrpSpPr>
        <p:cNvPr id="1" name="Shape 1385"/>
        <p:cNvGrpSpPr/>
        <p:nvPr/>
      </p:nvGrpSpPr>
      <p:grpSpPr>
        <a:xfrm>
          <a:off x="0" y="0"/>
          <a:ext cx="0" cy="0"/>
          <a:chOff x="0" y="0"/>
          <a:chExt cx="0" cy="0"/>
        </a:xfrm>
      </p:grpSpPr>
      <p:sp>
        <p:nvSpPr>
          <p:cNvPr id="1386" name="Google Shape;1386;p17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7" name="Google Shape;1387;p17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8" name="Google Shape;1388;p17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89" name="Google Shape;1389;p17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0" name="Google Shape;1390;p17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91" name="Google Shape;1391;p17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392" name="Google Shape;1392;p173"/>
          <p:cNvPicPr preferRelativeResize="0"/>
          <p:nvPr/>
        </p:nvPicPr>
        <p:blipFill rotWithShape="1">
          <a:blip r:embed="rId3">
            <a:alphaModFix/>
          </a:blip>
          <a:srcRect l="31537" t="12026" r="17817"/>
          <a:stretch/>
        </p:blipFill>
        <p:spPr>
          <a:xfrm>
            <a:off x="6550981" y="-61722"/>
            <a:ext cx="6028664" cy="698143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9_Encabezado de sección">
  <p:cSld name="19_Encabezado de sección">
    <p:bg>
      <p:bgPr>
        <a:solidFill>
          <a:schemeClr val="dk2"/>
        </a:solidFill>
        <a:effectLst/>
      </p:bgPr>
    </p:bg>
    <p:spTree>
      <p:nvGrpSpPr>
        <p:cNvPr id="1" name="Shape 1393"/>
        <p:cNvGrpSpPr/>
        <p:nvPr/>
      </p:nvGrpSpPr>
      <p:grpSpPr>
        <a:xfrm>
          <a:off x="0" y="0"/>
          <a:ext cx="0" cy="0"/>
          <a:chOff x="0" y="0"/>
          <a:chExt cx="0" cy="0"/>
        </a:xfrm>
      </p:grpSpPr>
      <p:sp>
        <p:nvSpPr>
          <p:cNvPr id="1394" name="Google Shape;1394;p17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5" name="Google Shape;1395;p17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6" name="Google Shape;1396;p17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97" name="Google Shape;1397;p17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8" name="Google Shape;1398;p17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99" name="Google Shape;1399;p17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400" name="Google Shape;1400;p174"/>
          <p:cNvPicPr preferRelativeResize="0"/>
          <p:nvPr/>
        </p:nvPicPr>
        <p:blipFill rotWithShape="1">
          <a:blip r:embed="rId3">
            <a:alphaModFix/>
          </a:blip>
          <a:srcRect l="47939" t="1175" r="418" b="2494"/>
          <a:stretch/>
        </p:blipFill>
        <p:spPr>
          <a:xfrm>
            <a:off x="6567377" y="-68392"/>
            <a:ext cx="5624624" cy="69947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0_Encabezado de sección">
  <p:cSld name="20_Encabezado de sección">
    <p:bg>
      <p:bgPr>
        <a:solidFill>
          <a:schemeClr val="dk2"/>
        </a:solidFill>
        <a:effectLst/>
      </p:bgPr>
    </p:bg>
    <p:spTree>
      <p:nvGrpSpPr>
        <p:cNvPr id="1" name="Shape 1401"/>
        <p:cNvGrpSpPr/>
        <p:nvPr/>
      </p:nvGrpSpPr>
      <p:grpSpPr>
        <a:xfrm>
          <a:off x="0" y="0"/>
          <a:ext cx="0" cy="0"/>
          <a:chOff x="0" y="0"/>
          <a:chExt cx="0" cy="0"/>
        </a:xfrm>
      </p:grpSpPr>
      <p:sp>
        <p:nvSpPr>
          <p:cNvPr id="1402" name="Google Shape;1402;p17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3" name="Google Shape;1403;p17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4" name="Google Shape;1404;p17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05" name="Google Shape;1405;p17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06" name="Google Shape;1406;p17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07" name="Google Shape;1407;p17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408" name="Google Shape;1408;p175"/>
          <p:cNvPicPr preferRelativeResize="0"/>
          <p:nvPr/>
        </p:nvPicPr>
        <p:blipFill rotWithShape="1">
          <a:blip r:embed="rId3">
            <a:alphaModFix/>
          </a:blip>
          <a:srcRect l="18887" t="1808" r="22707" b="6842"/>
          <a:stretch/>
        </p:blipFill>
        <p:spPr>
          <a:xfrm>
            <a:off x="6550981" y="-92124"/>
            <a:ext cx="6753868" cy="704224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1_Encabezado de sección">
  <p:cSld name="21_Encabezado de sección">
    <p:bg>
      <p:bgPr>
        <a:solidFill>
          <a:schemeClr val="dk2"/>
        </a:solidFill>
        <a:effectLst/>
      </p:bgPr>
    </p:bg>
    <p:spTree>
      <p:nvGrpSpPr>
        <p:cNvPr id="1" name="Shape 1409"/>
        <p:cNvGrpSpPr/>
        <p:nvPr/>
      </p:nvGrpSpPr>
      <p:grpSpPr>
        <a:xfrm>
          <a:off x="0" y="0"/>
          <a:ext cx="0" cy="0"/>
          <a:chOff x="0" y="0"/>
          <a:chExt cx="0" cy="0"/>
        </a:xfrm>
      </p:grpSpPr>
      <p:sp>
        <p:nvSpPr>
          <p:cNvPr id="1410" name="Google Shape;1410;p17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1" name="Google Shape;1411;p17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2" name="Google Shape;1412;p17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13" name="Google Shape;1413;p17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4" name="Google Shape;1414;p17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15" name="Google Shape;1415;p17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416" name="Google Shape;1416;p176"/>
          <p:cNvPicPr preferRelativeResize="0"/>
          <p:nvPr/>
        </p:nvPicPr>
        <p:blipFill rotWithShape="1">
          <a:blip r:embed="rId3">
            <a:alphaModFix/>
          </a:blip>
          <a:srcRect l="30045" t="24047" r="27762" b="6791"/>
          <a:stretch/>
        </p:blipFill>
        <p:spPr>
          <a:xfrm>
            <a:off x="6556869" y="-139891"/>
            <a:ext cx="6532136" cy="713777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22_Encabezado de sección">
  <p:cSld name="22_Encabezado de sección">
    <p:bg>
      <p:bgPr>
        <a:solidFill>
          <a:schemeClr val="dk2"/>
        </a:solidFill>
        <a:effectLst/>
      </p:bgPr>
    </p:bg>
    <p:spTree>
      <p:nvGrpSpPr>
        <p:cNvPr id="1" name="Shape 1417"/>
        <p:cNvGrpSpPr/>
        <p:nvPr/>
      </p:nvGrpSpPr>
      <p:grpSpPr>
        <a:xfrm>
          <a:off x="0" y="0"/>
          <a:ext cx="0" cy="0"/>
          <a:chOff x="0" y="0"/>
          <a:chExt cx="0" cy="0"/>
        </a:xfrm>
      </p:grpSpPr>
      <p:sp>
        <p:nvSpPr>
          <p:cNvPr id="1418" name="Google Shape;1418;p17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9" name="Google Shape;1419;p17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0" name="Google Shape;1420;p17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21" name="Google Shape;1421;p17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2" name="Google Shape;1422;p17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23" name="Google Shape;1423;p17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424" name="Google Shape;1424;p177"/>
          <p:cNvPicPr preferRelativeResize="0"/>
          <p:nvPr/>
        </p:nvPicPr>
        <p:blipFill rotWithShape="1">
          <a:blip r:embed="rId3">
            <a:alphaModFix/>
          </a:blip>
          <a:srcRect l="28137" r="15201"/>
          <a:stretch/>
        </p:blipFill>
        <p:spPr>
          <a:xfrm>
            <a:off x="6550981" y="-132124"/>
            <a:ext cx="6052720" cy="712224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08"/>
        <p:cNvGrpSpPr/>
        <p:nvPr/>
      </p:nvGrpSpPr>
      <p:grpSpPr>
        <a:xfrm>
          <a:off x="0" y="0"/>
          <a:ext cx="0" cy="0"/>
          <a:chOff x="0" y="0"/>
          <a:chExt cx="0" cy="0"/>
        </a:xfrm>
      </p:grpSpPr>
      <p:sp>
        <p:nvSpPr>
          <p:cNvPr id="109" name="Google Shape;109;p13"/>
          <p:cNvSpPr txBox="1">
            <a:spLocks noGrp="1"/>
          </p:cNvSpPr>
          <p:nvPr>
            <p:ph type="title"/>
          </p:nvPr>
        </p:nvSpPr>
        <p:spPr>
          <a:xfrm>
            <a:off x="838199" y="821803"/>
            <a:ext cx="10701759" cy="10648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3"/>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3"/>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113" name="Google Shape;113;p13"/>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3_Encabezado de sección">
  <p:cSld name="23_Encabezado de sección">
    <p:bg>
      <p:bgPr>
        <a:solidFill>
          <a:schemeClr val="dk2"/>
        </a:solidFill>
        <a:effectLst/>
      </p:bgPr>
    </p:bg>
    <p:spTree>
      <p:nvGrpSpPr>
        <p:cNvPr id="1" name="Shape 1425"/>
        <p:cNvGrpSpPr/>
        <p:nvPr/>
      </p:nvGrpSpPr>
      <p:grpSpPr>
        <a:xfrm>
          <a:off x="0" y="0"/>
          <a:ext cx="0" cy="0"/>
          <a:chOff x="0" y="0"/>
          <a:chExt cx="0" cy="0"/>
        </a:xfrm>
      </p:grpSpPr>
      <p:sp>
        <p:nvSpPr>
          <p:cNvPr id="1426" name="Google Shape;1426;p17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7" name="Google Shape;1427;p17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8" name="Google Shape;1428;p17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29" name="Google Shape;1429;p17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0" name="Google Shape;1430;p17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31" name="Google Shape;1431;p17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432" name="Google Shape;1432;p178"/>
          <p:cNvPicPr preferRelativeResize="0"/>
          <p:nvPr/>
        </p:nvPicPr>
        <p:blipFill rotWithShape="1">
          <a:blip r:embed="rId3">
            <a:alphaModFix/>
          </a:blip>
          <a:srcRect l="24283" r="19321"/>
          <a:stretch/>
        </p:blipFill>
        <p:spPr>
          <a:xfrm>
            <a:off x="6550981" y="-65275"/>
            <a:ext cx="5921920" cy="700104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4_Encabezado de sección">
  <p:cSld name="24_Encabezado de sección">
    <p:bg>
      <p:bgPr>
        <a:solidFill>
          <a:schemeClr val="dk2"/>
        </a:solidFill>
        <a:effectLst/>
      </p:bgPr>
    </p:bg>
    <p:spTree>
      <p:nvGrpSpPr>
        <p:cNvPr id="1" name="Shape 1433"/>
        <p:cNvGrpSpPr/>
        <p:nvPr/>
      </p:nvGrpSpPr>
      <p:grpSpPr>
        <a:xfrm>
          <a:off x="0" y="0"/>
          <a:ext cx="0" cy="0"/>
          <a:chOff x="0" y="0"/>
          <a:chExt cx="0" cy="0"/>
        </a:xfrm>
      </p:grpSpPr>
      <p:sp>
        <p:nvSpPr>
          <p:cNvPr id="1434" name="Google Shape;1434;p17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5" name="Google Shape;1435;p17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6" name="Google Shape;1436;p17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37" name="Google Shape;1437;p17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8" name="Google Shape;1438;p17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39" name="Google Shape;1439;p17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440" name="Google Shape;1440;p179"/>
          <p:cNvPicPr preferRelativeResize="0"/>
          <p:nvPr/>
        </p:nvPicPr>
        <p:blipFill rotWithShape="1">
          <a:blip r:embed="rId3">
            <a:alphaModFix/>
          </a:blip>
          <a:srcRect l="12215" t="16597" r="44468"/>
          <a:stretch/>
        </p:blipFill>
        <p:spPr>
          <a:xfrm>
            <a:off x="6550981" y="-299400"/>
            <a:ext cx="5809104" cy="745679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5_Encabezado de sección">
  <p:cSld name="25_Encabezado de sección">
    <p:bg>
      <p:bgPr>
        <a:solidFill>
          <a:schemeClr val="dk2"/>
        </a:solidFill>
        <a:effectLst/>
      </p:bgPr>
    </p:bg>
    <p:spTree>
      <p:nvGrpSpPr>
        <p:cNvPr id="1" name="Shape 1441"/>
        <p:cNvGrpSpPr/>
        <p:nvPr/>
      </p:nvGrpSpPr>
      <p:grpSpPr>
        <a:xfrm>
          <a:off x="0" y="0"/>
          <a:ext cx="0" cy="0"/>
          <a:chOff x="0" y="0"/>
          <a:chExt cx="0" cy="0"/>
        </a:xfrm>
      </p:grpSpPr>
      <p:sp>
        <p:nvSpPr>
          <p:cNvPr id="1442" name="Google Shape;1442;p18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3" name="Google Shape;1443;p18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4" name="Google Shape;1444;p18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45" name="Google Shape;1445;p18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6" name="Google Shape;1446;p18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47" name="Google Shape;1447;p18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448" name="Google Shape;1448;p180"/>
          <p:cNvPicPr preferRelativeResize="0"/>
          <p:nvPr/>
        </p:nvPicPr>
        <p:blipFill rotWithShape="1">
          <a:blip r:embed="rId3">
            <a:alphaModFix/>
          </a:blip>
          <a:srcRect l="22620" r="18625"/>
          <a:stretch/>
        </p:blipFill>
        <p:spPr>
          <a:xfrm>
            <a:off x="6550981" y="-191687"/>
            <a:ext cx="6381656" cy="724137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26_Encabezado de sección">
  <p:cSld name="26_Encabezado de sección">
    <p:bg>
      <p:bgPr>
        <a:solidFill>
          <a:schemeClr val="dk2"/>
        </a:solidFill>
        <a:effectLst/>
      </p:bgPr>
    </p:bg>
    <p:spTree>
      <p:nvGrpSpPr>
        <p:cNvPr id="1" name="Shape 1449"/>
        <p:cNvGrpSpPr/>
        <p:nvPr/>
      </p:nvGrpSpPr>
      <p:grpSpPr>
        <a:xfrm>
          <a:off x="0" y="0"/>
          <a:ext cx="0" cy="0"/>
          <a:chOff x="0" y="0"/>
          <a:chExt cx="0" cy="0"/>
        </a:xfrm>
      </p:grpSpPr>
      <p:sp>
        <p:nvSpPr>
          <p:cNvPr id="1450" name="Google Shape;1450;p18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1" name="Google Shape;1451;p18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2" name="Google Shape;1452;p18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53" name="Google Shape;1453;p18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4" name="Google Shape;1454;p18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55" name="Google Shape;1455;p18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456" name="Google Shape;1456;p181"/>
          <p:cNvPicPr preferRelativeResize="0"/>
          <p:nvPr/>
        </p:nvPicPr>
        <p:blipFill rotWithShape="1">
          <a:blip r:embed="rId3">
            <a:alphaModFix/>
          </a:blip>
          <a:srcRect l="36975" r="9092"/>
          <a:stretch/>
        </p:blipFill>
        <p:spPr>
          <a:xfrm>
            <a:off x="6550981" y="-139206"/>
            <a:ext cx="5772952" cy="713641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27_Encabezado de sección">
  <p:cSld name="27_Encabezado de sección">
    <p:bg>
      <p:bgPr>
        <a:solidFill>
          <a:schemeClr val="dk2"/>
        </a:solidFill>
        <a:effectLst/>
      </p:bgPr>
    </p:bg>
    <p:spTree>
      <p:nvGrpSpPr>
        <p:cNvPr id="1" name="Shape 1457"/>
        <p:cNvGrpSpPr/>
        <p:nvPr/>
      </p:nvGrpSpPr>
      <p:grpSpPr>
        <a:xfrm>
          <a:off x="0" y="0"/>
          <a:ext cx="0" cy="0"/>
          <a:chOff x="0" y="0"/>
          <a:chExt cx="0" cy="0"/>
        </a:xfrm>
      </p:grpSpPr>
      <p:sp>
        <p:nvSpPr>
          <p:cNvPr id="1458" name="Google Shape;1458;p18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9" name="Google Shape;1459;p18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0" name="Google Shape;1460;p18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61" name="Google Shape;1461;p18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2" name="Google Shape;1462;p18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63" name="Google Shape;1463;p18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464" name="Google Shape;1464;p182"/>
          <p:cNvPicPr preferRelativeResize="0"/>
          <p:nvPr/>
        </p:nvPicPr>
        <p:blipFill rotWithShape="1">
          <a:blip r:embed="rId3">
            <a:alphaModFix/>
          </a:blip>
          <a:srcRect l="11311" t="7152" r="41850" b="6252"/>
          <a:stretch/>
        </p:blipFill>
        <p:spPr>
          <a:xfrm>
            <a:off x="6550982" y="-150125"/>
            <a:ext cx="5868480" cy="72333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8_Encabezado de sección">
  <p:cSld name="28_Encabezado de sección">
    <p:bg>
      <p:bgPr>
        <a:solidFill>
          <a:schemeClr val="dk2"/>
        </a:solidFill>
        <a:effectLst/>
      </p:bgPr>
    </p:bg>
    <p:spTree>
      <p:nvGrpSpPr>
        <p:cNvPr id="1" name="Shape 1465"/>
        <p:cNvGrpSpPr/>
        <p:nvPr/>
      </p:nvGrpSpPr>
      <p:grpSpPr>
        <a:xfrm>
          <a:off x="0" y="0"/>
          <a:ext cx="0" cy="0"/>
          <a:chOff x="0" y="0"/>
          <a:chExt cx="0" cy="0"/>
        </a:xfrm>
      </p:grpSpPr>
      <p:sp>
        <p:nvSpPr>
          <p:cNvPr id="1466" name="Google Shape;1466;p18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7" name="Google Shape;1467;p18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8" name="Google Shape;1468;p18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69" name="Google Shape;1469;p18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0" name="Google Shape;1470;p18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71" name="Google Shape;1471;p18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472" name="Google Shape;1472;p183"/>
          <p:cNvPicPr preferRelativeResize="0"/>
          <p:nvPr/>
        </p:nvPicPr>
        <p:blipFill rotWithShape="1">
          <a:blip r:embed="rId3">
            <a:alphaModFix/>
          </a:blip>
          <a:srcRect l="30317" r="10824"/>
          <a:stretch/>
        </p:blipFill>
        <p:spPr>
          <a:xfrm>
            <a:off x="6550981" y="-214265"/>
            <a:ext cx="5718356" cy="728652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Imagen con título">
  <p:cSld name="Imagen con título">
    <p:spTree>
      <p:nvGrpSpPr>
        <p:cNvPr id="1" name="Shape 1473"/>
        <p:cNvGrpSpPr/>
        <p:nvPr/>
      </p:nvGrpSpPr>
      <p:grpSpPr>
        <a:xfrm>
          <a:off x="0" y="0"/>
          <a:ext cx="0" cy="0"/>
          <a:chOff x="0" y="0"/>
          <a:chExt cx="0" cy="0"/>
        </a:xfrm>
      </p:grpSpPr>
      <p:sp>
        <p:nvSpPr>
          <p:cNvPr id="1474" name="Google Shape;1474;p184"/>
          <p:cNvSpPr txBox="1">
            <a:spLocks noGrp="1"/>
          </p:cNvSpPr>
          <p:nvPr>
            <p:ph type="title"/>
          </p:nvPr>
        </p:nvSpPr>
        <p:spPr>
          <a:xfrm>
            <a:off x="289111" y="365126"/>
            <a:ext cx="11725800" cy="596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144AA7"/>
              </a:buClr>
              <a:buSzPts val="2800"/>
              <a:buFont typeface="Arial"/>
              <a:buNone/>
              <a:defRPr sz="2800" b="1" i="0" u="none" strike="noStrike" cap="none">
                <a:solidFill>
                  <a:srgbClr val="144AA7"/>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75" name="Google Shape;1475;p184"/>
          <p:cNvPicPr preferRelativeResize="0"/>
          <p:nvPr/>
        </p:nvPicPr>
        <p:blipFill rotWithShape="1">
          <a:blip r:embed="rId2">
            <a:alphaModFix amt="40000"/>
          </a:blip>
          <a:srcRect r="50000"/>
          <a:stretch/>
        </p:blipFill>
        <p:spPr>
          <a:xfrm>
            <a:off x="9621359" y="759731"/>
            <a:ext cx="2570643" cy="5783943"/>
          </a:xfrm>
          <a:prstGeom prst="rect">
            <a:avLst/>
          </a:prstGeom>
          <a:noFill/>
          <a:ln>
            <a:noFill/>
          </a:ln>
        </p:spPr>
      </p:pic>
      <p:pic>
        <p:nvPicPr>
          <p:cNvPr id="1476" name="Google Shape;1476;p184"/>
          <p:cNvPicPr preferRelativeResize="0"/>
          <p:nvPr/>
        </p:nvPicPr>
        <p:blipFill rotWithShape="1">
          <a:blip r:embed="rId3">
            <a:alphaModFix/>
          </a:blip>
          <a:srcRect r="32455"/>
          <a:stretch/>
        </p:blipFill>
        <p:spPr>
          <a:xfrm>
            <a:off x="238311" y="6297705"/>
            <a:ext cx="778437" cy="390337"/>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galeria">
  <p:cSld name="galeria">
    <p:spTree>
      <p:nvGrpSpPr>
        <p:cNvPr id="1" name="Shape 1484"/>
        <p:cNvGrpSpPr/>
        <p:nvPr/>
      </p:nvGrpSpPr>
      <p:grpSpPr>
        <a:xfrm>
          <a:off x="0" y="0"/>
          <a:ext cx="0" cy="0"/>
          <a:chOff x="0" y="0"/>
          <a:chExt cx="0" cy="0"/>
        </a:xfrm>
      </p:grpSpPr>
      <p:sp>
        <p:nvSpPr>
          <p:cNvPr id="1485" name="Google Shape;1485;p186"/>
          <p:cNvSpPr>
            <a:spLocks noGrp="1"/>
          </p:cNvSpPr>
          <p:nvPr>
            <p:ph type="pic" idx="2"/>
          </p:nvPr>
        </p:nvSpPr>
        <p:spPr>
          <a:xfrm>
            <a:off x="831850" y="1368707"/>
            <a:ext cx="2305200" cy="2305200"/>
          </a:xfrm>
          <a:prstGeom prst="rect">
            <a:avLst/>
          </a:prstGeom>
          <a:noFill/>
          <a:ln>
            <a:noFill/>
          </a:ln>
        </p:spPr>
      </p:sp>
      <p:sp>
        <p:nvSpPr>
          <p:cNvPr id="1486" name="Google Shape;1486;p186"/>
          <p:cNvSpPr>
            <a:spLocks noGrp="1"/>
          </p:cNvSpPr>
          <p:nvPr>
            <p:ph type="pic" idx="3"/>
          </p:nvPr>
        </p:nvSpPr>
        <p:spPr>
          <a:xfrm>
            <a:off x="3401430" y="1368707"/>
            <a:ext cx="2305200" cy="2305200"/>
          </a:xfrm>
          <a:prstGeom prst="rect">
            <a:avLst/>
          </a:prstGeom>
          <a:noFill/>
          <a:ln>
            <a:noFill/>
          </a:ln>
        </p:spPr>
      </p:sp>
      <p:sp>
        <p:nvSpPr>
          <p:cNvPr id="1487" name="Google Shape;1487;p186"/>
          <p:cNvSpPr>
            <a:spLocks noGrp="1"/>
          </p:cNvSpPr>
          <p:nvPr>
            <p:ph type="pic" idx="4"/>
          </p:nvPr>
        </p:nvSpPr>
        <p:spPr>
          <a:xfrm>
            <a:off x="831850" y="3915137"/>
            <a:ext cx="2305200" cy="2305200"/>
          </a:xfrm>
          <a:prstGeom prst="rect">
            <a:avLst/>
          </a:prstGeom>
          <a:noFill/>
          <a:ln>
            <a:noFill/>
          </a:ln>
        </p:spPr>
      </p:sp>
      <p:sp>
        <p:nvSpPr>
          <p:cNvPr id="1488" name="Google Shape;1488;p186"/>
          <p:cNvSpPr>
            <a:spLocks noGrp="1"/>
          </p:cNvSpPr>
          <p:nvPr>
            <p:ph type="pic" idx="5"/>
          </p:nvPr>
        </p:nvSpPr>
        <p:spPr>
          <a:xfrm>
            <a:off x="3401430" y="3915137"/>
            <a:ext cx="2305200" cy="2305200"/>
          </a:xfrm>
          <a:prstGeom prst="rect">
            <a:avLst/>
          </a:prstGeom>
          <a:noFill/>
          <a:ln>
            <a:noFill/>
          </a:ln>
        </p:spPr>
      </p:sp>
      <p:sp>
        <p:nvSpPr>
          <p:cNvPr id="1489" name="Google Shape;1489;p18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0" name="Google Shape;1490;p18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1" name="Google Shape;1491;p18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492" name="Google Shape;1492;p186"/>
          <p:cNvSpPr txBox="1">
            <a:spLocks noGrp="1"/>
          </p:cNvSpPr>
          <p:nvPr>
            <p:ph type="title"/>
          </p:nvPr>
        </p:nvSpPr>
        <p:spPr>
          <a:xfrm>
            <a:off x="838200" y="365126"/>
            <a:ext cx="5647200" cy="100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FA2"/>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93" name="Google Shape;1493;p186"/>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494" name="Google Shape;1494;p186"/>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495"/>
        <p:cNvGrpSpPr/>
        <p:nvPr/>
      </p:nvGrpSpPr>
      <p:grpSpPr>
        <a:xfrm>
          <a:off x="0" y="0"/>
          <a:ext cx="0" cy="0"/>
          <a:chOff x="0" y="0"/>
          <a:chExt cx="0" cy="0"/>
        </a:xfrm>
      </p:grpSpPr>
      <p:sp>
        <p:nvSpPr>
          <p:cNvPr id="1496" name="Google Shape;1496;p187"/>
          <p:cNvSpPr txBox="1">
            <a:spLocks noGrp="1"/>
          </p:cNvSpPr>
          <p:nvPr>
            <p:ph type="title"/>
          </p:nvPr>
        </p:nvSpPr>
        <p:spPr>
          <a:xfrm>
            <a:off x="831850" y="781813"/>
            <a:ext cx="105219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7" name="Google Shape;1497;p187"/>
          <p:cNvSpPr txBox="1">
            <a:spLocks noGrp="1"/>
          </p:cNvSpPr>
          <p:nvPr>
            <p:ph type="body" idx="1"/>
          </p:nvPr>
        </p:nvSpPr>
        <p:spPr>
          <a:xfrm>
            <a:off x="838200" y="2107375"/>
            <a:ext cx="10515600" cy="406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8" name="Google Shape;1498;p18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9" name="Google Shape;1499;p18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0" name="Google Shape;1500;p18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501" name="Google Shape;1501;p187"/>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02" name="Google Shape;1502;p187"/>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Diapositiva de título" type="title">
  <p:cSld name="TITLE">
    <p:bg>
      <p:bgPr>
        <a:solidFill>
          <a:schemeClr val="lt1"/>
        </a:solidFill>
        <a:effectLst/>
      </p:bgPr>
    </p:bg>
    <p:spTree>
      <p:nvGrpSpPr>
        <p:cNvPr id="1" name="Shape 1503"/>
        <p:cNvGrpSpPr/>
        <p:nvPr/>
      </p:nvGrpSpPr>
      <p:grpSpPr>
        <a:xfrm>
          <a:off x="0" y="0"/>
          <a:ext cx="0" cy="0"/>
          <a:chOff x="0" y="0"/>
          <a:chExt cx="0" cy="0"/>
        </a:xfrm>
      </p:grpSpPr>
      <p:pic>
        <p:nvPicPr>
          <p:cNvPr id="1504" name="Google Shape;1504;p18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05" name="Google Shape;1505;p188"/>
          <p:cNvSpPr txBox="1">
            <a:spLocks noGrp="1"/>
          </p:cNvSpPr>
          <p:nvPr>
            <p:ph type="ctrTitle"/>
          </p:nvPr>
        </p:nvSpPr>
        <p:spPr>
          <a:xfrm>
            <a:off x="940120" y="1411942"/>
            <a:ext cx="6200400" cy="293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Black"/>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6" name="Google Shape;1506;p188"/>
          <p:cNvSpPr txBox="1">
            <a:spLocks noGrp="1"/>
          </p:cNvSpPr>
          <p:nvPr>
            <p:ph type="subTitle" idx="1"/>
          </p:nvPr>
        </p:nvSpPr>
        <p:spPr>
          <a:xfrm>
            <a:off x="940120" y="4563717"/>
            <a:ext cx="7034100" cy="1062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07" name="Google Shape;1507;p188"/>
          <p:cNvSpPr/>
          <p:nvPr/>
        </p:nvSpPr>
        <p:spPr>
          <a:xfrm>
            <a:off x="0" y="5708468"/>
            <a:ext cx="718500" cy="11454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Solo el título">
  <p:cSld name="1_Solo el título">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1550887" y="2768938"/>
            <a:ext cx="7028329" cy="106487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4"/>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7" name="Google Shape;117;p14"/>
          <p:cNvPicPr preferRelativeResize="0"/>
          <p:nvPr/>
        </p:nvPicPr>
        <p:blipFill rotWithShape="1">
          <a:blip r:embed="rId2">
            <a:alphaModFix/>
          </a:blip>
          <a:srcRect l="20404" r="23934"/>
          <a:stretch/>
        </p:blipFill>
        <p:spPr>
          <a:xfrm>
            <a:off x="5405718" y="0"/>
            <a:ext cx="6786282" cy="6858000"/>
          </a:xfrm>
          <a:prstGeom prst="rect">
            <a:avLst/>
          </a:prstGeom>
          <a:noFill/>
          <a:ln>
            <a:noFill/>
          </a:ln>
        </p:spPr>
      </p:pic>
      <p:pic>
        <p:nvPicPr>
          <p:cNvPr id="118" name="Google Shape;118;p14"/>
          <p:cNvPicPr preferRelativeResize="0"/>
          <p:nvPr/>
        </p:nvPicPr>
        <p:blipFill rotWithShape="1">
          <a:blip r:embed="rId3">
            <a:alphaModFix/>
          </a:blip>
          <a:srcRect r="31069" b="-15577"/>
          <a:stretch/>
        </p:blipFill>
        <p:spPr>
          <a:xfrm>
            <a:off x="311397" y="286816"/>
            <a:ext cx="830429" cy="308772"/>
          </a:xfrm>
          <a:prstGeom prst="rect">
            <a:avLst/>
          </a:prstGeom>
          <a:noFill/>
          <a:ln>
            <a:noFill/>
          </a:ln>
        </p:spPr>
      </p:pic>
      <p:sp>
        <p:nvSpPr>
          <p:cNvPr id="119" name="Google Shape;119;p14"/>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508"/>
        <p:cNvGrpSpPr/>
        <p:nvPr/>
      </p:nvGrpSpPr>
      <p:grpSpPr>
        <a:xfrm>
          <a:off x="0" y="0"/>
          <a:ext cx="0" cy="0"/>
          <a:chOff x="0" y="0"/>
          <a:chExt cx="0" cy="0"/>
        </a:xfrm>
      </p:grpSpPr>
      <p:sp>
        <p:nvSpPr>
          <p:cNvPr id="1509" name="Google Shape;1509;p18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0" name="Google Shape;1510;p18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1" name="Google Shape;1511;p18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512" name="Google Shape;1512;p189"/>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513" name="Google Shape;1513;p189"/>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_En blanco">
  <p:cSld name="1_En blanco">
    <p:spTree>
      <p:nvGrpSpPr>
        <p:cNvPr id="1" name="Shape 1514"/>
        <p:cNvGrpSpPr/>
        <p:nvPr/>
      </p:nvGrpSpPr>
      <p:grpSpPr>
        <a:xfrm>
          <a:off x="0" y="0"/>
          <a:ext cx="0" cy="0"/>
          <a:chOff x="0" y="0"/>
          <a:chExt cx="0" cy="0"/>
        </a:xfrm>
      </p:grpSpPr>
      <p:sp>
        <p:nvSpPr>
          <p:cNvPr id="1515" name="Google Shape;1515;p19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6" name="Google Shape;1516;p19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7" name="Google Shape;1517;p19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518" name="Google Shape;1518;p190"/>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Imagen con título">
  <p:cSld name="Imagen con título">
    <p:spTree>
      <p:nvGrpSpPr>
        <p:cNvPr id="1" name="Shape 1519"/>
        <p:cNvGrpSpPr/>
        <p:nvPr/>
      </p:nvGrpSpPr>
      <p:grpSpPr>
        <a:xfrm>
          <a:off x="0" y="0"/>
          <a:ext cx="0" cy="0"/>
          <a:chOff x="0" y="0"/>
          <a:chExt cx="0" cy="0"/>
        </a:xfrm>
      </p:grpSpPr>
      <p:sp>
        <p:nvSpPr>
          <p:cNvPr id="1520" name="Google Shape;1520;p191"/>
          <p:cNvSpPr txBox="1">
            <a:spLocks noGrp="1"/>
          </p:cNvSpPr>
          <p:nvPr>
            <p:ph type="title"/>
          </p:nvPr>
        </p:nvSpPr>
        <p:spPr>
          <a:xfrm>
            <a:off x="289111" y="365126"/>
            <a:ext cx="11725800" cy="596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144AA7"/>
              </a:buClr>
              <a:buSzPts val="2800"/>
              <a:buFont typeface="Arial"/>
              <a:buNone/>
              <a:defRPr sz="2800" b="1" i="0" u="none" strike="noStrike" cap="none">
                <a:solidFill>
                  <a:srgbClr val="144AA7"/>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521" name="Google Shape;1521;p191"/>
          <p:cNvPicPr preferRelativeResize="0"/>
          <p:nvPr/>
        </p:nvPicPr>
        <p:blipFill rotWithShape="1">
          <a:blip r:embed="rId2">
            <a:alphaModFix amt="40000"/>
          </a:blip>
          <a:srcRect r="50000"/>
          <a:stretch/>
        </p:blipFill>
        <p:spPr>
          <a:xfrm>
            <a:off x="9621359" y="759731"/>
            <a:ext cx="2570643" cy="5783943"/>
          </a:xfrm>
          <a:prstGeom prst="rect">
            <a:avLst/>
          </a:prstGeom>
          <a:noFill/>
          <a:ln>
            <a:noFill/>
          </a:ln>
        </p:spPr>
      </p:pic>
      <p:pic>
        <p:nvPicPr>
          <p:cNvPr id="1522" name="Google Shape;1522;p191"/>
          <p:cNvPicPr preferRelativeResize="0"/>
          <p:nvPr/>
        </p:nvPicPr>
        <p:blipFill rotWithShape="1">
          <a:blip r:embed="rId3">
            <a:alphaModFix/>
          </a:blip>
          <a:srcRect r="32455"/>
          <a:stretch/>
        </p:blipFill>
        <p:spPr>
          <a:xfrm>
            <a:off x="238311" y="6297705"/>
            <a:ext cx="778437" cy="390337"/>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523"/>
        <p:cNvGrpSpPr/>
        <p:nvPr/>
      </p:nvGrpSpPr>
      <p:grpSpPr>
        <a:xfrm>
          <a:off x="0" y="0"/>
          <a:ext cx="0" cy="0"/>
          <a:chOff x="0" y="0"/>
          <a:chExt cx="0" cy="0"/>
        </a:xfrm>
      </p:grpSpPr>
      <p:sp>
        <p:nvSpPr>
          <p:cNvPr id="1524" name="Google Shape;1524;p192"/>
          <p:cNvSpPr txBox="1">
            <a:spLocks noGrp="1"/>
          </p:cNvSpPr>
          <p:nvPr>
            <p:ph type="title"/>
          </p:nvPr>
        </p:nvSpPr>
        <p:spPr>
          <a:xfrm>
            <a:off x="838199" y="821803"/>
            <a:ext cx="10701900" cy="106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5" name="Google Shape;1525;p192"/>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6" name="Google Shape;1526;p192"/>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7" name="Google Shape;1527;p192"/>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528" name="Google Shape;1528;p192"/>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Solo el título">
  <p:cSld name="1_Solo el título">
    <p:spTree>
      <p:nvGrpSpPr>
        <p:cNvPr id="1" name="Shape 1529"/>
        <p:cNvGrpSpPr/>
        <p:nvPr/>
      </p:nvGrpSpPr>
      <p:grpSpPr>
        <a:xfrm>
          <a:off x="0" y="0"/>
          <a:ext cx="0" cy="0"/>
          <a:chOff x="0" y="0"/>
          <a:chExt cx="0" cy="0"/>
        </a:xfrm>
      </p:grpSpPr>
      <p:sp>
        <p:nvSpPr>
          <p:cNvPr id="1530" name="Google Shape;1530;p193"/>
          <p:cNvSpPr txBox="1">
            <a:spLocks noGrp="1"/>
          </p:cNvSpPr>
          <p:nvPr>
            <p:ph type="title"/>
          </p:nvPr>
        </p:nvSpPr>
        <p:spPr>
          <a:xfrm>
            <a:off x="1550887" y="2768938"/>
            <a:ext cx="7028400" cy="1065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1" name="Google Shape;1531;p19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32" name="Google Shape;1532;p193"/>
          <p:cNvPicPr preferRelativeResize="0"/>
          <p:nvPr/>
        </p:nvPicPr>
        <p:blipFill rotWithShape="1">
          <a:blip r:embed="rId2">
            <a:alphaModFix/>
          </a:blip>
          <a:srcRect l="20405" r="23934"/>
          <a:stretch/>
        </p:blipFill>
        <p:spPr>
          <a:xfrm>
            <a:off x="5405718" y="0"/>
            <a:ext cx="6786283" cy="6858000"/>
          </a:xfrm>
          <a:prstGeom prst="rect">
            <a:avLst/>
          </a:prstGeom>
          <a:noFill/>
          <a:ln>
            <a:noFill/>
          </a:ln>
        </p:spPr>
      </p:pic>
      <p:pic>
        <p:nvPicPr>
          <p:cNvPr id="1533" name="Google Shape;1533;p193"/>
          <p:cNvPicPr preferRelativeResize="0"/>
          <p:nvPr/>
        </p:nvPicPr>
        <p:blipFill rotWithShape="1">
          <a:blip r:embed="rId3">
            <a:alphaModFix/>
          </a:blip>
          <a:srcRect r="31067" b="-15580"/>
          <a:stretch/>
        </p:blipFill>
        <p:spPr>
          <a:xfrm>
            <a:off x="311397" y="286816"/>
            <a:ext cx="830428" cy="308771"/>
          </a:xfrm>
          <a:prstGeom prst="rect">
            <a:avLst/>
          </a:prstGeom>
          <a:noFill/>
          <a:ln>
            <a:noFill/>
          </a:ln>
        </p:spPr>
      </p:pic>
      <p:sp>
        <p:nvSpPr>
          <p:cNvPr id="1534" name="Google Shape;1534;p19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1535"/>
        <p:cNvGrpSpPr/>
        <p:nvPr/>
      </p:nvGrpSpPr>
      <p:grpSpPr>
        <a:xfrm>
          <a:off x="0" y="0"/>
          <a:ext cx="0" cy="0"/>
          <a:chOff x="0" y="0"/>
          <a:chExt cx="0" cy="0"/>
        </a:xfrm>
      </p:grpSpPr>
      <p:sp>
        <p:nvSpPr>
          <p:cNvPr id="1536" name="Google Shape;1536;p19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FA2"/>
              </a:buClr>
              <a:buSzPts val="6000"/>
              <a:buFont typeface="Arial Bla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7" name="Google Shape;1537;p19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38" name="Google Shape;1538;p19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9" name="Google Shape;1539;p19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0" name="Google Shape;1540;p19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541" name="Google Shape;1541;p194"/>
          <p:cNvPicPr preferRelativeResize="0"/>
          <p:nvPr/>
        </p:nvPicPr>
        <p:blipFill rotWithShape="1">
          <a:blip r:embed="rId2">
            <a:alphaModFix/>
          </a:blip>
          <a:srcRect r="31067" b="-15580"/>
          <a:stretch/>
        </p:blipFill>
        <p:spPr>
          <a:xfrm>
            <a:off x="11068297" y="286816"/>
            <a:ext cx="830428" cy="308771"/>
          </a:xfrm>
          <a:prstGeom prst="rect">
            <a:avLst/>
          </a:prstGeom>
          <a:noFill/>
          <a:ln>
            <a:noFill/>
          </a:ln>
        </p:spPr>
      </p:pic>
      <p:pic>
        <p:nvPicPr>
          <p:cNvPr id="1542" name="Google Shape;1542;p19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solidFill>
          <a:schemeClr val="dk2"/>
        </a:solidFill>
        <a:effectLst/>
      </p:bgPr>
    </p:bg>
    <p:spTree>
      <p:nvGrpSpPr>
        <p:cNvPr id="1" name="Shape 1543"/>
        <p:cNvGrpSpPr/>
        <p:nvPr/>
      </p:nvGrpSpPr>
      <p:grpSpPr>
        <a:xfrm>
          <a:off x="0" y="0"/>
          <a:ext cx="0" cy="0"/>
          <a:chOff x="0" y="0"/>
          <a:chExt cx="0" cy="0"/>
        </a:xfrm>
      </p:grpSpPr>
      <p:sp>
        <p:nvSpPr>
          <p:cNvPr id="1544" name="Google Shape;1544;p1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Black"/>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5" name="Google Shape;1545;p19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6" name="Google Shape;1546;p19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7" name="Google Shape;1547;p19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548" name="Google Shape;1548;p195"/>
          <p:cNvSpPr txBox="1">
            <a:spLocks noGrp="1"/>
          </p:cNvSpPr>
          <p:nvPr>
            <p:ph type="body" idx="1"/>
          </p:nvPr>
        </p:nvSpPr>
        <p:spPr>
          <a:xfrm>
            <a:off x="838200" y="2187073"/>
            <a:ext cx="10515600" cy="3681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549" name="Google Shape;1549;p19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550"/>
        <p:cNvGrpSpPr/>
        <p:nvPr/>
      </p:nvGrpSpPr>
      <p:grpSpPr>
        <a:xfrm>
          <a:off x="0" y="0"/>
          <a:ext cx="0" cy="0"/>
          <a:chOff x="0" y="0"/>
          <a:chExt cx="0" cy="0"/>
        </a:xfrm>
      </p:grpSpPr>
      <p:sp>
        <p:nvSpPr>
          <p:cNvPr id="1551" name="Google Shape;1551;p196"/>
          <p:cNvSpPr txBox="1">
            <a:spLocks noGrp="1"/>
          </p:cNvSpPr>
          <p:nvPr>
            <p:ph type="title"/>
          </p:nvPr>
        </p:nvSpPr>
        <p:spPr>
          <a:xfrm>
            <a:off x="838200" y="775504"/>
            <a:ext cx="10515600" cy="915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2" name="Google Shape;1552;p19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3" name="Google Shape;1553;p19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4" name="Google Shape;1554;p19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5" name="Google Shape;1555;p19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6" name="Google Shape;1556;p19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557" name="Google Shape;1557;p196"/>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558" name="Google Shape;1558;p196"/>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559"/>
        <p:cNvGrpSpPr/>
        <p:nvPr/>
      </p:nvGrpSpPr>
      <p:grpSpPr>
        <a:xfrm>
          <a:off x="0" y="0"/>
          <a:ext cx="0" cy="0"/>
          <a:chOff x="0" y="0"/>
          <a:chExt cx="0" cy="0"/>
        </a:xfrm>
      </p:grpSpPr>
      <p:sp>
        <p:nvSpPr>
          <p:cNvPr id="1560" name="Google Shape;1560;p197"/>
          <p:cNvSpPr txBox="1">
            <a:spLocks noGrp="1"/>
          </p:cNvSpPr>
          <p:nvPr>
            <p:ph type="title"/>
          </p:nvPr>
        </p:nvSpPr>
        <p:spPr>
          <a:xfrm>
            <a:off x="839788" y="668337"/>
            <a:ext cx="105123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1" name="Google Shape;1561;p19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62" name="Google Shape;1562;p19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3" name="Google Shape;1563;p19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64" name="Google Shape;1564;p19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5" name="Google Shape;1565;p19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6" name="Google Shape;1566;p19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7" name="Google Shape;1567;p19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568" name="Google Shape;1568;p197"/>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569" name="Google Shape;1569;p197"/>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570"/>
        <p:cNvGrpSpPr/>
        <p:nvPr/>
      </p:nvGrpSpPr>
      <p:grpSpPr>
        <a:xfrm>
          <a:off x="0" y="0"/>
          <a:ext cx="0" cy="0"/>
          <a:chOff x="0" y="0"/>
          <a:chExt cx="0" cy="0"/>
        </a:xfrm>
      </p:grpSpPr>
      <p:sp>
        <p:nvSpPr>
          <p:cNvPr id="1571" name="Google Shape;1571;p198"/>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2" name="Google Shape;1572;p19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73" name="Google Shape;1573;p198"/>
          <p:cNvSpPr txBox="1">
            <a:spLocks noGrp="1"/>
          </p:cNvSpPr>
          <p:nvPr>
            <p:ph type="body" idx="2"/>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74" name="Google Shape;1574;p19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5" name="Google Shape;1575;p19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6" name="Google Shape;1576;p19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577" name="Google Shape;1577;p198"/>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578" name="Google Shape;1578;p198"/>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120"/>
        <p:cNvGrpSpPr/>
        <p:nvPr/>
      </p:nvGrpSpPr>
      <p:grpSpPr>
        <a:xfrm>
          <a:off x="0" y="0"/>
          <a:ext cx="0" cy="0"/>
          <a:chOff x="0" y="0"/>
          <a:chExt cx="0" cy="0"/>
        </a:xfrm>
      </p:grpSpPr>
      <p:sp>
        <p:nvSpPr>
          <p:cNvPr id="121" name="Google Shape;121;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FA2"/>
              </a:buClr>
              <a:buSzPts val="6000"/>
              <a:buFont typeface="Arial Bla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3" name="Google Shape;123;p15"/>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5"/>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126" name="Google Shape;126;p15"/>
          <p:cNvPicPr preferRelativeResize="0"/>
          <p:nvPr/>
        </p:nvPicPr>
        <p:blipFill rotWithShape="1">
          <a:blip r:embed="rId2">
            <a:alphaModFix/>
          </a:blip>
          <a:srcRect r="31069" b="-15577"/>
          <a:stretch/>
        </p:blipFill>
        <p:spPr>
          <a:xfrm>
            <a:off x="11068297" y="286816"/>
            <a:ext cx="830429" cy="308772"/>
          </a:xfrm>
          <a:prstGeom prst="rect">
            <a:avLst/>
          </a:prstGeom>
          <a:noFill/>
          <a:ln>
            <a:noFill/>
          </a:ln>
        </p:spPr>
      </p:pic>
      <p:pic>
        <p:nvPicPr>
          <p:cNvPr id="127" name="Google Shape;127;p15"/>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mpu-1">
  <p:cSld name="compu-1">
    <p:spTree>
      <p:nvGrpSpPr>
        <p:cNvPr id="1" name="Shape 1579"/>
        <p:cNvGrpSpPr/>
        <p:nvPr/>
      </p:nvGrpSpPr>
      <p:grpSpPr>
        <a:xfrm>
          <a:off x="0" y="0"/>
          <a:ext cx="0" cy="0"/>
          <a:chOff x="0" y="0"/>
          <a:chExt cx="0" cy="0"/>
        </a:xfrm>
      </p:grpSpPr>
      <p:sp>
        <p:nvSpPr>
          <p:cNvPr id="1580" name="Google Shape;1580;p199"/>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1" name="Google Shape;1581;p199"/>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82" name="Google Shape;1582;p19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3" name="Google Shape;1583;p19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4" name="Google Shape;1584;p19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585" name="Google Shape;1585;p199"/>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6" name="Google Shape;1586;p199"/>
          <p:cNvSpPr>
            <a:spLocks noGrp="1"/>
          </p:cNvSpPr>
          <p:nvPr>
            <p:ph type="pic" idx="2"/>
          </p:nvPr>
        </p:nvSpPr>
        <p:spPr>
          <a:xfrm>
            <a:off x="5578475" y="1481138"/>
            <a:ext cx="5324400" cy="3009900"/>
          </a:xfrm>
          <a:prstGeom prst="rect">
            <a:avLst/>
          </a:prstGeom>
          <a:noFill/>
          <a:ln>
            <a:noFill/>
          </a:ln>
        </p:spPr>
      </p:sp>
      <p:pic>
        <p:nvPicPr>
          <p:cNvPr id="1587" name="Google Shape;1587;p199"/>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588" name="Google Shape;1588;p199"/>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89" name="Google Shape;1589;p199"/>
          <p:cNvPicPr preferRelativeResize="0"/>
          <p:nvPr/>
        </p:nvPicPr>
        <p:blipFill rotWithShape="1">
          <a:blip r:embed="rId3">
            <a:alphaModFix/>
          </a:blip>
          <a:srcRect l="7946" t="15752" r="9279" b="11689"/>
          <a:stretch/>
        </p:blipFill>
        <p:spPr>
          <a:xfrm>
            <a:off x="5240338" y="1157046"/>
            <a:ext cx="5931244" cy="5199304"/>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laptop-1">
  <p:cSld name="laptop-1">
    <p:spTree>
      <p:nvGrpSpPr>
        <p:cNvPr id="1" name="Shape 1590"/>
        <p:cNvGrpSpPr/>
        <p:nvPr/>
      </p:nvGrpSpPr>
      <p:grpSpPr>
        <a:xfrm>
          <a:off x="0" y="0"/>
          <a:ext cx="0" cy="0"/>
          <a:chOff x="0" y="0"/>
          <a:chExt cx="0" cy="0"/>
        </a:xfrm>
      </p:grpSpPr>
      <p:sp>
        <p:nvSpPr>
          <p:cNvPr id="1591" name="Google Shape;1591;p200"/>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92" name="Google Shape;1592;p200"/>
          <p:cNvPicPr preferRelativeResize="0"/>
          <p:nvPr/>
        </p:nvPicPr>
        <p:blipFill rotWithShape="1">
          <a:blip r:embed="rId2">
            <a:alphaModFix/>
          </a:blip>
          <a:srcRect l="4495" t="10746" r="6828"/>
          <a:stretch/>
        </p:blipFill>
        <p:spPr>
          <a:xfrm>
            <a:off x="4250736" y="830876"/>
            <a:ext cx="7743465" cy="5196248"/>
          </a:xfrm>
          <a:prstGeom prst="rect">
            <a:avLst/>
          </a:prstGeom>
          <a:noFill/>
          <a:ln>
            <a:noFill/>
          </a:ln>
        </p:spPr>
      </p:pic>
      <p:sp>
        <p:nvSpPr>
          <p:cNvPr id="1593" name="Google Shape;1593;p200"/>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4" name="Google Shape;1594;p200"/>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95" name="Google Shape;1595;p20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6" name="Google Shape;1596;p20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7" name="Google Shape;1597;p20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598" name="Google Shape;1598;p200"/>
          <p:cNvSpPr>
            <a:spLocks noGrp="1"/>
          </p:cNvSpPr>
          <p:nvPr>
            <p:ph type="pic" idx="2"/>
          </p:nvPr>
        </p:nvSpPr>
        <p:spPr>
          <a:xfrm>
            <a:off x="5824893" y="1282169"/>
            <a:ext cx="4687800" cy="2998500"/>
          </a:xfrm>
          <a:prstGeom prst="rect">
            <a:avLst/>
          </a:prstGeom>
          <a:noFill/>
          <a:ln>
            <a:noFill/>
          </a:ln>
        </p:spPr>
      </p:sp>
      <p:pic>
        <p:nvPicPr>
          <p:cNvPr id="1599" name="Google Shape;1599;p200"/>
          <p:cNvPicPr preferRelativeResize="0"/>
          <p:nvPr/>
        </p:nvPicPr>
        <p:blipFill rotWithShape="1">
          <a:blip r:embed="rId3">
            <a:alphaModFix/>
          </a:blip>
          <a:srcRect r="31067" b="-15580"/>
          <a:stretch/>
        </p:blipFill>
        <p:spPr>
          <a:xfrm>
            <a:off x="11110869" y="210740"/>
            <a:ext cx="830428" cy="308771"/>
          </a:xfrm>
          <a:prstGeom prst="rect">
            <a:avLst/>
          </a:prstGeom>
          <a:noFill/>
          <a:ln>
            <a:noFill/>
          </a:ln>
        </p:spPr>
      </p:pic>
      <p:sp>
        <p:nvSpPr>
          <p:cNvPr id="1600" name="Google Shape;1600;p200"/>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exto-imagen-contenido">
  <p:cSld name="texto-imagen-contenido">
    <p:bg>
      <p:bgPr>
        <a:solidFill>
          <a:schemeClr val="dk2"/>
        </a:solidFill>
        <a:effectLst/>
      </p:bgPr>
    </p:bg>
    <p:spTree>
      <p:nvGrpSpPr>
        <p:cNvPr id="1" name="Shape 1601"/>
        <p:cNvGrpSpPr/>
        <p:nvPr/>
      </p:nvGrpSpPr>
      <p:grpSpPr>
        <a:xfrm>
          <a:off x="0" y="0"/>
          <a:ext cx="0" cy="0"/>
          <a:chOff x="0" y="0"/>
          <a:chExt cx="0" cy="0"/>
        </a:xfrm>
      </p:grpSpPr>
      <p:sp>
        <p:nvSpPr>
          <p:cNvPr id="1602" name="Google Shape;1602;p201"/>
          <p:cNvSpPr/>
          <p:nvPr/>
        </p:nvSpPr>
        <p:spPr>
          <a:xfrm>
            <a:off x="4991813" y="0"/>
            <a:ext cx="7200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03" name="Google Shape;1603;p201"/>
          <p:cNvSpPr>
            <a:spLocks noGrp="1"/>
          </p:cNvSpPr>
          <p:nvPr>
            <p:ph type="pic" idx="2"/>
          </p:nvPr>
        </p:nvSpPr>
        <p:spPr>
          <a:xfrm>
            <a:off x="4991813" y="0"/>
            <a:ext cx="3550200" cy="6858000"/>
          </a:xfrm>
          <a:prstGeom prst="rect">
            <a:avLst/>
          </a:prstGeom>
          <a:noFill/>
          <a:ln>
            <a:noFill/>
          </a:ln>
        </p:spPr>
      </p:sp>
      <p:sp>
        <p:nvSpPr>
          <p:cNvPr id="1604" name="Google Shape;1604;p201"/>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5" name="Google Shape;1605;p201"/>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6" name="Google Shape;1606;p201"/>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607" name="Google Shape;1607;p201"/>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8" name="Google Shape;1608;p201"/>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1609" name="Google Shape;1609;p201"/>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610" name="Google Shape;1610;p201"/>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ulo-texto-imagen">
  <p:cSld name="titulo-texto-imagen">
    <p:spTree>
      <p:nvGrpSpPr>
        <p:cNvPr id="1" name="Shape 1611"/>
        <p:cNvGrpSpPr/>
        <p:nvPr/>
      </p:nvGrpSpPr>
      <p:grpSpPr>
        <a:xfrm>
          <a:off x="0" y="0"/>
          <a:ext cx="0" cy="0"/>
          <a:chOff x="0" y="0"/>
          <a:chExt cx="0" cy="0"/>
        </a:xfrm>
      </p:grpSpPr>
      <p:sp>
        <p:nvSpPr>
          <p:cNvPr id="1612" name="Google Shape;1612;p202"/>
          <p:cNvSpPr>
            <a:spLocks noGrp="1"/>
          </p:cNvSpPr>
          <p:nvPr>
            <p:ph type="pic" idx="2"/>
          </p:nvPr>
        </p:nvSpPr>
        <p:spPr>
          <a:xfrm>
            <a:off x="5183188" y="0"/>
            <a:ext cx="7008900" cy="6858000"/>
          </a:xfrm>
          <a:prstGeom prst="rect">
            <a:avLst/>
          </a:prstGeom>
          <a:noFill/>
          <a:ln>
            <a:noFill/>
          </a:ln>
        </p:spPr>
      </p:sp>
      <p:sp>
        <p:nvSpPr>
          <p:cNvPr id="1613" name="Google Shape;1613;p202"/>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4" name="Google Shape;1614;p202"/>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5" name="Google Shape;1615;p202"/>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616" name="Google Shape;1616;p202"/>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7" name="Google Shape;1617;p202"/>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18" name="Google Shape;1618;p202"/>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exto-solo">
  <p:cSld name="texto-solo">
    <p:spTree>
      <p:nvGrpSpPr>
        <p:cNvPr id="1" name="Shape 1619"/>
        <p:cNvGrpSpPr/>
        <p:nvPr/>
      </p:nvGrpSpPr>
      <p:grpSpPr>
        <a:xfrm>
          <a:off x="0" y="0"/>
          <a:ext cx="0" cy="0"/>
          <a:chOff x="0" y="0"/>
          <a:chExt cx="0" cy="0"/>
        </a:xfrm>
      </p:grpSpPr>
      <p:sp>
        <p:nvSpPr>
          <p:cNvPr id="1620" name="Google Shape;1620;p20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1" name="Google Shape;1621;p20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2" name="Google Shape;1622;p20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623" name="Google Shape;1623;p203"/>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4" name="Google Shape;1624;p203"/>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25" name="Google Shape;1625;p20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26" name="Google Shape;1626;p203"/>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4_Imagen con título">
  <p:cSld name="4_Imagen con título">
    <p:spTree>
      <p:nvGrpSpPr>
        <p:cNvPr id="1" name="Shape 1627"/>
        <p:cNvGrpSpPr/>
        <p:nvPr/>
      </p:nvGrpSpPr>
      <p:grpSpPr>
        <a:xfrm>
          <a:off x="0" y="0"/>
          <a:ext cx="0" cy="0"/>
          <a:chOff x="0" y="0"/>
          <a:chExt cx="0" cy="0"/>
        </a:xfrm>
      </p:grpSpPr>
      <p:sp>
        <p:nvSpPr>
          <p:cNvPr id="1628" name="Google Shape;1628;p20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9" name="Google Shape;1629;p20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0" name="Google Shape;1630;p20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631" name="Google Shape;1631;p204"/>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Black"/>
              <a:buNone/>
              <a:defRPr sz="3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32" name="Google Shape;1632;p204"/>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633" name="Google Shape;1633;p20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_Imagen con título">
  <p:cSld name="2_Imagen con título">
    <p:bg>
      <p:bgPr>
        <a:solidFill>
          <a:schemeClr val="dk2"/>
        </a:solidFill>
        <a:effectLst/>
      </p:bgPr>
    </p:bg>
    <p:spTree>
      <p:nvGrpSpPr>
        <p:cNvPr id="1" name="Shape 1634"/>
        <p:cNvGrpSpPr/>
        <p:nvPr/>
      </p:nvGrpSpPr>
      <p:grpSpPr>
        <a:xfrm>
          <a:off x="0" y="0"/>
          <a:ext cx="0" cy="0"/>
          <a:chOff x="0" y="0"/>
          <a:chExt cx="0" cy="0"/>
        </a:xfrm>
      </p:grpSpPr>
      <p:sp>
        <p:nvSpPr>
          <p:cNvPr id="1635" name="Google Shape;1635;p205"/>
          <p:cNvSpPr>
            <a:spLocks noGrp="1"/>
          </p:cNvSpPr>
          <p:nvPr>
            <p:ph type="pic" idx="2"/>
          </p:nvPr>
        </p:nvSpPr>
        <p:spPr>
          <a:xfrm>
            <a:off x="5183188" y="0"/>
            <a:ext cx="7008900" cy="6858000"/>
          </a:xfrm>
          <a:prstGeom prst="rect">
            <a:avLst/>
          </a:prstGeom>
          <a:noFill/>
          <a:ln>
            <a:noFill/>
          </a:ln>
        </p:spPr>
      </p:sp>
      <p:sp>
        <p:nvSpPr>
          <p:cNvPr id="1636" name="Google Shape;1636;p20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7" name="Google Shape;1637;p20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8" name="Google Shape;1638;p20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639" name="Google Shape;1639;p205"/>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0" name="Google Shape;1640;p205"/>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641" name="Google Shape;1641;p205"/>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3_Imagen con título">
  <p:cSld name="3_Imagen con título">
    <p:bg>
      <p:bgPr>
        <a:solidFill>
          <a:schemeClr val="dk2"/>
        </a:solidFill>
        <a:effectLst/>
      </p:bgPr>
    </p:bg>
    <p:spTree>
      <p:nvGrpSpPr>
        <p:cNvPr id="1" name="Shape 1642"/>
        <p:cNvGrpSpPr/>
        <p:nvPr/>
      </p:nvGrpSpPr>
      <p:grpSpPr>
        <a:xfrm>
          <a:off x="0" y="0"/>
          <a:ext cx="0" cy="0"/>
          <a:chOff x="0" y="0"/>
          <a:chExt cx="0" cy="0"/>
        </a:xfrm>
      </p:grpSpPr>
      <p:sp>
        <p:nvSpPr>
          <p:cNvPr id="1643" name="Google Shape;1643;p206"/>
          <p:cNvSpPr/>
          <p:nvPr/>
        </p:nvSpPr>
        <p:spPr>
          <a:xfrm>
            <a:off x="5257800" y="-31364"/>
            <a:ext cx="6934200" cy="688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4" name="Google Shape;1644;p20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5" name="Google Shape;1645;p20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6" name="Google Shape;1646;p20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647" name="Google Shape;1647;p206"/>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8" name="Google Shape;1648;p206"/>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1649" name="Google Shape;1649;p206"/>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650" name="Google Shape;1650;p206"/>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651"/>
        <p:cNvGrpSpPr/>
        <p:nvPr/>
      </p:nvGrpSpPr>
      <p:grpSpPr>
        <a:xfrm>
          <a:off x="0" y="0"/>
          <a:ext cx="0" cy="0"/>
          <a:chOff x="0" y="0"/>
          <a:chExt cx="0" cy="0"/>
        </a:xfrm>
      </p:grpSpPr>
      <p:sp>
        <p:nvSpPr>
          <p:cNvPr id="1652" name="Google Shape;1652;p207"/>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3" name="Google Shape;1653;p207"/>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4" name="Google Shape;1654;p20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5" name="Google Shape;1655;p20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6" name="Google Shape;1656;p20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657" name="Google Shape;1657;p20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bg>
      <p:bgPr>
        <a:solidFill>
          <a:schemeClr val="dk2"/>
        </a:solidFill>
        <a:effectLst/>
      </p:bgPr>
    </p:bg>
    <p:spTree>
      <p:nvGrpSpPr>
        <p:cNvPr id="1" name="Shape 1658"/>
        <p:cNvGrpSpPr/>
        <p:nvPr/>
      </p:nvGrpSpPr>
      <p:grpSpPr>
        <a:xfrm>
          <a:off x="0" y="0"/>
          <a:ext cx="0" cy="0"/>
          <a:chOff x="0" y="0"/>
          <a:chExt cx="0" cy="0"/>
        </a:xfrm>
      </p:grpSpPr>
      <p:sp>
        <p:nvSpPr>
          <p:cNvPr id="1659" name="Google Shape;1659;p20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0" name="Google Shape;1660;p20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1" name="Google Shape;1661;p20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662" name="Google Shape;1662;p20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3" name="Google Shape;1663;p20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64" name="Google Shape;1664;p20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665" name="Google Shape;1665;p208"/>
          <p:cNvPicPr preferRelativeResize="0"/>
          <p:nvPr/>
        </p:nvPicPr>
        <p:blipFill rotWithShape="1">
          <a:blip r:embed="rId3">
            <a:alphaModFix/>
          </a:blip>
          <a:srcRect t="89" b="79"/>
          <a:stretch/>
        </p:blipFill>
        <p:spPr>
          <a:xfrm>
            <a:off x="6550981" y="-56693"/>
            <a:ext cx="5773478" cy="69212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solidFill>
          <a:schemeClr val="dk2"/>
        </a:solidFill>
        <a:effectLst/>
      </p:bgPr>
    </p:bg>
    <p:spTree>
      <p:nvGrpSpPr>
        <p:cNvPr id="1" name="Shape 128"/>
        <p:cNvGrpSpPr/>
        <p:nvPr/>
      </p:nvGrpSpPr>
      <p:grpSpPr>
        <a:xfrm>
          <a:off x="0" y="0"/>
          <a:ext cx="0" cy="0"/>
          <a:chOff x="0" y="0"/>
          <a:chExt cx="0" cy="0"/>
        </a:xfrm>
      </p:grpSpPr>
      <p:sp>
        <p:nvSpPr>
          <p:cNvPr id="129" name="Google Shape;12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Black"/>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6"/>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6"/>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133" name="Google Shape;133;p16"/>
          <p:cNvSpPr txBox="1">
            <a:spLocks noGrp="1"/>
          </p:cNvSpPr>
          <p:nvPr>
            <p:ph type="body" idx="1"/>
          </p:nvPr>
        </p:nvSpPr>
        <p:spPr>
          <a:xfrm>
            <a:off x="838200" y="2187073"/>
            <a:ext cx="10515600" cy="368129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34" name="Google Shape;134;p16"/>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solidFill>
          <a:schemeClr val="dk2"/>
        </a:solidFill>
        <a:effectLst/>
      </p:bgPr>
    </p:bg>
    <p:spTree>
      <p:nvGrpSpPr>
        <p:cNvPr id="1" name="Shape 1666"/>
        <p:cNvGrpSpPr/>
        <p:nvPr/>
      </p:nvGrpSpPr>
      <p:grpSpPr>
        <a:xfrm>
          <a:off x="0" y="0"/>
          <a:ext cx="0" cy="0"/>
          <a:chOff x="0" y="0"/>
          <a:chExt cx="0" cy="0"/>
        </a:xfrm>
      </p:grpSpPr>
      <p:sp>
        <p:nvSpPr>
          <p:cNvPr id="1667" name="Google Shape;1667;p20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68" name="Google Shape;1668;p20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9" name="Google Shape;1669;p20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670" name="Google Shape;1670;p20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1" name="Google Shape;1671;p20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72" name="Google Shape;1672;p20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673" name="Google Shape;1673;p209"/>
          <p:cNvPicPr preferRelativeResize="0"/>
          <p:nvPr/>
        </p:nvPicPr>
        <p:blipFill rotWithShape="1">
          <a:blip r:embed="rId3">
            <a:alphaModFix/>
          </a:blip>
          <a:srcRect l="2821" r="2830"/>
          <a:stretch/>
        </p:blipFill>
        <p:spPr>
          <a:xfrm>
            <a:off x="6550980" y="-31365"/>
            <a:ext cx="5641020" cy="688524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bg>
      <p:bgPr>
        <a:solidFill>
          <a:schemeClr val="dk2"/>
        </a:solidFill>
        <a:effectLst/>
      </p:bgPr>
    </p:bg>
    <p:spTree>
      <p:nvGrpSpPr>
        <p:cNvPr id="1" name="Shape 1674"/>
        <p:cNvGrpSpPr/>
        <p:nvPr/>
      </p:nvGrpSpPr>
      <p:grpSpPr>
        <a:xfrm>
          <a:off x="0" y="0"/>
          <a:ext cx="0" cy="0"/>
          <a:chOff x="0" y="0"/>
          <a:chExt cx="0" cy="0"/>
        </a:xfrm>
      </p:grpSpPr>
      <p:sp>
        <p:nvSpPr>
          <p:cNvPr id="1675" name="Google Shape;1675;p21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6" name="Google Shape;1676;p21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7" name="Google Shape;1677;p21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678" name="Google Shape;1678;p21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9" name="Google Shape;1679;p21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80" name="Google Shape;1680;p21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681" name="Google Shape;1681;p210"/>
          <p:cNvPicPr preferRelativeResize="0"/>
          <p:nvPr/>
        </p:nvPicPr>
        <p:blipFill rotWithShape="1">
          <a:blip r:embed="rId3">
            <a:alphaModFix/>
          </a:blip>
          <a:srcRect t="129" b="129"/>
          <a:stretch/>
        </p:blipFill>
        <p:spPr>
          <a:xfrm>
            <a:off x="6550981" y="-137898"/>
            <a:ext cx="5806467" cy="708095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bg>
      <p:bgPr>
        <a:solidFill>
          <a:schemeClr val="dk2"/>
        </a:solidFill>
        <a:effectLst/>
      </p:bgPr>
    </p:bg>
    <p:spTree>
      <p:nvGrpSpPr>
        <p:cNvPr id="1" name="Shape 1682"/>
        <p:cNvGrpSpPr/>
        <p:nvPr/>
      </p:nvGrpSpPr>
      <p:grpSpPr>
        <a:xfrm>
          <a:off x="0" y="0"/>
          <a:ext cx="0" cy="0"/>
          <a:chOff x="0" y="0"/>
          <a:chExt cx="0" cy="0"/>
        </a:xfrm>
      </p:grpSpPr>
      <p:sp>
        <p:nvSpPr>
          <p:cNvPr id="1683" name="Google Shape;1683;p21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4" name="Google Shape;1684;p21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5" name="Google Shape;1685;p21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686" name="Google Shape;1686;p21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87" name="Google Shape;1687;p21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88" name="Google Shape;1688;p21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689" name="Google Shape;1689;p211"/>
          <p:cNvPicPr preferRelativeResize="0"/>
          <p:nvPr/>
        </p:nvPicPr>
        <p:blipFill rotWithShape="1">
          <a:blip r:embed="rId3">
            <a:alphaModFix/>
          </a:blip>
          <a:srcRect l="49" r="49"/>
          <a:stretch/>
        </p:blipFill>
        <p:spPr>
          <a:xfrm>
            <a:off x="6550981" y="0"/>
            <a:ext cx="5641020" cy="68538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bg>
      <p:bgPr>
        <a:solidFill>
          <a:schemeClr val="dk2"/>
        </a:solidFill>
        <a:effectLst/>
      </p:bgPr>
    </p:bg>
    <p:spTree>
      <p:nvGrpSpPr>
        <p:cNvPr id="1" name="Shape 1690"/>
        <p:cNvGrpSpPr/>
        <p:nvPr/>
      </p:nvGrpSpPr>
      <p:grpSpPr>
        <a:xfrm>
          <a:off x="0" y="0"/>
          <a:ext cx="0" cy="0"/>
          <a:chOff x="0" y="0"/>
          <a:chExt cx="0" cy="0"/>
        </a:xfrm>
      </p:grpSpPr>
      <p:sp>
        <p:nvSpPr>
          <p:cNvPr id="1691" name="Google Shape;1691;p21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2" name="Google Shape;1692;p21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3" name="Google Shape;1693;p21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694" name="Google Shape;1694;p21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5" name="Google Shape;1695;p21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96" name="Google Shape;1696;p21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697" name="Google Shape;1697;p212"/>
          <p:cNvPicPr preferRelativeResize="0"/>
          <p:nvPr/>
        </p:nvPicPr>
        <p:blipFill rotWithShape="1">
          <a:blip r:embed="rId3">
            <a:alphaModFix/>
          </a:blip>
          <a:srcRect l="9" r="9"/>
          <a:stretch/>
        </p:blipFill>
        <p:spPr>
          <a:xfrm>
            <a:off x="6550981" y="-31364"/>
            <a:ext cx="5641020" cy="688524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5_Encabezado de sección">
  <p:cSld name="5_Encabezado de sección">
    <p:bg>
      <p:bgPr>
        <a:solidFill>
          <a:schemeClr val="dk2"/>
        </a:solidFill>
        <a:effectLst/>
      </p:bgPr>
    </p:bg>
    <p:spTree>
      <p:nvGrpSpPr>
        <p:cNvPr id="1" name="Shape 1698"/>
        <p:cNvGrpSpPr/>
        <p:nvPr/>
      </p:nvGrpSpPr>
      <p:grpSpPr>
        <a:xfrm>
          <a:off x="0" y="0"/>
          <a:ext cx="0" cy="0"/>
          <a:chOff x="0" y="0"/>
          <a:chExt cx="0" cy="0"/>
        </a:xfrm>
      </p:grpSpPr>
      <p:sp>
        <p:nvSpPr>
          <p:cNvPr id="1699" name="Google Shape;1699;p21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0" name="Google Shape;1700;p21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1" name="Google Shape;1701;p21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02" name="Google Shape;1702;p21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3" name="Google Shape;1703;p21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04" name="Google Shape;1704;p21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05" name="Google Shape;1705;p213"/>
          <p:cNvPicPr preferRelativeResize="0"/>
          <p:nvPr/>
        </p:nvPicPr>
        <p:blipFill rotWithShape="1">
          <a:blip r:embed="rId3">
            <a:alphaModFix/>
          </a:blip>
          <a:srcRect t="109" b="109"/>
          <a:stretch/>
        </p:blipFill>
        <p:spPr>
          <a:xfrm>
            <a:off x="6550981" y="-63796"/>
            <a:ext cx="5763302" cy="701748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6_Encabezado de sección">
  <p:cSld name="6_Encabezado de sección">
    <p:bg>
      <p:bgPr>
        <a:solidFill>
          <a:schemeClr val="dk2"/>
        </a:solidFill>
        <a:effectLst/>
      </p:bgPr>
    </p:bg>
    <p:spTree>
      <p:nvGrpSpPr>
        <p:cNvPr id="1" name="Shape 1706"/>
        <p:cNvGrpSpPr/>
        <p:nvPr/>
      </p:nvGrpSpPr>
      <p:grpSpPr>
        <a:xfrm>
          <a:off x="0" y="0"/>
          <a:ext cx="0" cy="0"/>
          <a:chOff x="0" y="0"/>
          <a:chExt cx="0" cy="0"/>
        </a:xfrm>
      </p:grpSpPr>
      <p:sp>
        <p:nvSpPr>
          <p:cNvPr id="1707" name="Google Shape;1707;p21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8" name="Google Shape;1708;p21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9" name="Google Shape;1709;p21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10" name="Google Shape;1710;p21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1" name="Google Shape;1711;p21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12" name="Google Shape;1712;p21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13" name="Google Shape;1713;p214"/>
          <p:cNvPicPr preferRelativeResize="0"/>
          <p:nvPr/>
        </p:nvPicPr>
        <p:blipFill rotWithShape="1">
          <a:blip r:embed="rId3">
            <a:alphaModFix/>
          </a:blip>
          <a:srcRect l="39" r="29"/>
          <a:stretch/>
        </p:blipFill>
        <p:spPr>
          <a:xfrm>
            <a:off x="6550981" y="-85060"/>
            <a:ext cx="5718991" cy="699210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7_Encabezado de sección">
  <p:cSld name="7_Encabezado de sección">
    <p:bg>
      <p:bgPr>
        <a:solidFill>
          <a:schemeClr val="dk2"/>
        </a:solidFill>
        <a:effectLst/>
      </p:bgPr>
    </p:bg>
    <p:spTree>
      <p:nvGrpSpPr>
        <p:cNvPr id="1" name="Shape 1714"/>
        <p:cNvGrpSpPr/>
        <p:nvPr/>
      </p:nvGrpSpPr>
      <p:grpSpPr>
        <a:xfrm>
          <a:off x="0" y="0"/>
          <a:ext cx="0" cy="0"/>
          <a:chOff x="0" y="0"/>
          <a:chExt cx="0" cy="0"/>
        </a:xfrm>
      </p:grpSpPr>
      <p:sp>
        <p:nvSpPr>
          <p:cNvPr id="1715" name="Google Shape;1715;p21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6" name="Google Shape;1716;p21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7" name="Google Shape;1717;p21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18" name="Google Shape;1718;p21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9" name="Google Shape;1719;p21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20" name="Google Shape;1720;p21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21" name="Google Shape;1721;p215"/>
          <p:cNvPicPr preferRelativeResize="0"/>
          <p:nvPr/>
        </p:nvPicPr>
        <p:blipFill rotWithShape="1">
          <a:blip r:embed="rId3">
            <a:alphaModFix/>
          </a:blip>
          <a:srcRect l="139" r="139"/>
          <a:stretch/>
        </p:blipFill>
        <p:spPr>
          <a:xfrm>
            <a:off x="6558067" y="0"/>
            <a:ext cx="5633933"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8_Encabezado de sección">
  <p:cSld name="8_Encabezado de sección">
    <p:bg>
      <p:bgPr>
        <a:solidFill>
          <a:schemeClr val="dk2"/>
        </a:solidFill>
        <a:effectLst/>
      </p:bgPr>
    </p:bg>
    <p:spTree>
      <p:nvGrpSpPr>
        <p:cNvPr id="1" name="Shape 1722"/>
        <p:cNvGrpSpPr/>
        <p:nvPr/>
      </p:nvGrpSpPr>
      <p:grpSpPr>
        <a:xfrm>
          <a:off x="0" y="0"/>
          <a:ext cx="0" cy="0"/>
          <a:chOff x="0" y="0"/>
          <a:chExt cx="0" cy="0"/>
        </a:xfrm>
      </p:grpSpPr>
      <p:sp>
        <p:nvSpPr>
          <p:cNvPr id="1723" name="Google Shape;1723;p21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4" name="Google Shape;1724;p21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5" name="Google Shape;1725;p21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26" name="Google Shape;1726;p21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7" name="Google Shape;1727;p21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28" name="Google Shape;1728;p21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29" name="Google Shape;1729;p216"/>
          <p:cNvPicPr preferRelativeResize="0"/>
          <p:nvPr/>
        </p:nvPicPr>
        <p:blipFill rotWithShape="1">
          <a:blip r:embed="rId3">
            <a:alphaModFix/>
          </a:blip>
          <a:srcRect t="109" b="99"/>
          <a:stretch/>
        </p:blipFill>
        <p:spPr>
          <a:xfrm>
            <a:off x="6550981" y="-40096"/>
            <a:ext cx="5709684" cy="69269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9_Encabezado de sección">
  <p:cSld name="9_Encabezado de sección">
    <p:bg>
      <p:bgPr>
        <a:solidFill>
          <a:schemeClr val="dk2"/>
        </a:solidFill>
        <a:effectLst/>
      </p:bgPr>
    </p:bg>
    <p:spTree>
      <p:nvGrpSpPr>
        <p:cNvPr id="1" name="Shape 1730"/>
        <p:cNvGrpSpPr/>
        <p:nvPr/>
      </p:nvGrpSpPr>
      <p:grpSpPr>
        <a:xfrm>
          <a:off x="0" y="0"/>
          <a:ext cx="0" cy="0"/>
          <a:chOff x="0" y="0"/>
          <a:chExt cx="0" cy="0"/>
        </a:xfrm>
      </p:grpSpPr>
      <p:sp>
        <p:nvSpPr>
          <p:cNvPr id="1731" name="Google Shape;1731;p21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2" name="Google Shape;1732;p21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3" name="Google Shape;1733;p21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34" name="Google Shape;1734;p21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5" name="Google Shape;1735;p21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36" name="Google Shape;1736;p21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37" name="Google Shape;1737;p217"/>
          <p:cNvPicPr preferRelativeResize="0"/>
          <p:nvPr/>
        </p:nvPicPr>
        <p:blipFill rotWithShape="1">
          <a:blip r:embed="rId3">
            <a:alphaModFix/>
          </a:blip>
          <a:srcRect r="10"/>
          <a:stretch/>
        </p:blipFill>
        <p:spPr>
          <a:xfrm>
            <a:off x="6550981" y="-59957"/>
            <a:ext cx="5964866" cy="697791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0_Encabezado de sección">
  <p:cSld name="10_Encabezado de sección">
    <p:bg>
      <p:bgPr>
        <a:solidFill>
          <a:schemeClr val="dk2"/>
        </a:solidFill>
        <a:effectLst/>
      </p:bgPr>
    </p:bg>
    <p:spTree>
      <p:nvGrpSpPr>
        <p:cNvPr id="1" name="Shape 1738"/>
        <p:cNvGrpSpPr/>
        <p:nvPr/>
      </p:nvGrpSpPr>
      <p:grpSpPr>
        <a:xfrm>
          <a:off x="0" y="0"/>
          <a:ext cx="0" cy="0"/>
          <a:chOff x="0" y="0"/>
          <a:chExt cx="0" cy="0"/>
        </a:xfrm>
      </p:grpSpPr>
      <p:sp>
        <p:nvSpPr>
          <p:cNvPr id="1739" name="Google Shape;1739;p21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0" name="Google Shape;1740;p21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1" name="Google Shape;1741;p21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42" name="Google Shape;1742;p21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3" name="Google Shape;1743;p21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44" name="Google Shape;1744;p21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45" name="Google Shape;1745;p218"/>
          <p:cNvPicPr preferRelativeResize="0"/>
          <p:nvPr/>
        </p:nvPicPr>
        <p:blipFill rotWithShape="1">
          <a:blip r:embed="rId3">
            <a:alphaModFix/>
          </a:blip>
          <a:srcRect t="69" b="59"/>
          <a:stretch/>
        </p:blipFill>
        <p:spPr>
          <a:xfrm>
            <a:off x="6550981" y="-51242"/>
            <a:ext cx="6007394" cy="692638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838200" y="775504"/>
            <a:ext cx="10515600" cy="91518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17"/>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7"/>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7"/>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142" name="Google Shape;142;p17"/>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
        <p:nvSpPr>
          <p:cNvPr id="143" name="Google Shape;143;p17"/>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1_Encabezado de sección">
  <p:cSld name="11_Encabezado de sección">
    <p:bg>
      <p:bgPr>
        <a:solidFill>
          <a:schemeClr val="dk2"/>
        </a:solidFill>
        <a:effectLst/>
      </p:bgPr>
    </p:bg>
    <p:spTree>
      <p:nvGrpSpPr>
        <p:cNvPr id="1" name="Shape 1746"/>
        <p:cNvGrpSpPr/>
        <p:nvPr/>
      </p:nvGrpSpPr>
      <p:grpSpPr>
        <a:xfrm>
          <a:off x="0" y="0"/>
          <a:ext cx="0" cy="0"/>
          <a:chOff x="0" y="0"/>
          <a:chExt cx="0" cy="0"/>
        </a:xfrm>
      </p:grpSpPr>
      <p:sp>
        <p:nvSpPr>
          <p:cNvPr id="1747" name="Google Shape;1747;p21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8" name="Google Shape;1748;p21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9" name="Google Shape;1749;p21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50" name="Google Shape;1750;p21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1" name="Google Shape;1751;p21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52" name="Google Shape;1752;p21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53" name="Google Shape;1753;p219"/>
          <p:cNvPicPr preferRelativeResize="0"/>
          <p:nvPr/>
        </p:nvPicPr>
        <p:blipFill rotWithShape="1">
          <a:blip r:embed="rId3">
            <a:alphaModFix/>
          </a:blip>
          <a:srcRect t="39" b="39"/>
          <a:stretch/>
        </p:blipFill>
        <p:spPr>
          <a:xfrm>
            <a:off x="6550981" y="-72219"/>
            <a:ext cx="6246183" cy="698481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12_Encabezado de sección">
  <p:cSld name="12_Encabezado de sección">
    <p:bg>
      <p:bgPr>
        <a:solidFill>
          <a:schemeClr val="dk2"/>
        </a:solidFill>
        <a:effectLst/>
      </p:bgPr>
    </p:bg>
    <p:spTree>
      <p:nvGrpSpPr>
        <p:cNvPr id="1" name="Shape 1754"/>
        <p:cNvGrpSpPr/>
        <p:nvPr/>
      </p:nvGrpSpPr>
      <p:grpSpPr>
        <a:xfrm>
          <a:off x="0" y="0"/>
          <a:ext cx="0" cy="0"/>
          <a:chOff x="0" y="0"/>
          <a:chExt cx="0" cy="0"/>
        </a:xfrm>
      </p:grpSpPr>
      <p:sp>
        <p:nvSpPr>
          <p:cNvPr id="1755" name="Google Shape;1755;p22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6" name="Google Shape;1756;p22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7" name="Google Shape;1757;p22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58" name="Google Shape;1758;p22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9" name="Google Shape;1759;p22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60" name="Google Shape;1760;p22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61" name="Google Shape;1761;p220"/>
          <p:cNvPicPr preferRelativeResize="0"/>
          <p:nvPr/>
        </p:nvPicPr>
        <p:blipFill rotWithShape="1">
          <a:blip r:embed="rId3">
            <a:alphaModFix/>
          </a:blip>
          <a:srcRect t="69" b="69"/>
          <a:stretch/>
        </p:blipFill>
        <p:spPr>
          <a:xfrm>
            <a:off x="6550981" y="-182900"/>
            <a:ext cx="5745652" cy="72238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3_Encabezado de sección">
  <p:cSld name="13_Encabezado de sección">
    <p:bg>
      <p:bgPr>
        <a:solidFill>
          <a:schemeClr val="dk2"/>
        </a:solidFill>
        <a:effectLst/>
      </p:bgPr>
    </p:bg>
    <p:spTree>
      <p:nvGrpSpPr>
        <p:cNvPr id="1" name="Shape 1762"/>
        <p:cNvGrpSpPr/>
        <p:nvPr/>
      </p:nvGrpSpPr>
      <p:grpSpPr>
        <a:xfrm>
          <a:off x="0" y="0"/>
          <a:ext cx="0" cy="0"/>
          <a:chOff x="0" y="0"/>
          <a:chExt cx="0" cy="0"/>
        </a:xfrm>
      </p:grpSpPr>
      <p:sp>
        <p:nvSpPr>
          <p:cNvPr id="1763" name="Google Shape;1763;p22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4" name="Google Shape;1764;p22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5" name="Google Shape;1765;p22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66" name="Google Shape;1766;p22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7" name="Google Shape;1767;p22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68" name="Google Shape;1768;p22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69" name="Google Shape;1769;p221"/>
          <p:cNvPicPr preferRelativeResize="0"/>
          <p:nvPr/>
        </p:nvPicPr>
        <p:blipFill rotWithShape="1">
          <a:blip r:embed="rId3">
            <a:alphaModFix/>
          </a:blip>
          <a:srcRect t="99" b="89"/>
          <a:stretch/>
        </p:blipFill>
        <p:spPr>
          <a:xfrm>
            <a:off x="6550981" y="-83671"/>
            <a:ext cx="6624083" cy="702533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4_Encabezado de sección">
  <p:cSld name="14_Encabezado de sección">
    <p:bg>
      <p:bgPr>
        <a:solidFill>
          <a:schemeClr val="dk2"/>
        </a:solidFill>
        <a:effectLst/>
      </p:bgPr>
    </p:bg>
    <p:spTree>
      <p:nvGrpSpPr>
        <p:cNvPr id="1" name="Shape 1770"/>
        <p:cNvGrpSpPr/>
        <p:nvPr/>
      </p:nvGrpSpPr>
      <p:grpSpPr>
        <a:xfrm>
          <a:off x="0" y="0"/>
          <a:ext cx="0" cy="0"/>
          <a:chOff x="0" y="0"/>
          <a:chExt cx="0" cy="0"/>
        </a:xfrm>
      </p:grpSpPr>
      <p:sp>
        <p:nvSpPr>
          <p:cNvPr id="1771" name="Google Shape;1771;p22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2" name="Google Shape;1772;p22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3" name="Google Shape;1773;p22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74" name="Google Shape;1774;p22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5" name="Google Shape;1775;p22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76" name="Google Shape;1776;p22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77" name="Google Shape;1777;p222"/>
          <p:cNvPicPr preferRelativeResize="0"/>
          <p:nvPr/>
        </p:nvPicPr>
        <p:blipFill rotWithShape="1">
          <a:blip r:embed="rId3">
            <a:alphaModFix/>
          </a:blip>
          <a:srcRect l="89" r="79"/>
          <a:stretch/>
        </p:blipFill>
        <p:spPr>
          <a:xfrm>
            <a:off x="6550981" y="-167313"/>
            <a:ext cx="5827078" cy="71926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15_Encabezado de sección">
  <p:cSld name="15_Encabezado de sección">
    <p:bg>
      <p:bgPr>
        <a:solidFill>
          <a:schemeClr val="dk2"/>
        </a:solidFill>
        <a:effectLst/>
      </p:bgPr>
    </p:bg>
    <p:spTree>
      <p:nvGrpSpPr>
        <p:cNvPr id="1" name="Shape 1778"/>
        <p:cNvGrpSpPr/>
        <p:nvPr/>
      </p:nvGrpSpPr>
      <p:grpSpPr>
        <a:xfrm>
          <a:off x="0" y="0"/>
          <a:ext cx="0" cy="0"/>
          <a:chOff x="0" y="0"/>
          <a:chExt cx="0" cy="0"/>
        </a:xfrm>
      </p:grpSpPr>
      <p:sp>
        <p:nvSpPr>
          <p:cNvPr id="1779" name="Google Shape;1779;p22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80" name="Google Shape;1780;p22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1" name="Google Shape;1781;p22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82" name="Google Shape;1782;p22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83" name="Google Shape;1783;p22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84" name="Google Shape;1784;p22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85" name="Google Shape;1785;p223"/>
          <p:cNvPicPr preferRelativeResize="0"/>
          <p:nvPr/>
        </p:nvPicPr>
        <p:blipFill rotWithShape="1">
          <a:blip r:embed="rId3">
            <a:alphaModFix/>
          </a:blip>
          <a:srcRect t="69" b="69"/>
          <a:stretch/>
        </p:blipFill>
        <p:spPr>
          <a:xfrm>
            <a:off x="6550981" y="-58004"/>
            <a:ext cx="6373505" cy="69740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6_Encabezado de sección">
  <p:cSld name="16_Encabezado de sección">
    <p:bg>
      <p:bgPr>
        <a:solidFill>
          <a:schemeClr val="dk2"/>
        </a:solidFill>
        <a:effectLst/>
      </p:bgPr>
    </p:bg>
    <p:spTree>
      <p:nvGrpSpPr>
        <p:cNvPr id="1" name="Shape 1786"/>
        <p:cNvGrpSpPr/>
        <p:nvPr/>
      </p:nvGrpSpPr>
      <p:grpSpPr>
        <a:xfrm>
          <a:off x="0" y="0"/>
          <a:ext cx="0" cy="0"/>
          <a:chOff x="0" y="0"/>
          <a:chExt cx="0" cy="0"/>
        </a:xfrm>
      </p:grpSpPr>
      <p:sp>
        <p:nvSpPr>
          <p:cNvPr id="1787" name="Google Shape;1787;p22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88" name="Google Shape;1788;p22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9" name="Google Shape;1789;p22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90" name="Google Shape;1790;p22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1" name="Google Shape;1791;p22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92" name="Google Shape;1792;p22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793" name="Google Shape;1793;p224"/>
          <p:cNvPicPr preferRelativeResize="0"/>
          <p:nvPr/>
        </p:nvPicPr>
        <p:blipFill rotWithShape="1">
          <a:blip r:embed="rId3">
            <a:alphaModFix/>
          </a:blip>
          <a:srcRect t="69" b="69"/>
          <a:stretch/>
        </p:blipFill>
        <p:spPr>
          <a:xfrm>
            <a:off x="6550981" y="-85062"/>
            <a:ext cx="5964866" cy="702812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17_Encabezado de sección">
  <p:cSld name="17_Encabezado de sección">
    <p:bg>
      <p:bgPr>
        <a:solidFill>
          <a:schemeClr val="dk2"/>
        </a:solidFill>
        <a:effectLst/>
      </p:bgPr>
    </p:bg>
    <p:spTree>
      <p:nvGrpSpPr>
        <p:cNvPr id="1" name="Shape 1794"/>
        <p:cNvGrpSpPr/>
        <p:nvPr/>
      </p:nvGrpSpPr>
      <p:grpSpPr>
        <a:xfrm>
          <a:off x="0" y="0"/>
          <a:ext cx="0" cy="0"/>
          <a:chOff x="0" y="0"/>
          <a:chExt cx="0" cy="0"/>
        </a:xfrm>
      </p:grpSpPr>
      <p:sp>
        <p:nvSpPr>
          <p:cNvPr id="1795" name="Google Shape;1795;p22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6" name="Google Shape;1796;p22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7" name="Google Shape;1797;p22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798" name="Google Shape;1798;p22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99" name="Google Shape;1799;p22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00" name="Google Shape;1800;p22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01" name="Google Shape;1801;p225"/>
          <p:cNvPicPr preferRelativeResize="0"/>
          <p:nvPr/>
        </p:nvPicPr>
        <p:blipFill rotWithShape="1">
          <a:blip r:embed="rId3">
            <a:alphaModFix/>
          </a:blip>
          <a:srcRect t="79" b="69"/>
          <a:stretch/>
        </p:blipFill>
        <p:spPr>
          <a:xfrm>
            <a:off x="6550981" y="-116959"/>
            <a:ext cx="5804051" cy="704938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18_Encabezado de sección">
  <p:cSld name="18_Encabezado de sección">
    <p:bg>
      <p:bgPr>
        <a:solidFill>
          <a:schemeClr val="dk2"/>
        </a:solidFill>
        <a:effectLst/>
      </p:bgPr>
    </p:bg>
    <p:spTree>
      <p:nvGrpSpPr>
        <p:cNvPr id="1" name="Shape 1802"/>
        <p:cNvGrpSpPr/>
        <p:nvPr/>
      </p:nvGrpSpPr>
      <p:grpSpPr>
        <a:xfrm>
          <a:off x="0" y="0"/>
          <a:ext cx="0" cy="0"/>
          <a:chOff x="0" y="0"/>
          <a:chExt cx="0" cy="0"/>
        </a:xfrm>
      </p:grpSpPr>
      <p:sp>
        <p:nvSpPr>
          <p:cNvPr id="1803" name="Google Shape;1803;p22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04" name="Google Shape;1804;p22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5" name="Google Shape;1805;p22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06" name="Google Shape;1806;p22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07" name="Google Shape;1807;p22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08" name="Google Shape;1808;p22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09" name="Google Shape;1809;p226"/>
          <p:cNvPicPr preferRelativeResize="0"/>
          <p:nvPr/>
        </p:nvPicPr>
        <p:blipFill rotWithShape="1">
          <a:blip r:embed="rId3">
            <a:alphaModFix/>
          </a:blip>
          <a:srcRect l="9"/>
          <a:stretch/>
        </p:blipFill>
        <p:spPr>
          <a:xfrm>
            <a:off x="6550981" y="-61722"/>
            <a:ext cx="6028660" cy="698144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19_Encabezado de sección">
  <p:cSld name="19_Encabezado de sección">
    <p:bg>
      <p:bgPr>
        <a:solidFill>
          <a:schemeClr val="dk2"/>
        </a:solidFill>
        <a:effectLst/>
      </p:bgPr>
    </p:bg>
    <p:spTree>
      <p:nvGrpSpPr>
        <p:cNvPr id="1" name="Shape 1810"/>
        <p:cNvGrpSpPr/>
        <p:nvPr/>
      </p:nvGrpSpPr>
      <p:grpSpPr>
        <a:xfrm>
          <a:off x="0" y="0"/>
          <a:ext cx="0" cy="0"/>
          <a:chOff x="0" y="0"/>
          <a:chExt cx="0" cy="0"/>
        </a:xfrm>
      </p:grpSpPr>
      <p:sp>
        <p:nvSpPr>
          <p:cNvPr id="1811" name="Google Shape;1811;p22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2" name="Google Shape;1812;p22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3" name="Google Shape;1813;p22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14" name="Google Shape;1814;p22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15" name="Google Shape;1815;p22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16" name="Google Shape;1816;p22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17" name="Google Shape;1817;p227"/>
          <p:cNvPicPr preferRelativeResize="0"/>
          <p:nvPr/>
        </p:nvPicPr>
        <p:blipFill rotWithShape="1">
          <a:blip r:embed="rId3">
            <a:alphaModFix/>
          </a:blip>
          <a:srcRect l="69" r="69"/>
          <a:stretch/>
        </p:blipFill>
        <p:spPr>
          <a:xfrm>
            <a:off x="6567377" y="-68392"/>
            <a:ext cx="5624623" cy="69947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20_Encabezado de sección">
  <p:cSld name="20_Encabezado de sección">
    <p:bg>
      <p:bgPr>
        <a:solidFill>
          <a:schemeClr val="dk2"/>
        </a:solidFill>
        <a:effectLst/>
      </p:bgPr>
    </p:bg>
    <p:spTree>
      <p:nvGrpSpPr>
        <p:cNvPr id="1" name="Shape 1818"/>
        <p:cNvGrpSpPr/>
        <p:nvPr/>
      </p:nvGrpSpPr>
      <p:grpSpPr>
        <a:xfrm>
          <a:off x="0" y="0"/>
          <a:ext cx="0" cy="0"/>
          <a:chOff x="0" y="0"/>
          <a:chExt cx="0" cy="0"/>
        </a:xfrm>
      </p:grpSpPr>
      <p:sp>
        <p:nvSpPr>
          <p:cNvPr id="1819" name="Google Shape;1819;p22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0" name="Google Shape;1820;p22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1" name="Google Shape;1821;p22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22" name="Google Shape;1822;p22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3" name="Google Shape;1823;p22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24" name="Google Shape;1824;p22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25" name="Google Shape;1825;p228"/>
          <p:cNvPicPr preferRelativeResize="0"/>
          <p:nvPr/>
        </p:nvPicPr>
        <p:blipFill rotWithShape="1">
          <a:blip r:embed="rId3">
            <a:alphaModFix/>
          </a:blip>
          <a:srcRect t="119" b="109"/>
          <a:stretch/>
        </p:blipFill>
        <p:spPr>
          <a:xfrm>
            <a:off x="6550981" y="-92124"/>
            <a:ext cx="6753867" cy="704224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o-imagen-contenido">
  <p:cSld name="texto-imagen-contenido">
    <p:bg>
      <p:bgPr>
        <a:solidFill>
          <a:schemeClr val="dk2"/>
        </a:solidFill>
        <a:effectLst/>
      </p:bgPr>
    </p:bg>
    <p:spTree>
      <p:nvGrpSpPr>
        <p:cNvPr id="1" name="Shape 144"/>
        <p:cNvGrpSpPr/>
        <p:nvPr/>
      </p:nvGrpSpPr>
      <p:grpSpPr>
        <a:xfrm>
          <a:off x="0" y="0"/>
          <a:ext cx="0" cy="0"/>
          <a:chOff x="0" y="0"/>
          <a:chExt cx="0" cy="0"/>
        </a:xfrm>
      </p:grpSpPr>
      <p:sp>
        <p:nvSpPr>
          <p:cNvPr id="145" name="Google Shape;145;p18"/>
          <p:cNvSpPr/>
          <p:nvPr/>
        </p:nvSpPr>
        <p:spPr>
          <a:xfrm>
            <a:off x="4991813" y="0"/>
            <a:ext cx="7200187"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 name="Google Shape;146;p18"/>
          <p:cNvSpPr>
            <a:spLocks noGrp="1"/>
          </p:cNvSpPr>
          <p:nvPr>
            <p:ph type="pic" idx="2"/>
          </p:nvPr>
        </p:nvSpPr>
        <p:spPr>
          <a:xfrm>
            <a:off x="4991813" y="0"/>
            <a:ext cx="3550304" cy="6858000"/>
          </a:xfrm>
          <a:prstGeom prst="rect">
            <a:avLst/>
          </a:prstGeom>
          <a:noFill/>
          <a:ln>
            <a:noFill/>
          </a:ln>
        </p:spPr>
      </p:sp>
      <p:sp>
        <p:nvSpPr>
          <p:cNvPr id="147" name="Google Shape;147;p18"/>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8"/>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8"/>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150" name="Google Shape;150;p18"/>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18"/>
          <p:cNvSpPr txBox="1">
            <a:spLocks noGrp="1"/>
          </p:cNvSpPr>
          <p:nvPr>
            <p:ph type="body" idx="1"/>
          </p:nvPr>
        </p:nvSpPr>
        <p:spPr>
          <a:xfrm>
            <a:off x="839788" y="2870522"/>
            <a:ext cx="3932237" cy="29984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152" name="Google Shape;152;p18"/>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
        <p:nvSpPr>
          <p:cNvPr id="153" name="Google Shape;153;p18"/>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21_Encabezado de sección">
  <p:cSld name="21_Encabezado de sección">
    <p:bg>
      <p:bgPr>
        <a:solidFill>
          <a:schemeClr val="dk2"/>
        </a:solidFill>
        <a:effectLst/>
      </p:bgPr>
    </p:bg>
    <p:spTree>
      <p:nvGrpSpPr>
        <p:cNvPr id="1" name="Shape 1826"/>
        <p:cNvGrpSpPr/>
        <p:nvPr/>
      </p:nvGrpSpPr>
      <p:grpSpPr>
        <a:xfrm>
          <a:off x="0" y="0"/>
          <a:ext cx="0" cy="0"/>
          <a:chOff x="0" y="0"/>
          <a:chExt cx="0" cy="0"/>
        </a:xfrm>
      </p:grpSpPr>
      <p:sp>
        <p:nvSpPr>
          <p:cNvPr id="1827" name="Google Shape;1827;p22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8" name="Google Shape;1828;p22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9" name="Google Shape;1829;p22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30" name="Google Shape;1830;p22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1" name="Google Shape;1831;p22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32" name="Google Shape;1832;p22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33" name="Google Shape;1833;p229"/>
          <p:cNvPicPr preferRelativeResize="0"/>
          <p:nvPr/>
        </p:nvPicPr>
        <p:blipFill rotWithShape="1">
          <a:blip r:embed="rId3">
            <a:alphaModFix/>
          </a:blip>
          <a:srcRect t="109" b="109"/>
          <a:stretch/>
        </p:blipFill>
        <p:spPr>
          <a:xfrm>
            <a:off x="6556869" y="-139891"/>
            <a:ext cx="6532138" cy="713777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22_Encabezado de sección">
  <p:cSld name="22_Encabezado de sección">
    <p:bg>
      <p:bgPr>
        <a:solidFill>
          <a:schemeClr val="dk2"/>
        </a:solidFill>
        <a:effectLst/>
      </p:bgPr>
    </p:bg>
    <p:spTree>
      <p:nvGrpSpPr>
        <p:cNvPr id="1" name="Shape 1834"/>
        <p:cNvGrpSpPr/>
        <p:nvPr/>
      </p:nvGrpSpPr>
      <p:grpSpPr>
        <a:xfrm>
          <a:off x="0" y="0"/>
          <a:ext cx="0" cy="0"/>
          <a:chOff x="0" y="0"/>
          <a:chExt cx="0" cy="0"/>
        </a:xfrm>
      </p:grpSpPr>
      <p:sp>
        <p:nvSpPr>
          <p:cNvPr id="1835" name="Google Shape;1835;p23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6" name="Google Shape;1836;p23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7" name="Google Shape;1837;p23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38" name="Google Shape;1838;p23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39" name="Google Shape;1839;p23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40" name="Google Shape;1840;p23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41" name="Google Shape;1841;p230"/>
          <p:cNvPicPr preferRelativeResize="0"/>
          <p:nvPr/>
        </p:nvPicPr>
        <p:blipFill rotWithShape="1">
          <a:blip r:embed="rId3">
            <a:alphaModFix/>
          </a:blip>
          <a:srcRect t="119" b="109"/>
          <a:stretch/>
        </p:blipFill>
        <p:spPr>
          <a:xfrm>
            <a:off x="6550981" y="-132124"/>
            <a:ext cx="6052717" cy="712224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3_Encabezado de sección">
  <p:cSld name="23_Encabezado de sección">
    <p:bg>
      <p:bgPr>
        <a:solidFill>
          <a:schemeClr val="dk2"/>
        </a:solidFill>
        <a:effectLst/>
      </p:bgPr>
    </p:bg>
    <p:spTree>
      <p:nvGrpSpPr>
        <p:cNvPr id="1" name="Shape 1842"/>
        <p:cNvGrpSpPr/>
        <p:nvPr/>
      </p:nvGrpSpPr>
      <p:grpSpPr>
        <a:xfrm>
          <a:off x="0" y="0"/>
          <a:ext cx="0" cy="0"/>
          <a:chOff x="0" y="0"/>
          <a:chExt cx="0" cy="0"/>
        </a:xfrm>
      </p:grpSpPr>
      <p:sp>
        <p:nvSpPr>
          <p:cNvPr id="1843" name="Google Shape;1843;p23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4" name="Google Shape;1844;p23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5" name="Google Shape;1845;p23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46" name="Google Shape;1846;p23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7" name="Google Shape;1847;p23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48" name="Google Shape;1848;p23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49" name="Google Shape;1849;p231"/>
          <p:cNvPicPr preferRelativeResize="0"/>
          <p:nvPr/>
        </p:nvPicPr>
        <p:blipFill rotWithShape="1">
          <a:blip r:embed="rId3">
            <a:alphaModFix/>
          </a:blip>
          <a:srcRect t="119" b="129"/>
          <a:stretch/>
        </p:blipFill>
        <p:spPr>
          <a:xfrm>
            <a:off x="6550981" y="-65275"/>
            <a:ext cx="5921920" cy="700104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24_Encabezado de sección">
  <p:cSld name="24_Encabezado de sección">
    <p:bg>
      <p:bgPr>
        <a:solidFill>
          <a:schemeClr val="dk2"/>
        </a:solidFill>
        <a:effectLst/>
      </p:bgPr>
    </p:bg>
    <p:spTree>
      <p:nvGrpSpPr>
        <p:cNvPr id="1" name="Shape 1850"/>
        <p:cNvGrpSpPr/>
        <p:nvPr/>
      </p:nvGrpSpPr>
      <p:grpSpPr>
        <a:xfrm>
          <a:off x="0" y="0"/>
          <a:ext cx="0" cy="0"/>
          <a:chOff x="0" y="0"/>
          <a:chExt cx="0" cy="0"/>
        </a:xfrm>
      </p:grpSpPr>
      <p:sp>
        <p:nvSpPr>
          <p:cNvPr id="1851" name="Google Shape;1851;p23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2" name="Google Shape;1852;p23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3" name="Google Shape;1853;p23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54" name="Google Shape;1854;p23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5" name="Google Shape;1855;p23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56" name="Google Shape;1856;p23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57" name="Google Shape;1857;p232"/>
          <p:cNvPicPr preferRelativeResize="0"/>
          <p:nvPr/>
        </p:nvPicPr>
        <p:blipFill rotWithShape="1">
          <a:blip r:embed="rId3">
            <a:alphaModFix/>
          </a:blip>
          <a:srcRect l="19" r="29"/>
          <a:stretch/>
        </p:blipFill>
        <p:spPr>
          <a:xfrm>
            <a:off x="6550981" y="-299400"/>
            <a:ext cx="5809106" cy="745679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25_Encabezado de sección">
  <p:cSld name="25_Encabezado de sección">
    <p:bg>
      <p:bgPr>
        <a:solidFill>
          <a:schemeClr val="dk2"/>
        </a:solidFill>
        <a:effectLst/>
      </p:bgPr>
    </p:bg>
    <p:spTree>
      <p:nvGrpSpPr>
        <p:cNvPr id="1" name="Shape 1858"/>
        <p:cNvGrpSpPr/>
        <p:nvPr/>
      </p:nvGrpSpPr>
      <p:grpSpPr>
        <a:xfrm>
          <a:off x="0" y="0"/>
          <a:ext cx="0" cy="0"/>
          <a:chOff x="0" y="0"/>
          <a:chExt cx="0" cy="0"/>
        </a:xfrm>
      </p:grpSpPr>
      <p:sp>
        <p:nvSpPr>
          <p:cNvPr id="1859" name="Google Shape;1859;p23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0" name="Google Shape;1860;p23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1" name="Google Shape;1861;p23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62" name="Google Shape;1862;p23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3" name="Google Shape;1863;p23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64" name="Google Shape;1864;p23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65" name="Google Shape;1865;p233"/>
          <p:cNvPicPr preferRelativeResize="0"/>
          <p:nvPr/>
        </p:nvPicPr>
        <p:blipFill rotWithShape="1">
          <a:blip r:embed="rId3">
            <a:alphaModFix/>
          </a:blip>
          <a:srcRect l="39" r="29"/>
          <a:stretch/>
        </p:blipFill>
        <p:spPr>
          <a:xfrm>
            <a:off x="6550981" y="-191687"/>
            <a:ext cx="6381659" cy="72413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26_Encabezado de sección">
  <p:cSld name="26_Encabezado de sección">
    <p:bg>
      <p:bgPr>
        <a:solidFill>
          <a:schemeClr val="dk2"/>
        </a:solidFill>
        <a:effectLst/>
      </p:bgPr>
    </p:bg>
    <p:spTree>
      <p:nvGrpSpPr>
        <p:cNvPr id="1" name="Shape 1866"/>
        <p:cNvGrpSpPr/>
        <p:nvPr/>
      </p:nvGrpSpPr>
      <p:grpSpPr>
        <a:xfrm>
          <a:off x="0" y="0"/>
          <a:ext cx="0" cy="0"/>
          <a:chOff x="0" y="0"/>
          <a:chExt cx="0" cy="0"/>
        </a:xfrm>
      </p:grpSpPr>
      <p:sp>
        <p:nvSpPr>
          <p:cNvPr id="1867" name="Google Shape;1867;p23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68" name="Google Shape;1868;p23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9" name="Google Shape;1869;p23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70" name="Google Shape;1870;p23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1" name="Google Shape;1871;p23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72" name="Google Shape;1872;p23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73" name="Google Shape;1873;p234"/>
          <p:cNvPicPr preferRelativeResize="0"/>
          <p:nvPr/>
        </p:nvPicPr>
        <p:blipFill rotWithShape="1">
          <a:blip r:embed="rId3">
            <a:alphaModFix/>
          </a:blip>
          <a:srcRect t="199" b="189"/>
          <a:stretch/>
        </p:blipFill>
        <p:spPr>
          <a:xfrm>
            <a:off x="6550981" y="-139206"/>
            <a:ext cx="5772948" cy="713641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27_Encabezado de sección">
  <p:cSld name="27_Encabezado de sección">
    <p:bg>
      <p:bgPr>
        <a:solidFill>
          <a:schemeClr val="dk2"/>
        </a:solidFill>
        <a:effectLst/>
      </p:bgPr>
    </p:bg>
    <p:spTree>
      <p:nvGrpSpPr>
        <p:cNvPr id="1" name="Shape 1874"/>
        <p:cNvGrpSpPr/>
        <p:nvPr/>
      </p:nvGrpSpPr>
      <p:grpSpPr>
        <a:xfrm>
          <a:off x="0" y="0"/>
          <a:ext cx="0" cy="0"/>
          <a:chOff x="0" y="0"/>
          <a:chExt cx="0" cy="0"/>
        </a:xfrm>
      </p:grpSpPr>
      <p:sp>
        <p:nvSpPr>
          <p:cNvPr id="1875" name="Google Shape;1875;p23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6" name="Google Shape;1876;p23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7" name="Google Shape;1877;p23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78" name="Google Shape;1878;p23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9" name="Google Shape;1879;p23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80" name="Google Shape;1880;p23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81" name="Google Shape;1881;p235"/>
          <p:cNvPicPr preferRelativeResize="0"/>
          <p:nvPr/>
        </p:nvPicPr>
        <p:blipFill rotWithShape="1">
          <a:blip r:embed="rId3">
            <a:alphaModFix/>
          </a:blip>
          <a:srcRect t="9" b="9"/>
          <a:stretch/>
        </p:blipFill>
        <p:spPr>
          <a:xfrm>
            <a:off x="6550982" y="-150125"/>
            <a:ext cx="5868481" cy="72333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28_Encabezado de sección">
  <p:cSld name="28_Encabezado de sección">
    <p:bg>
      <p:bgPr>
        <a:solidFill>
          <a:schemeClr val="dk2"/>
        </a:solidFill>
        <a:effectLst/>
      </p:bgPr>
    </p:bg>
    <p:spTree>
      <p:nvGrpSpPr>
        <p:cNvPr id="1" name="Shape 1882"/>
        <p:cNvGrpSpPr/>
        <p:nvPr/>
      </p:nvGrpSpPr>
      <p:grpSpPr>
        <a:xfrm>
          <a:off x="0" y="0"/>
          <a:ext cx="0" cy="0"/>
          <a:chOff x="0" y="0"/>
          <a:chExt cx="0" cy="0"/>
        </a:xfrm>
      </p:grpSpPr>
      <p:sp>
        <p:nvSpPr>
          <p:cNvPr id="1883" name="Google Shape;1883;p23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84" name="Google Shape;1884;p23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5" name="Google Shape;1885;p23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86" name="Google Shape;1886;p23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87" name="Google Shape;1887;p23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88" name="Google Shape;1888;p23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889" name="Google Shape;1889;p236"/>
          <p:cNvPicPr preferRelativeResize="0"/>
          <p:nvPr/>
        </p:nvPicPr>
        <p:blipFill rotWithShape="1">
          <a:blip r:embed="rId3">
            <a:alphaModFix/>
          </a:blip>
          <a:srcRect l="49" r="49"/>
          <a:stretch/>
        </p:blipFill>
        <p:spPr>
          <a:xfrm>
            <a:off x="6550981" y="-214265"/>
            <a:ext cx="5718355" cy="72865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_Diapositiva de título" type="title">
  <p:cSld name="TITLE">
    <p:bg>
      <p:bgPr>
        <a:solidFill>
          <a:schemeClr val="lt1"/>
        </a:solidFill>
        <a:effectLst/>
      </p:bgPr>
    </p:bg>
    <p:spTree>
      <p:nvGrpSpPr>
        <p:cNvPr id="1" name="Shape 1897"/>
        <p:cNvGrpSpPr/>
        <p:nvPr/>
      </p:nvGrpSpPr>
      <p:grpSpPr>
        <a:xfrm>
          <a:off x="0" y="0"/>
          <a:ext cx="0" cy="0"/>
          <a:chOff x="0" y="0"/>
          <a:chExt cx="0" cy="0"/>
        </a:xfrm>
      </p:grpSpPr>
      <p:pic>
        <p:nvPicPr>
          <p:cNvPr id="1898" name="Google Shape;1898;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99" name="Google Shape;1899;p238"/>
          <p:cNvSpPr txBox="1">
            <a:spLocks noGrp="1"/>
          </p:cNvSpPr>
          <p:nvPr>
            <p:ph type="ctrTitle"/>
          </p:nvPr>
        </p:nvSpPr>
        <p:spPr>
          <a:xfrm>
            <a:off x="940120" y="1411942"/>
            <a:ext cx="6200400" cy="293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Black"/>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0" name="Google Shape;1900;p238"/>
          <p:cNvSpPr txBox="1">
            <a:spLocks noGrp="1"/>
          </p:cNvSpPr>
          <p:nvPr>
            <p:ph type="subTitle" idx="1"/>
          </p:nvPr>
        </p:nvSpPr>
        <p:spPr>
          <a:xfrm>
            <a:off x="940120" y="4563717"/>
            <a:ext cx="7034100" cy="1062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01" name="Google Shape;1901;p238"/>
          <p:cNvSpPr/>
          <p:nvPr/>
        </p:nvSpPr>
        <p:spPr>
          <a:xfrm>
            <a:off x="0" y="5708468"/>
            <a:ext cx="718500" cy="11454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902"/>
        <p:cNvGrpSpPr/>
        <p:nvPr/>
      </p:nvGrpSpPr>
      <p:grpSpPr>
        <a:xfrm>
          <a:off x="0" y="0"/>
          <a:ext cx="0" cy="0"/>
          <a:chOff x="0" y="0"/>
          <a:chExt cx="0" cy="0"/>
        </a:xfrm>
      </p:grpSpPr>
      <p:sp>
        <p:nvSpPr>
          <p:cNvPr id="1903" name="Google Shape;1903;p23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4" name="Google Shape;1904;p23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5" name="Google Shape;1905;p23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906" name="Google Shape;1906;p239"/>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907" name="Google Shape;1907;p239"/>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o-solo">
  <p:cSld name="texto-solo">
    <p:spTree>
      <p:nvGrpSpPr>
        <p:cNvPr id="1" name="Shape 154"/>
        <p:cNvGrpSpPr/>
        <p:nvPr/>
      </p:nvGrpSpPr>
      <p:grpSpPr>
        <a:xfrm>
          <a:off x="0" y="0"/>
          <a:ext cx="0" cy="0"/>
          <a:chOff x="0" y="0"/>
          <a:chExt cx="0" cy="0"/>
        </a:xfrm>
      </p:grpSpPr>
      <p:sp>
        <p:nvSpPr>
          <p:cNvPr id="155" name="Google Shape;155;p19"/>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9"/>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9"/>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158" name="Google Shape;158;p19"/>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19"/>
          <p:cNvSpPr txBox="1">
            <a:spLocks noGrp="1"/>
          </p:cNvSpPr>
          <p:nvPr>
            <p:ph type="body" idx="1"/>
          </p:nvPr>
        </p:nvSpPr>
        <p:spPr>
          <a:xfrm>
            <a:off x="839788" y="2870522"/>
            <a:ext cx="3932237" cy="29984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0" name="Google Shape;160;p19"/>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61" name="Google Shape;161;p19"/>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galeria">
  <p:cSld name="galeria">
    <p:spTree>
      <p:nvGrpSpPr>
        <p:cNvPr id="1" name="Shape 1908"/>
        <p:cNvGrpSpPr/>
        <p:nvPr/>
      </p:nvGrpSpPr>
      <p:grpSpPr>
        <a:xfrm>
          <a:off x="0" y="0"/>
          <a:ext cx="0" cy="0"/>
          <a:chOff x="0" y="0"/>
          <a:chExt cx="0" cy="0"/>
        </a:xfrm>
      </p:grpSpPr>
      <p:sp>
        <p:nvSpPr>
          <p:cNvPr id="1909" name="Google Shape;1909;p240"/>
          <p:cNvSpPr>
            <a:spLocks noGrp="1"/>
          </p:cNvSpPr>
          <p:nvPr>
            <p:ph type="pic" idx="2"/>
          </p:nvPr>
        </p:nvSpPr>
        <p:spPr>
          <a:xfrm>
            <a:off x="831850" y="1368707"/>
            <a:ext cx="2305200" cy="2305200"/>
          </a:xfrm>
          <a:prstGeom prst="rect">
            <a:avLst/>
          </a:prstGeom>
          <a:noFill/>
          <a:ln>
            <a:noFill/>
          </a:ln>
        </p:spPr>
      </p:sp>
      <p:sp>
        <p:nvSpPr>
          <p:cNvPr id="1910" name="Google Shape;1910;p240"/>
          <p:cNvSpPr>
            <a:spLocks noGrp="1"/>
          </p:cNvSpPr>
          <p:nvPr>
            <p:ph type="pic" idx="3"/>
          </p:nvPr>
        </p:nvSpPr>
        <p:spPr>
          <a:xfrm>
            <a:off x="3401430" y="1368707"/>
            <a:ext cx="2305200" cy="2305200"/>
          </a:xfrm>
          <a:prstGeom prst="rect">
            <a:avLst/>
          </a:prstGeom>
          <a:noFill/>
          <a:ln>
            <a:noFill/>
          </a:ln>
        </p:spPr>
      </p:sp>
      <p:sp>
        <p:nvSpPr>
          <p:cNvPr id="1911" name="Google Shape;1911;p240"/>
          <p:cNvSpPr>
            <a:spLocks noGrp="1"/>
          </p:cNvSpPr>
          <p:nvPr>
            <p:ph type="pic" idx="4"/>
          </p:nvPr>
        </p:nvSpPr>
        <p:spPr>
          <a:xfrm>
            <a:off x="831850" y="3915137"/>
            <a:ext cx="2305200" cy="2305200"/>
          </a:xfrm>
          <a:prstGeom prst="rect">
            <a:avLst/>
          </a:prstGeom>
          <a:noFill/>
          <a:ln>
            <a:noFill/>
          </a:ln>
        </p:spPr>
      </p:sp>
      <p:sp>
        <p:nvSpPr>
          <p:cNvPr id="1912" name="Google Shape;1912;p240"/>
          <p:cNvSpPr>
            <a:spLocks noGrp="1"/>
          </p:cNvSpPr>
          <p:nvPr>
            <p:ph type="pic" idx="5"/>
          </p:nvPr>
        </p:nvSpPr>
        <p:spPr>
          <a:xfrm>
            <a:off x="3401430" y="3915137"/>
            <a:ext cx="2305200" cy="2305200"/>
          </a:xfrm>
          <a:prstGeom prst="rect">
            <a:avLst/>
          </a:prstGeom>
          <a:noFill/>
          <a:ln>
            <a:noFill/>
          </a:ln>
        </p:spPr>
      </p:sp>
      <p:sp>
        <p:nvSpPr>
          <p:cNvPr id="1913" name="Google Shape;1913;p24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4" name="Google Shape;1914;p24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5" name="Google Shape;1915;p24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916" name="Google Shape;1916;p240"/>
          <p:cNvSpPr txBox="1">
            <a:spLocks noGrp="1"/>
          </p:cNvSpPr>
          <p:nvPr>
            <p:ph type="title"/>
          </p:nvPr>
        </p:nvSpPr>
        <p:spPr>
          <a:xfrm>
            <a:off x="838200" y="365126"/>
            <a:ext cx="5647200" cy="100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FA2"/>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17" name="Google Shape;1917;p240"/>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918" name="Google Shape;1918;p240"/>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9_Encabezado de sección">
  <p:cSld name="9_Encabezado de sección">
    <p:bg>
      <p:bgPr>
        <a:solidFill>
          <a:schemeClr val="dk2"/>
        </a:solidFill>
        <a:effectLst/>
      </p:bgPr>
    </p:bg>
    <p:spTree>
      <p:nvGrpSpPr>
        <p:cNvPr id="1" name="Shape 1919"/>
        <p:cNvGrpSpPr/>
        <p:nvPr/>
      </p:nvGrpSpPr>
      <p:grpSpPr>
        <a:xfrm>
          <a:off x="0" y="0"/>
          <a:ext cx="0" cy="0"/>
          <a:chOff x="0" y="0"/>
          <a:chExt cx="0" cy="0"/>
        </a:xfrm>
      </p:grpSpPr>
      <p:sp>
        <p:nvSpPr>
          <p:cNvPr id="1920" name="Google Shape;1920;p24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1" name="Google Shape;1921;p24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2" name="Google Shape;1922;p24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923" name="Google Shape;1923;p24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4" name="Google Shape;1924;p24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25" name="Google Shape;1925;p24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926" name="Google Shape;1926;p241"/>
          <p:cNvPicPr preferRelativeResize="0"/>
          <p:nvPr/>
        </p:nvPicPr>
        <p:blipFill rotWithShape="1">
          <a:blip r:embed="rId3">
            <a:alphaModFix/>
          </a:blip>
          <a:srcRect r="10"/>
          <a:stretch/>
        </p:blipFill>
        <p:spPr>
          <a:xfrm>
            <a:off x="6550981" y="-59957"/>
            <a:ext cx="5964866" cy="697791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933"/>
        <p:cNvGrpSpPr/>
        <p:nvPr/>
      </p:nvGrpSpPr>
      <p:grpSpPr>
        <a:xfrm>
          <a:off x="0" y="0"/>
          <a:ext cx="0" cy="0"/>
          <a:chOff x="0" y="0"/>
          <a:chExt cx="0" cy="0"/>
        </a:xfrm>
      </p:grpSpPr>
      <p:sp>
        <p:nvSpPr>
          <p:cNvPr id="1934" name="Google Shape;1934;p243"/>
          <p:cNvSpPr txBox="1">
            <a:spLocks noGrp="1"/>
          </p:cNvSpPr>
          <p:nvPr>
            <p:ph type="title"/>
          </p:nvPr>
        </p:nvSpPr>
        <p:spPr>
          <a:xfrm>
            <a:off x="831850" y="781813"/>
            <a:ext cx="105219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5" name="Google Shape;1935;p243"/>
          <p:cNvSpPr txBox="1">
            <a:spLocks noGrp="1"/>
          </p:cNvSpPr>
          <p:nvPr>
            <p:ph type="body" idx="1"/>
          </p:nvPr>
        </p:nvSpPr>
        <p:spPr>
          <a:xfrm>
            <a:off x="838200" y="2107375"/>
            <a:ext cx="10515600" cy="406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6" name="Google Shape;1936;p24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7" name="Google Shape;1937;p24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8" name="Google Shape;1938;p24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939" name="Google Shape;1939;p24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40" name="Google Shape;1940;p243"/>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_Solo el título">
  <p:cSld name="1_Solo el título">
    <p:spTree>
      <p:nvGrpSpPr>
        <p:cNvPr id="1" name="Shape 1941"/>
        <p:cNvGrpSpPr/>
        <p:nvPr/>
      </p:nvGrpSpPr>
      <p:grpSpPr>
        <a:xfrm>
          <a:off x="0" y="0"/>
          <a:ext cx="0" cy="0"/>
          <a:chOff x="0" y="0"/>
          <a:chExt cx="0" cy="0"/>
        </a:xfrm>
      </p:grpSpPr>
      <p:sp>
        <p:nvSpPr>
          <p:cNvPr id="1942" name="Google Shape;1942;p244"/>
          <p:cNvSpPr txBox="1">
            <a:spLocks noGrp="1"/>
          </p:cNvSpPr>
          <p:nvPr>
            <p:ph type="title"/>
          </p:nvPr>
        </p:nvSpPr>
        <p:spPr>
          <a:xfrm>
            <a:off x="1550887" y="2768938"/>
            <a:ext cx="7028400" cy="1065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3" name="Google Shape;1943;p24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44" name="Google Shape;1944;p244"/>
          <p:cNvPicPr preferRelativeResize="0"/>
          <p:nvPr/>
        </p:nvPicPr>
        <p:blipFill rotWithShape="1">
          <a:blip r:embed="rId2">
            <a:alphaModFix/>
          </a:blip>
          <a:srcRect l="20405" r="23934"/>
          <a:stretch/>
        </p:blipFill>
        <p:spPr>
          <a:xfrm>
            <a:off x="5405718" y="0"/>
            <a:ext cx="6786283" cy="6858000"/>
          </a:xfrm>
          <a:prstGeom prst="rect">
            <a:avLst/>
          </a:prstGeom>
          <a:noFill/>
          <a:ln>
            <a:noFill/>
          </a:ln>
        </p:spPr>
      </p:pic>
      <p:pic>
        <p:nvPicPr>
          <p:cNvPr id="1945" name="Google Shape;1945;p244"/>
          <p:cNvPicPr preferRelativeResize="0"/>
          <p:nvPr/>
        </p:nvPicPr>
        <p:blipFill rotWithShape="1">
          <a:blip r:embed="rId3">
            <a:alphaModFix/>
          </a:blip>
          <a:srcRect r="31067" b="-15580"/>
          <a:stretch/>
        </p:blipFill>
        <p:spPr>
          <a:xfrm>
            <a:off x="311397" y="286816"/>
            <a:ext cx="830428" cy="308771"/>
          </a:xfrm>
          <a:prstGeom prst="rect">
            <a:avLst/>
          </a:prstGeom>
          <a:noFill/>
          <a:ln>
            <a:noFill/>
          </a:ln>
        </p:spPr>
      </p:pic>
      <p:sp>
        <p:nvSpPr>
          <p:cNvPr id="1946" name="Google Shape;1946;p24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1947"/>
        <p:cNvGrpSpPr/>
        <p:nvPr/>
      </p:nvGrpSpPr>
      <p:grpSpPr>
        <a:xfrm>
          <a:off x="0" y="0"/>
          <a:ext cx="0" cy="0"/>
          <a:chOff x="0" y="0"/>
          <a:chExt cx="0" cy="0"/>
        </a:xfrm>
      </p:grpSpPr>
      <p:sp>
        <p:nvSpPr>
          <p:cNvPr id="1948" name="Google Shape;1948;p24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FA2"/>
              </a:buClr>
              <a:buSzPts val="6000"/>
              <a:buFont typeface="Arial Bla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9" name="Google Shape;1949;p24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50" name="Google Shape;1950;p24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1" name="Google Shape;1951;p24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2" name="Google Shape;1952;p24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953" name="Google Shape;1953;p245"/>
          <p:cNvPicPr preferRelativeResize="0"/>
          <p:nvPr/>
        </p:nvPicPr>
        <p:blipFill rotWithShape="1">
          <a:blip r:embed="rId2">
            <a:alphaModFix/>
          </a:blip>
          <a:srcRect r="31067" b="-15580"/>
          <a:stretch/>
        </p:blipFill>
        <p:spPr>
          <a:xfrm>
            <a:off x="11068297" y="286816"/>
            <a:ext cx="830428" cy="308771"/>
          </a:xfrm>
          <a:prstGeom prst="rect">
            <a:avLst/>
          </a:prstGeom>
          <a:noFill/>
          <a:ln>
            <a:noFill/>
          </a:ln>
        </p:spPr>
      </p:pic>
      <p:pic>
        <p:nvPicPr>
          <p:cNvPr id="1954" name="Google Shape;1954;p24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solidFill>
          <a:schemeClr val="dk2"/>
        </a:solidFill>
        <a:effectLst/>
      </p:bgPr>
    </p:bg>
    <p:spTree>
      <p:nvGrpSpPr>
        <p:cNvPr id="1" name="Shape 1955"/>
        <p:cNvGrpSpPr/>
        <p:nvPr/>
      </p:nvGrpSpPr>
      <p:grpSpPr>
        <a:xfrm>
          <a:off x="0" y="0"/>
          <a:ext cx="0" cy="0"/>
          <a:chOff x="0" y="0"/>
          <a:chExt cx="0" cy="0"/>
        </a:xfrm>
      </p:grpSpPr>
      <p:sp>
        <p:nvSpPr>
          <p:cNvPr id="1956" name="Google Shape;1956;p2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Black"/>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7" name="Google Shape;1957;p24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8" name="Google Shape;1958;p24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9" name="Google Shape;1959;p24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960" name="Google Shape;1960;p246"/>
          <p:cNvSpPr txBox="1">
            <a:spLocks noGrp="1"/>
          </p:cNvSpPr>
          <p:nvPr>
            <p:ph type="body" idx="1"/>
          </p:nvPr>
        </p:nvSpPr>
        <p:spPr>
          <a:xfrm>
            <a:off x="838200" y="2187073"/>
            <a:ext cx="10515600" cy="3681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961" name="Google Shape;1961;p24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962"/>
        <p:cNvGrpSpPr/>
        <p:nvPr/>
      </p:nvGrpSpPr>
      <p:grpSpPr>
        <a:xfrm>
          <a:off x="0" y="0"/>
          <a:ext cx="0" cy="0"/>
          <a:chOff x="0" y="0"/>
          <a:chExt cx="0" cy="0"/>
        </a:xfrm>
      </p:grpSpPr>
      <p:sp>
        <p:nvSpPr>
          <p:cNvPr id="1963" name="Google Shape;1963;p247"/>
          <p:cNvSpPr txBox="1">
            <a:spLocks noGrp="1"/>
          </p:cNvSpPr>
          <p:nvPr>
            <p:ph type="title"/>
          </p:nvPr>
        </p:nvSpPr>
        <p:spPr>
          <a:xfrm>
            <a:off x="838200" y="775504"/>
            <a:ext cx="10515600" cy="915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4" name="Google Shape;1964;p24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5" name="Google Shape;1965;p24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6" name="Google Shape;1966;p24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7" name="Google Shape;1967;p24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8" name="Google Shape;1968;p24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969" name="Google Shape;1969;p247"/>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970" name="Google Shape;1970;p247"/>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971"/>
        <p:cNvGrpSpPr/>
        <p:nvPr/>
      </p:nvGrpSpPr>
      <p:grpSpPr>
        <a:xfrm>
          <a:off x="0" y="0"/>
          <a:ext cx="0" cy="0"/>
          <a:chOff x="0" y="0"/>
          <a:chExt cx="0" cy="0"/>
        </a:xfrm>
      </p:grpSpPr>
      <p:sp>
        <p:nvSpPr>
          <p:cNvPr id="1972" name="Google Shape;1972;p248"/>
          <p:cNvSpPr txBox="1">
            <a:spLocks noGrp="1"/>
          </p:cNvSpPr>
          <p:nvPr>
            <p:ph type="title"/>
          </p:nvPr>
        </p:nvSpPr>
        <p:spPr>
          <a:xfrm>
            <a:off x="839788" y="668337"/>
            <a:ext cx="105123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3" name="Google Shape;1973;p24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74" name="Google Shape;1974;p24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5" name="Google Shape;1975;p24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76" name="Google Shape;1976;p24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7" name="Google Shape;1977;p24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8" name="Google Shape;1978;p24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9" name="Google Shape;1979;p24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980" name="Google Shape;1980;p248"/>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981" name="Google Shape;1981;p248"/>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982"/>
        <p:cNvGrpSpPr/>
        <p:nvPr/>
      </p:nvGrpSpPr>
      <p:grpSpPr>
        <a:xfrm>
          <a:off x="0" y="0"/>
          <a:ext cx="0" cy="0"/>
          <a:chOff x="0" y="0"/>
          <a:chExt cx="0" cy="0"/>
        </a:xfrm>
      </p:grpSpPr>
      <p:sp>
        <p:nvSpPr>
          <p:cNvPr id="1983" name="Google Shape;1983;p249"/>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4" name="Google Shape;1984;p24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85" name="Google Shape;1985;p249"/>
          <p:cNvSpPr txBox="1">
            <a:spLocks noGrp="1"/>
          </p:cNvSpPr>
          <p:nvPr>
            <p:ph type="body" idx="2"/>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86" name="Google Shape;1986;p24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7" name="Google Shape;1987;p24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8" name="Google Shape;1988;p24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989" name="Google Shape;1989;p249"/>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990" name="Google Shape;1990;p249"/>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ompu-1">
  <p:cSld name="compu-1">
    <p:spTree>
      <p:nvGrpSpPr>
        <p:cNvPr id="1" name="Shape 1991"/>
        <p:cNvGrpSpPr/>
        <p:nvPr/>
      </p:nvGrpSpPr>
      <p:grpSpPr>
        <a:xfrm>
          <a:off x="0" y="0"/>
          <a:ext cx="0" cy="0"/>
          <a:chOff x="0" y="0"/>
          <a:chExt cx="0" cy="0"/>
        </a:xfrm>
      </p:grpSpPr>
      <p:sp>
        <p:nvSpPr>
          <p:cNvPr id="1992" name="Google Shape;1992;p250"/>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3" name="Google Shape;1993;p250"/>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94" name="Google Shape;1994;p25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5" name="Google Shape;1995;p25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6" name="Google Shape;1996;p25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997" name="Google Shape;1997;p250"/>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98" name="Google Shape;1998;p250"/>
          <p:cNvSpPr>
            <a:spLocks noGrp="1"/>
          </p:cNvSpPr>
          <p:nvPr>
            <p:ph type="pic" idx="2"/>
          </p:nvPr>
        </p:nvSpPr>
        <p:spPr>
          <a:xfrm>
            <a:off x="5578475" y="1481138"/>
            <a:ext cx="5324400" cy="3009900"/>
          </a:xfrm>
          <a:prstGeom prst="rect">
            <a:avLst/>
          </a:prstGeom>
          <a:noFill/>
          <a:ln>
            <a:noFill/>
          </a:ln>
        </p:spPr>
      </p:sp>
      <p:pic>
        <p:nvPicPr>
          <p:cNvPr id="1999" name="Google Shape;1999;p250"/>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000" name="Google Shape;2000;p250"/>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01" name="Google Shape;2001;p250"/>
          <p:cNvPicPr preferRelativeResize="0"/>
          <p:nvPr/>
        </p:nvPicPr>
        <p:blipFill rotWithShape="1">
          <a:blip r:embed="rId3">
            <a:alphaModFix/>
          </a:blip>
          <a:srcRect l="7946" t="15752" r="9279" b="11689"/>
          <a:stretch/>
        </p:blipFill>
        <p:spPr>
          <a:xfrm>
            <a:off x="5240338" y="1157046"/>
            <a:ext cx="5931244" cy="519930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Imagen con título">
  <p:cSld name="2_Imagen con título">
    <p:bg>
      <p:bgPr>
        <a:solidFill>
          <a:schemeClr val="dk2"/>
        </a:solidFill>
        <a:effectLst/>
      </p:bgPr>
    </p:bg>
    <p:spTree>
      <p:nvGrpSpPr>
        <p:cNvPr id="1" name="Shape 162"/>
        <p:cNvGrpSpPr/>
        <p:nvPr/>
      </p:nvGrpSpPr>
      <p:grpSpPr>
        <a:xfrm>
          <a:off x="0" y="0"/>
          <a:ext cx="0" cy="0"/>
          <a:chOff x="0" y="0"/>
          <a:chExt cx="0" cy="0"/>
        </a:xfrm>
      </p:grpSpPr>
      <p:sp>
        <p:nvSpPr>
          <p:cNvPr id="163" name="Google Shape;163;p20"/>
          <p:cNvSpPr>
            <a:spLocks noGrp="1"/>
          </p:cNvSpPr>
          <p:nvPr>
            <p:ph type="pic" idx="2"/>
          </p:nvPr>
        </p:nvSpPr>
        <p:spPr>
          <a:xfrm>
            <a:off x="5183188" y="0"/>
            <a:ext cx="7008812" cy="6858000"/>
          </a:xfrm>
          <a:prstGeom prst="rect">
            <a:avLst/>
          </a:prstGeom>
          <a:noFill/>
          <a:ln>
            <a:noFill/>
          </a:ln>
        </p:spPr>
      </p:sp>
      <p:sp>
        <p:nvSpPr>
          <p:cNvPr id="164" name="Google Shape;164;p20"/>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0"/>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0"/>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167" name="Google Shape;167;p20"/>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20"/>
          <p:cNvSpPr txBox="1">
            <a:spLocks noGrp="1"/>
          </p:cNvSpPr>
          <p:nvPr>
            <p:ph type="body" idx="1"/>
          </p:nvPr>
        </p:nvSpPr>
        <p:spPr>
          <a:xfrm>
            <a:off x="839788" y="2870522"/>
            <a:ext cx="3932237" cy="29984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69" name="Google Shape;169;p20"/>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laptop-1">
  <p:cSld name="laptop-1">
    <p:spTree>
      <p:nvGrpSpPr>
        <p:cNvPr id="1" name="Shape 2002"/>
        <p:cNvGrpSpPr/>
        <p:nvPr/>
      </p:nvGrpSpPr>
      <p:grpSpPr>
        <a:xfrm>
          <a:off x="0" y="0"/>
          <a:ext cx="0" cy="0"/>
          <a:chOff x="0" y="0"/>
          <a:chExt cx="0" cy="0"/>
        </a:xfrm>
      </p:grpSpPr>
      <p:sp>
        <p:nvSpPr>
          <p:cNvPr id="2003" name="Google Shape;2003;p251"/>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04" name="Google Shape;2004;p251"/>
          <p:cNvPicPr preferRelativeResize="0"/>
          <p:nvPr/>
        </p:nvPicPr>
        <p:blipFill rotWithShape="1">
          <a:blip r:embed="rId2">
            <a:alphaModFix/>
          </a:blip>
          <a:srcRect l="4495" t="10746" r="6828"/>
          <a:stretch/>
        </p:blipFill>
        <p:spPr>
          <a:xfrm>
            <a:off x="4250736" y="830876"/>
            <a:ext cx="7743465" cy="5196248"/>
          </a:xfrm>
          <a:prstGeom prst="rect">
            <a:avLst/>
          </a:prstGeom>
          <a:noFill/>
          <a:ln>
            <a:noFill/>
          </a:ln>
        </p:spPr>
      </p:pic>
      <p:sp>
        <p:nvSpPr>
          <p:cNvPr id="2005" name="Google Shape;2005;p251"/>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6" name="Google Shape;2006;p251"/>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07" name="Google Shape;2007;p251"/>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8" name="Google Shape;2008;p251"/>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9" name="Google Shape;2009;p251"/>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010" name="Google Shape;2010;p251"/>
          <p:cNvSpPr>
            <a:spLocks noGrp="1"/>
          </p:cNvSpPr>
          <p:nvPr>
            <p:ph type="pic" idx="2"/>
          </p:nvPr>
        </p:nvSpPr>
        <p:spPr>
          <a:xfrm>
            <a:off x="5824893" y="1282169"/>
            <a:ext cx="4687800" cy="2998500"/>
          </a:xfrm>
          <a:prstGeom prst="rect">
            <a:avLst/>
          </a:prstGeom>
          <a:noFill/>
          <a:ln>
            <a:noFill/>
          </a:ln>
        </p:spPr>
      </p:sp>
      <p:pic>
        <p:nvPicPr>
          <p:cNvPr id="2011" name="Google Shape;2011;p251"/>
          <p:cNvPicPr preferRelativeResize="0"/>
          <p:nvPr/>
        </p:nvPicPr>
        <p:blipFill rotWithShape="1">
          <a:blip r:embed="rId3">
            <a:alphaModFix/>
          </a:blip>
          <a:srcRect r="31067" b="-15580"/>
          <a:stretch/>
        </p:blipFill>
        <p:spPr>
          <a:xfrm>
            <a:off x="11110869" y="210740"/>
            <a:ext cx="830428" cy="308771"/>
          </a:xfrm>
          <a:prstGeom prst="rect">
            <a:avLst/>
          </a:prstGeom>
          <a:noFill/>
          <a:ln>
            <a:noFill/>
          </a:ln>
        </p:spPr>
      </p:pic>
      <p:sp>
        <p:nvSpPr>
          <p:cNvPr id="2012" name="Google Shape;2012;p251"/>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exto-imagen-contenido">
  <p:cSld name="texto-imagen-contenido">
    <p:bg>
      <p:bgPr>
        <a:solidFill>
          <a:schemeClr val="dk2"/>
        </a:solidFill>
        <a:effectLst/>
      </p:bgPr>
    </p:bg>
    <p:spTree>
      <p:nvGrpSpPr>
        <p:cNvPr id="1" name="Shape 2013"/>
        <p:cNvGrpSpPr/>
        <p:nvPr/>
      </p:nvGrpSpPr>
      <p:grpSpPr>
        <a:xfrm>
          <a:off x="0" y="0"/>
          <a:ext cx="0" cy="0"/>
          <a:chOff x="0" y="0"/>
          <a:chExt cx="0" cy="0"/>
        </a:xfrm>
      </p:grpSpPr>
      <p:sp>
        <p:nvSpPr>
          <p:cNvPr id="2014" name="Google Shape;2014;p252"/>
          <p:cNvSpPr/>
          <p:nvPr/>
        </p:nvSpPr>
        <p:spPr>
          <a:xfrm>
            <a:off x="4991813" y="0"/>
            <a:ext cx="7200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15" name="Google Shape;2015;p252"/>
          <p:cNvSpPr>
            <a:spLocks noGrp="1"/>
          </p:cNvSpPr>
          <p:nvPr>
            <p:ph type="pic" idx="2"/>
          </p:nvPr>
        </p:nvSpPr>
        <p:spPr>
          <a:xfrm>
            <a:off x="4991813" y="0"/>
            <a:ext cx="3550200" cy="6858000"/>
          </a:xfrm>
          <a:prstGeom prst="rect">
            <a:avLst/>
          </a:prstGeom>
          <a:noFill/>
          <a:ln>
            <a:noFill/>
          </a:ln>
        </p:spPr>
      </p:sp>
      <p:sp>
        <p:nvSpPr>
          <p:cNvPr id="2016" name="Google Shape;2016;p252"/>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7" name="Google Shape;2017;p252"/>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8" name="Google Shape;2018;p252"/>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019" name="Google Shape;2019;p252"/>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0" name="Google Shape;2020;p252"/>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2021" name="Google Shape;2021;p252"/>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022" name="Google Shape;2022;p252"/>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ulo-texto-imagen">
  <p:cSld name="titulo-texto-imagen">
    <p:spTree>
      <p:nvGrpSpPr>
        <p:cNvPr id="1" name="Shape 2023"/>
        <p:cNvGrpSpPr/>
        <p:nvPr/>
      </p:nvGrpSpPr>
      <p:grpSpPr>
        <a:xfrm>
          <a:off x="0" y="0"/>
          <a:ext cx="0" cy="0"/>
          <a:chOff x="0" y="0"/>
          <a:chExt cx="0" cy="0"/>
        </a:xfrm>
      </p:grpSpPr>
      <p:sp>
        <p:nvSpPr>
          <p:cNvPr id="2024" name="Google Shape;2024;p253"/>
          <p:cNvSpPr>
            <a:spLocks noGrp="1"/>
          </p:cNvSpPr>
          <p:nvPr>
            <p:ph type="pic" idx="2"/>
          </p:nvPr>
        </p:nvSpPr>
        <p:spPr>
          <a:xfrm>
            <a:off x="5183188" y="0"/>
            <a:ext cx="7008900" cy="6858000"/>
          </a:xfrm>
          <a:prstGeom prst="rect">
            <a:avLst/>
          </a:prstGeom>
          <a:noFill/>
          <a:ln>
            <a:noFill/>
          </a:ln>
        </p:spPr>
      </p:sp>
      <p:sp>
        <p:nvSpPr>
          <p:cNvPr id="2025" name="Google Shape;2025;p25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6" name="Google Shape;2026;p25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7" name="Google Shape;2027;p25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028" name="Google Shape;2028;p253"/>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9" name="Google Shape;2029;p253"/>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30" name="Google Shape;2030;p25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exto-solo">
  <p:cSld name="texto-solo">
    <p:spTree>
      <p:nvGrpSpPr>
        <p:cNvPr id="1" name="Shape 2031"/>
        <p:cNvGrpSpPr/>
        <p:nvPr/>
      </p:nvGrpSpPr>
      <p:grpSpPr>
        <a:xfrm>
          <a:off x="0" y="0"/>
          <a:ext cx="0" cy="0"/>
          <a:chOff x="0" y="0"/>
          <a:chExt cx="0" cy="0"/>
        </a:xfrm>
      </p:grpSpPr>
      <p:sp>
        <p:nvSpPr>
          <p:cNvPr id="2032" name="Google Shape;2032;p25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3" name="Google Shape;2033;p25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4" name="Google Shape;2034;p25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035" name="Google Shape;2035;p254"/>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6" name="Google Shape;2036;p254"/>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37" name="Google Shape;2037;p25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38" name="Google Shape;2038;p254"/>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4_Imagen con título">
  <p:cSld name="4_Imagen con título">
    <p:spTree>
      <p:nvGrpSpPr>
        <p:cNvPr id="1" name="Shape 2039"/>
        <p:cNvGrpSpPr/>
        <p:nvPr/>
      </p:nvGrpSpPr>
      <p:grpSpPr>
        <a:xfrm>
          <a:off x="0" y="0"/>
          <a:ext cx="0" cy="0"/>
          <a:chOff x="0" y="0"/>
          <a:chExt cx="0" cy="0"/>
        </a:xfrm>
      </p:grpSpPr>
      <p:sp>
        <p:nvSpPr>
          <p:cNvPr id="2040" name="Google Shape;2040;p25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1" name="Google Shape;2041;p25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2" name="Google Shape;2042;p25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043" name="Google Shape;2043;p255"/>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Black"/>
              <a:buNone/>
              <a:defRPr sz="3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44" name="Google Shape;2044;p255"/>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045" name="Google Shape;2045;p255"/>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2_Imagen con título">
  <p:cSld name="2_Imagen con título">
    <p:bg>
      <p:bgPr>
        <a:solidFill>
          <a:schemeClr val="dk2"/>
        </a:solidFill>
        <a:effectLst/>
      </p:bgPr>
    </p:bg>
    <p:spTree>
      <p:nvGrpSpPr>
        <p:cNvPr id="1" name="Shape 2046"/>
        <p:cNvGrpSpPr/>
        <p:nvPr/>
      </p:nvGrpSpPr>
      <p:grpSpPr>
        <a:xfrm>
          <a:off x="0" y="0"/>
          <a:ext cx="0" cy="0"/>
          <a:chOff x="0" y="0"/>
          <a:chExt cx="0" cy="0"/>
        </a:xfrm>
      </p:grpSpPr>
      <p:sp>
        <p:nvSpPr>
          <p:cNvPr id="2047" name="Google Shape;2047;p256"/>
          <p:cNvSpPr>
            <a:spLocks noGrp="1"/>
          </p:cNvSpPr>
          <p:nvPr>
            <p:ph type="pic" idx="2"/>
          </p:nvPr>
        </p:nvSpPr>
        <p:spPr>
          <a:xfrm>
            <a:off x="5183188" y="0"/>
            <a:ext cx="7008900" cy="6858000"/>
          </a:xfrm>
          <a:prstGeom prst="rect">
            <a:avLst/>
          </a:prstGeom>
          <a:noFill/>
          <a:ln>
            <a:noFill/>
          </a:ln>
        </p:spPr>
      </p:sp>
      <p:sp>
        <p:nvSpPr>
          <p:cNvPr id="2048" name="Google Shape;2048;p25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9" name="Google Shape;2049;p25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0" name="Google Shape;2050;p25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051" name="Google Shape;2051;p256"/>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2" name="Google Shape;2052;p256"/>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2053" name="Google Shape;2053;p256"/>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3_Imagen con título">
  <p:cSld name="3_Imagen con título">
    <p:bg>
      <p:bgPr>
        <a:solidFill>
          <a:schemeClr val="dk2"/>
        </a:solidFill>
        <a:effectLst/>
      </p:bgPr>
    </p:bg>
    <p:spTree>
      <p:nvGrpSpPr>
        <p:cNvPr id="1" name="Shape 2054"/>
        <p:cNvGrpSpPr/>
        <p:nvPr/>
      </p:nvGrpSpPr>
      <p:grpSpPr>
        <a:xfrm>
          <a:off x="0" y="0"/>
          <a:ext cx="0" cy="0"/>
          <a:chOff x="0" y="0"/>
          <a:chExt cx="0" cy="0"/>
        </a:xfrm>
      </p:grpSpPr>
      <p:sp>
        <p:nvSpPr>
          <p:cNvPr id="2055" name="Google Shape;2055;p257"/>
          <p:cNvSpPr/>
          <p:nvPr/>
        </p:nvSpPr>
        <p:spPr>
          <a:xfrm>
            <a:off x="5257800" y="-31364"/>
            <a:ext cx="6934200" cy="688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56" name="Google Shape;2056;p25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7" name="Google Shape;2057;p25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8" name="Google Shape;2058;p25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059" name="Google Shape;2059;p257"/>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0" name="Google Shape;2060;p257"/>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2061" name="Google Shape;2061;p257"/>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062" name="Google Shape;2062;p257"/>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063"/>
        <p:cNvGrpSpPr/>
        <p:nvPr/>
      </p:nvGrpSpPr>
      <p:grpSpPr>
        <a:xfrm>
          <a:off x="0" y="0"/>
          <a:ext cx="0" cy="0"/>
          <a:chOff x="0" y="0"/>
          <a:chExt cx="0" cy="0"/>
        </a:xfrm>
      </p:grpSpPr>
      <p:sp>
        <p:nvSpPr>
          <p:cNvPr id="2064" name="Google Shape;2064;p25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5" name="Google Shape;2065;p25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6" name="Google Shape;2066;p25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7" name="Google Shape;2067;p25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8" name="Google Shape;2068;p25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2069" name="Google Shape;2069;p25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bg>
      <p:bgPr>
        <a:solidFill>
          <a:schemeClr val="dk2"/>
        </a:solidFill>
        <a:effectLst/>
      </p:bgPr>
    </p:bg>
    <p:spTree>
      <p:nvGrpSpPr>
        <p:cNvPr id="1" name="Shape 2070"/>
        <p:cNvGrpSpPr/>
        <p:nvPr/>
      </p:nvGrpSpPr>
      <p:grpSpPr>
        <a:xfrm>
          <a:off x="0" y="0"/>
          <a:ext cx="0" cy="0"/>
          <a:chOff x="0" y="0"/>
          <a:chExt cx="0" cy="0"/>
        </a:xfrm>
      </p:grpSpPr>
      <p:sp>
        <p:nvSpPr>
          <p:cNvPr id="2071" name="Google Shape;2071;p25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72" name="Google Shape;2072;p25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3" name="Google Shape;2073;p25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074" name="Google Shape;2074;p25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75" name="Google Shape;2075;p25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76" name="Google Shape;2076;p25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077" name="Google Shape;2077;p259"/>
          <p:cNvPicPr preferRelativeResize="0"/>
          <p:nvPr/>
        </p:nvPicPr>
        <p:blipFill rotWithShape="1">
          <a:blip r:embed="rId3">
            <a:alphaModFix/>
          </a:blip>
          <a:srcRect t="89" b="79"/>
          <a:stretch/>
        </p:blipFill>
        <p:spPr>
          <a:xfrm>
            <a:off x="6550981" y="-56693"/>
            <a:ext cx="5773478" cy="69212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solidFill>
          <a:schemeClr val="dk2"/>
        </a:solidFill>
        <a:effectLst/>
      </p:bgPr>
    </p:bg>
    <p:spTree>
      <p:nvGrpSpPr>
        <p:cNvPr id="1" name="Shape 2078"/>
        <p:cNvGrpSpPr/>
        <p:nvPr/>
      </p:nvGrpSpPr>
      <p:grpSpPr>
        <a:xfrm>
          <a:off x="0" y="0"/>
          <a:ext cx="0" cy="0"/>
          <a:chOff x="0" y="0"/>
          <a:chExt cx="0" cy="0"/>
        </a:xfrm>
      </p:grpSpPr>
      <p:sp>
        <p:nvSpPr>
          <p:cNvPr id="2079" name="Google Shape;2079;p26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0" name="Google Shape;2080;p26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1" name="Google Shape;2081;p26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082" name="Google Shape;2082;p26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3" name="Google Shape;2083;p26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84" name="Google Shape;2084;p26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085" name="Google Shape;2085;p260"/>
          <p:cNvPicPr preferRelativeResize="0"/>
          <p:nvPr/>
        </p:nvPicPr>
        <p:blipFill rotWithShape="1">
          <a:blip r:embed="rId3">
            <a:alphaModFix/>
          </a:blip>
          <a:srcRect l="2821" r="2830"/>
          <a:stretch/>
        </p:blipFill>
        <p:spPr>
          <a:xfrm>
            <a:off x="6550980" y="-31365"/>
            <a:ext cx="5641020" cy="688524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En blanco"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25" name="Google Shape;25;p3"/>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Imagen con título">
  <p:cSld name="3_Imagen con título">
    <p:bg>
      <p:bgPr>
        <a:solidFill>
          <a:schemeClr val="dk2"/>
        </a:solidFill>
        <a:effectLst/>
      </p:bgPr>
    </p:bg>
    <p:spTree>
      <p:nvGrpSpPr>
        <p:cNvPr id="1" name="Shape 170"/>
        <p:cNvGrpSpPr/>
        <p:nvPr/>
      </p:nvGrpSpPr>
      <p:grpSpPr>
        <a:xfrm>
          <a:off x="0" y="0"/>
          <a:ext cx="0" cy="0"/>
          <a:chOff x="0" y="0"/>
          <a:chExt cx="0" cy="0"/>
        </a:xfrm>
      </p:grpSpPr>
      <p:sp>
        <p:nvSpPr>
          <p:cNvPr id="171" name="Google Shape;171;p21"/>
          <p:cNvSpPr/>
          <p:nvPr/>
        </p:nvSpPr>
        <p:spPr>
          <a:xfrm>
            <a:off x="5257800" y="-31364"/>
            <a:ext cx="6934200" cy="68893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2" name="Google Shape;172;p21"/>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1"/>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1"/>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175" name="Google Shape;175;p21"/>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21"/>
          <p:cNvSpPr txBox="1">
            <a:spLocks noGrp="1"/>
          </p:cNvSpPr>
          <p:nvPr>
            <p:ph type="body" idx="1"/>
          </p:nvPr>
        </p:nvSpPr>
        <p:spPr>
          <a:xfrm>
            <a:off x="839788" y="2870522"/>
            <a:ext cx="3932237" cy="29984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177" name="Google Shape;177;p21"/>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
        <p:nvSpPr>
          <p:cNvPr id="178" name="Google Shape;178;p21"/>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bg>
      <p:bgPr>
        <a:solidFill>
          <a:schemeClr val="dk2"/>
        </a:solidFill>
        <a:effectLst/>
      </p:bgPr>
    </p:bg>
    <p:spTree>
      <p:nvGrpSpPr>
        <p:cNvPr id="1" name="Shape 2086"/>
        <p:cNvGrpSpPr/>
        <p:nvPr/>
      </p:nvGrpSpPr>
      <p:grpSpPr>
        <a:xfrm>
          <a:off x="0" y="0"/>
          <a:ext cx="0" cy="0"/>
          <a:chOff x="0" y="0"/>
          <a:chExt cx="0" cy="0"/>
        </a:xfrm>
      </p:grpSpPr>
      <p:sp>
        <p:nvSpPr>
          <p:cNvPr id="2087" name="Google Shape;2087;p26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8" name="Google Shape;2088;p26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9" name="Google Shape;2089;p26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090" name="Google Shape;2090;p26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1" name="Google Shape;2091;p26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92" name="Google Shape;2092;p26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093" name="Google Shape;2093;p261"/>
          <p:cNvPicPr preferRelativeResize="0"/>
          <p:nvPr/>
        </p:nvPicPr>
        <p:blipFill rotWithShape="1">
          <a:blip r:embed="rId3">
            <a:alphaModFix/>
          </a:blip>
          <a:srcRect t="129" b="129"/>
          <a:stretch/>
        </p:blipFill>
        <p:spPr>
          <a:xfrm>
            <a:off x="6550981" y="-137898"/>
            <a:ext cx="5806467" cy="708095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bg>
      <p:bgPr>
        <a:solidFill>
          <a:schemeClr val="dk2"/>
        </a:solidFill>
        <a:effectLst/>
      </p:bgPr>
    </p:bg>
    <p:spTree>
      <p:nvGrpSpPr>
        <p:cNvPr id="1" name="Shape 2094"/>
        <p:cNvGrpSpPr/>
        <p:nvPr/>
      </p:nvGrpSpPr>
      <p:grpSpPr>
        <a:xfrm>
          <a:off x="0" y="0"/>
          <a:ext cx="0" cy="0"/>
          <a:chOff x="0" y="0"/>
          <a:chExt cx="0" cy="0"/>
        </a:xfrm>
      </p:grpSpPr>
      <p:sp>
        <p:nvSpPr>
          <p:cNvPr id="2095" name="Google Shape;2095;p26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6" name="Google Shape;2096;p26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7" name="Google Shape;2097;p26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098" name="Google Shape;2098;p26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9" name="Google Shape;2099;p26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00" name="Google Shape;2100;p26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01" name="Google Shape;2101;p262"/>
          <p:cNvPicPr preferRelativeResize="0"/>
          <p:nvPr/>
        </p:nvPicPr>
        <p:blipFill rotWithShape="1">
          <a:blip r:embed="rId3">
            <a:alphaModFix/>
          </a:blip>
          <a:srcRect l="49" r="49"/>
          <a:stretch/>
        </p:blipFill>
        <p:spPr>
          <a:xfrm>
            <a:off x="6550981" y="0"/>
            <a:ext cx="5641020" cy="68538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bg>
      <p:bgPr>
        <a:solidFill>
          <a:schemeClr val="dk2"/>
        </a:solidFill>
        <a:effectLst/>
      </p:bgPr>
    </p:bg>
    <p:spTree>
      <p:nvGrpSpPr>
        <p:cNvPr id="1" name="Shape 2102"/>
        <p:cNvGrpSpPr/>
        <p:nvPr/>
      </p:nvGrpSpPr>
      <p:grpSpPr>
        <a:xfrm>
          <a:off x="0" y="0"/>
          <a:ext cx="0" cy="0"/>
          <a:chOff x="0" y="0"/>
          <a:chExt cx="0" cy="0"/>
        </a:xfrm>
      </p:grpSpPr>
      <p:sp>
        <p:nvSpPr>
          <p:cNvPr id="2103" name="Google Shape;2103;p26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04" name="Google Shape;2104;p26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5" name="Google Shape;2105;p26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06" name="Google Shape;2106;p26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07" name="Google Shape;2107;p26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08" name="Google Shape;2108;p26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09" name="Google Shape;2109;p263"/>
          <p:cNvPicPr preferRelativeResize="0"/>
          <p:nvPr/>
        </p:nvPicPr>
        <p:blipFill rotWithShape="1">
          <a:blip r:embed="rId3">
            <a:alphaModFix/>
          </a:blip>
          <a:srcRect l="9" r="9"/>
          <a:stretch/>
        </p:blipFill>
        <p:spPr>
          <a:xfrm>
            <a:off x="6550981" y="-31364"/>
            <a:ext cx="5641020" cy="688524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5_Encabezado de sección">
  <p:cSld name="5_Encabezado de sección">
    <p:bg>
      <p:bgPr>
        <a:solidFill>
          <a:schemeClr val="dk2"/>
        </a:solidFill>
        <a:effectLst/>
      </p:bgPr>
    </p:bg>
    <p:spTree>
      <p:nvGrpSpPr>
        <p:cNvPr id="1" name="Shape 2110"/>
        <p:cNvGrpSpPr/>
        <p:nvPr/>
      </p:nvGrpSpPr>
      <p:grpSpPr>
        <a:xfrm>
          <a:off x="0" y="0"/>
          <a:ext cx="0" cy="0"/>
          <a:chOff x="0" y="0"/>
          <a:chExt cx="0" cy="0"/>
        </a:xfrm>
      </p:grpSpPr>
      <p:sp>
        <p:nvSpPr>
          <p:cNvPr id="2111" name="Google Shape;2111;p26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12" name="Google Shape;2112;p26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3" name="Google Shape;2113;p26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14" name="Google Shape;2114;p26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15" name="Google Shape;2115;p26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16" name="Google Shape;2116;p26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17" name="Google Shape;2117;p264"/>
          <p:cNvPicPr preferRelativeResize="0"/>
          <p:nvPr/>
        </p:nvPicPr>
        <p:blipFill rotWithShape="1">
          <a:blip r:embed="rId3">
            <a:alphaModFix/>
          </a:blip>
          <a:srcRect t="109" b="109"/>
          <a:stretch/>
        </p:blipFill>
        <p:spPr>
          <a:xfrm>
            <a:off x="6550981" y="-63796"/>
            <a:ext cx="5763302" cy="701748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6_Encabezado de sección">
  <p:cSld name="6_Encabezado de sección">
    <p:bg>
      <p:bgPr>
        <a:solidFill>
          <a:schemeClr val="dk2"/>
        </a:solidFill>
        <a:effectLst/>
      </p:bgPr>
    </p:bg>
    <p:spTree>
      <p:nvGrpSpPr>
        <p:cNvPr id="1" name="Shape 2118"/>
        <p:cNvGrpSpPr/>
        <p:nvPr/>
      </p:nvGrpSpPr>
      <p:grpSpPr>
        <a:xfrm>
          <a:off x="0" y="0"/>
          <a:ext cx="0" cy="0"/>
          <a:chOff x="0" y="0"/>
          <a:chExt cx="0" cy="0"/>
        </a:xfrm>
      </p:grpSpPr>
      <p:sp>
        <p:nvSpPr>
          <p:cNvPr id="2119" name="Google Shape;2119;p26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20" name="Google Shape;2120;p26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1" name="Google Shape;2121;p26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22" name="Google Shape;2122;p26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23" name="Google Shape;2123;p26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24" name="Google Shape;2124;p26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25" name="Google Shape;2125;p265"/>
          <p:cNvPicPr preferRelativeResize="0"/>
          <p:nvPr/>
        </p:nvPicPr>
        <p:blipFill rotWithShape="1">
          <a:blip r:embed="rId3">
            <a:alphaModFix/>
          </a:blip>
          <a:srcRect l="39" r="29"/>
          <a:stretch/>
        </p:blipFill>
        <p:spPr>
          <a:xfrm>
            <a:off x="6550981" y="-85060"/>
            <a:ext cx="5718991" cy="699210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7_Encabezado de sección">
  <p:cSld name="7_Encabezado de sección">
    <p:bg>
      <p:bgPr>
        <a:solidFill>
          <a:schemeClr val="dk2"/>
        </a:solidFill>
        <a:effectLst/>
      </p:bgPr>
    </p:bg>
    <p:spTree>
      <p:nvGrpSpPr>
        <p:cNvPr id="1" name="Shape 2126"/>
        <p:cNvGrpSpPr/>
        <p:nvPr/>
      </p:nvGrpSpPr>
      <p:grpSpPr>
        <a:xfrm>
          <a:off x="0" y="0"/>
          <a:ext cx="0" cy="0"/>
          <a:chOff x="0" y="0"/>
          <a:chExt cx="0" cy="0"/>
        </a:xfrm>
      </p:grpSpPr>
      <p:sp>
        <p:nvSpPr>
          <p:cNvPr id="2127" name="Google Shape;2127;p26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28" name="Google Shape;2128;p26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9" name="Google Shape;2129;p26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30" name="Google Shape;2130;p26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31" name="Google Shape;2131;p26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32" name="Google Shape;2132;p26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33" name="Google Shape;2133;p266"/>
          <p:cNvPicPr preferRelativeResize="0"/>
          <p:nvPr/>
        </p:nvPicPr>
        <p:blipFill rotWithShape="1">
          <a:blip r:embed="rId3">
            <a:alphaModFix/>
          </a:blip>
          <a:srcRect l="139" r="139"/>
          <a:stretch/>
        </p:blipFill>
        <p:spPr>
          <a:xfrm>
            <a:off x="6558067" y="0"/>
            <a:ext cx="5633933"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8_Encabezado de sección">
  <p:cSld name="8_Encabezado de sección">
    <p:bg>
      <p:bgPr>
        <a:solidFill>
          <a:schemeClr val="dk2"/>
        </a:solidFill>
        <a:effectLst/>
      </p:bgPr>
    </p:bg>
    <p:spTree>
      <p:nvGrpSpPr>
        <p:cNvPr id="1" name="Shape 2134"/>
        <p:cNvGrpSpPr/>
        <p:nvPr/>
      </p:nvGrpSpPr>
      <p:grpSpPr>
        <a:xfrm>
          <a:off x="0" y="0"/>
          <a:ext cx="0" cy="0"/>
          <a:chOff x="0" y="0"/>
          <a:chExt cx="0" cy="0"/>
        </a:xfrm>
      </p:grpSpPr>
      <p:sp>
        <p:nvSpPr>
          <p:cNvPr id="2135" name="Google Shape;2135;p26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36" name="Google Shape;2136;p26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7" name="Google Shape;2137;p26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38" name="Google Shape;2138;p26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39" name="Google Shape;2139;p26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40" name="Google Shape;2140;p26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41" name="Google Shape;2141;p267"/>
          <p:cNvPicPr preferRelativeResize="0"/>
          <p:nvPr/>
        </p:nvPicPr>
        <p:blipFill rotWithShape="1">
          <a:blip r:embed="rId3">
            <a:alphaModFix/>
          </a:blip>
          <a:srcRect t="109" b="99"/>
          <a:stretch/>
        </p:blipFill>
        <p:spPr>
          <a:xfrm>
            <a:off x="6550981" y="-40096"/>
            <a:ext cx="5709684" cy="69269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10_Encabezado de sección">
  <p:cSld name="10_Encabezado de sección">
    <p:bg>
      <p:bgPr>
        <a:solidFill>
          <a:schemeClr val="dk2"/>
        </a:solidFill>
        <a:effectLst/>
      </p:bgPr>
    </p:bg>
    <p:spTree>
      <p:nvGrpSpPr>
        <p:cNvPr id="1" name="Shape 2142"/>
        <p:cNvGrpSpPr/>
        <p:nvPr/>
      </p:nvGrpSpPr>
      <p:grpSpPr>
        <a:xfrm>
          <a:off x="0" y="0"/>
          <a:ext cx="0" cy="0"/>
          <a:chOff x="0" y="0"/>
          <a:chExt cx="0" cy="0"/>
        </a:xfrm>
      </p:grpSpPr>
      <p:sp>
        <p:nvSpPr>
          <p:cNvPr id="2143" name="Google Shape;2143;p26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44" name="Google Shape;2144;p26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5" name="Google Shape;2145;p26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46" name="Google Shape;2146;p26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47" name="Google Shape;2147;p26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48" name="Google Shape;2148;p26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49" name="Google Shape;2149;p268"/>
          <p:cNvPicPr preferRelativeResize="0"/>
          <p:nvPr/>
        </p:nvPicPr>
        <p:blipFill rotWithShape="1">
          <a:blip r:embed="rId3">
            <a:alphaModFix/>
          </a:blip>
          <a:srcRect t="69" b="59"/>
          <a:stretch/>
        </p:blipFill>
        <p:spPr>
          <a:xfrm>
            <a:off x="6550981" y="-51242"/>
            <a:ext cx="6007394" cy="692638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2_Encabezado de sección">
  <p:cSld name="12_Encabezado de sección">
    <p:bg>
      <p:bgPr>
        <a:solidFill>
          <a:schemeClr val="dk2"/>
        </a:solidFill>
        <a:effectLst/>
      </p:bgPr>
    </p:bg>
    <p:spTree>
      <p:nvGrpSpPr>
        <p:cNvPr id="1" name="Shape 2150"/>
        <p:cNvGrpSpPr/>
        <p:nvPr/>
      </p:nvGrpSpPr>
      <p:grpSpPr>
        <a:xfrm>
          <a:off x="0" y="0"/>
          <a:ext cx="0" cy="0"/>
          <a:chOff x="0" y="0"/>
          <a:chExt cx="0" cy="0"/>
        </a:xfrm>
      </p:grpSpPr>
      <p:sp>
        <p:nvSpPr>
          <p:cNvPr id="2151" name="Google Shape;2151;p26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2" name="Google Shape;2152;p26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3" name="Google Shape;2153;p26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54" name="Google Shape;2154;p26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5" name="Google Shape;2155;p26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56" name="Google Shape;2156;p26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57" name="Google Shape;2157;p269"/>
          <p:cNvPicPr preferRelativeResize="0"/>
          <p:nvPr/>
        </p:nvPicPr>
        <p:blipFill rotWithShape="1">
          <a:blip r:embed="rId3">
            <a:alphaModFix/>
          </a:blip>
          <a:srcRect t="69" b="69"/>
          <a:stretch/>
        </p:blipFill>
        <p:spPr>
          <a:xfrm>
            <a:off x="6550981" y="-182900"/>
            <a:ext cx="5745652" cy="72238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3_Encabezado de sección">
  <p:cSld name="13_Encabezado de sección">
    <p:bg>
      <p:bgPr>
        <a:solidFill>
          <a:schemeClr val="dk2"/>
        </a:solidFill>
        <a:effectLst/>
      </p:bgPr>
    </p:bg>
    <p:spTree>
      <p:nvGrpSpPr>
        <p:cNvPr id="1" name="Shape 2158"/>
        <p:cNvGrpSpPr/>
        <p:nvPr/>
      </p:nvGrpSpPr>
      <p:grpSpPr>
        <a:xfrm>
          <a:off x="0" y="0"/>
          <a:ext cx="0" cy="0"/>
          <a:chOff x="0" y="0"/>
          <a:chExt cx="0" cy="0"/>
        </a:xfrm>
      </p:grpSpPr>
      <p:sp>
        <p:nvSpPr>
          <p:cNvPr id="2159" name="Google Shape;2159;p27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60" name="Google Shape;2160;p27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1" name="Google Shape;2161;p27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62" name="Google Shape;2162;p27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63" name="Google Shape;2163;p27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64" name="Google Shape;2164;p27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65" name="Google Shape;2165;p270"/>
          <p:cNvPicPr preferRelativeResize="0"/>
          <p:nvPr/>
        </p:nvPicPr>
        <p:blipFill rotWithShape="1">
          <a:blip r:embed="rId3">
            <a:alphaModFix/>
          </a:blip>
          <a:srcRect t="99" b="89"/>
          <a:stretch/>
        </p:blipFill>
        <p:spPr>
          <a:xfrm>
            <a:off x="6550981" y="-83671"/>
            <a:ext cx="6624083" cy="702533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79"/>
        <p:cNvGrpSpPr/>
        <p:nvPr/>
      </p:nvGrpSpPr>
      <p:grpSpPr>
        <a:xfrm>
          <a:off x="0" y="0"/>
          <a:ext cx="0" cy="0"/>
          <a:chOff x="0" y="0"/>
          <a:chExt cx="0" cy="0"/>
        </a:xfrm>
      </p:grpSpPr>
      <p:sp>
        <p:nvSpPr>
          <p:cNvPr id="180" name="Google Shape;180;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2"/>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2"/>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2"/>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185" name="Google Shape;185;p22"/>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4_Encabezado de sección">
  <p:cSld name="14_Encabezado de sección">
    <p:bg>
      <p:bgPr>
        <a:solidFill>
          <a:schemeClr val="dk2"/>
        </a:solidFill>
        <a:effectLst/>
      </p:bgPr>
    </p:bg>
    <p:spTree>
      <p:nvGrpSpPr>
        <p:cNvPr id="1" name="Shape 2166"/>
        <p:cNvGrpSpPr/>
        <p:nvPr/>
      </p:nvGrpSpPr>
      <p:grpSpPr>
        <a:xfrm>
          <a:off x="0" y="0"/>
          <a:ext cx="0" cy="0"/>
          <a:chOff x="0" y="0"/>
          <a:chExt cx="0" cy="0"/>
        </a:xfrm>
      </p:grpSpPr>
      <p:sp>
        <p:nvSpPr>
          <p:cNvPr id="2167" name="Google Shape;2167;p27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68" name="Google Shape;2168;p27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9" name="Google Shape;2169;p27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70" name="Google Shape;2170;p27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71" name="Google Shape;2171;p27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72" name="Google Shape;2172;p27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73" name="Google Shape;2173;p271"/>
          <p:cNvPicPr preferRelativeResize="0"/>
          <p:nvPr/>
        </p:nvPicPr>
        <p:blipFill rotWithShape="1">
          <a:blip r:embed="rId3">
            <a:alphaModFix/>
          </a:blip>
          <a:srcRect l="89" r="79"/>
          <a:stretch/>
        </p:blipFill>
        <p:spPr>
          <a:xfrm>
            <a:off x="6550981" y="-167313"/>
            <a:ext cx="5827078" cy="71926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15_Encabezado de sección">
  <p:cSld name="15_Encabezado de sección">
    <p:bg>
      <p:bgPr>
        <a:solidFill>
          <a:schemeClr val="dk2"/>
        </a:solidFill>
        <a:effectLst/>
      </p:bgPr>
    </p:bg>
    <p:spTree>
      <p:nvGrpSpPr>
        <p:cNvPr id="1" name="Shape 2174"/>
        <p:cNvGrpSpPr/>
        <p:nvPr/>
      </p:nvGrpSpPr>
      <p:grpSpPr>
        <a:xfrm>
          <a:off x="0" y="0"/>
          <a:ext cx="0" cy="0"/>
          <a:chOff x="0" y="0"/>
          <a:chExt cx="0" cy="0"/>
        </a:xfrm>
      </p:grpSpPr>
      <p:sp>
        <p:nvSpPr>
          <p:cNvPr id="2175" name="Google Shape;2175;p27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76" name="Google Shape;2176;p27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7" name="Google Shape;2177;p27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78" name="Google Shape;2178;p27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79" name="Google Shape;2179;p27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80" name="Google Shape;2180;p27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81" name="Google Shape;2181;p272"/>
          <p:cNvPicPr preferRelativeResize="0"/>
          <p:nvPr/>
        </p:nvPicPr>
        <p:blipFill rotWithShape="1">
          <a:blip r:embed="rId3">
            <a:alphaModFix/>
          </a:blip>
          <a:srcRect t="69" b="69"/>
          <a:stretch/>
        </p:blipFill>
        <p:spPr>
          <a:xfrm>
            <a:off x="6550981" y="-58004"/>
            <a:ext cx="6373505" cy="69740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16_Encabezado de sección">
  <p:cSld name="16_Encabezado de sección">
    <p:bg>
      <p:bgPr>
        <a:solidFill>
          <a:schemeClr val="dk2"/>
        </a:solidFill>
        <a:effectLst/>
      </p:bgPr>
    </p:bg>
    <p:spTree>
      <p:nvGrpSpPr>
        <p:cNvPr id="1" name="Shape 2182"/>
        <p:cNvGrpSpPr/>
        <p:nvPr/>
      </p:nvGrpSpPr>
      <p:grpSpPr>
        <a:xfrm>
          <a:off x="0" y="0"/>
          <a:ext cx="0" cy="0"/>
          <a:chOff x="0" y="0"/>
          <a:chExt cx="0" cy="0"/>
        </a:xfrm>
      </p:grpSpPr>
      <p:sp>
        <p:nvSpPr>
          <p:cNvPr id="2183" name="Google Shape;2183;p27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84" name="Google Shape;2184;p27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5" name="Google Shape;2185;p27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86" name="Google Shape;2186;p27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87" name="Google Shape;2187;p27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88" name="Google Shape;2188;p27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89" name="Google Shape;2189;p273"/>
          <p:cNvPicPr preferRelativeResize="0"/>
          <p:nvPr/>
        </p:nvPicPr>
        <p:blipFill rotWithShape="1">
          <a:blip r:embed="rId3">
            <a:alphaModFix/>
          </a:blip>
          <a:srcRect t="69" b="69"/>
          <a:stretch/>
        </p:blipFill>
        <p:spPr>
          <a:xfrm>
            <a:off x="6550981" y="-85062"/>
            <a:ext cx="5964866" cy="702812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17_Encabezado de sección">
  <p:cSld name="17_Encabezado de sección">
    <p:bg>
      <p:bgPr>
        <a:solidFill>
          <a:schemeClr val="dk2"/>
        </a:solidFill>
        <a:effectLst/>
      </p:bgPr>
    </p:bg>
    <p:spTree>
      <p:nvGrpSpPr>
        <p:cNvPr id="1" name="Shape 2190"/>
        <p:cNvGrpSpPr/>
        <p:nvPr/>
      </p:nvGrpSpPr>
      <p:grpSpPr>
        <a:xfrm>
          <a:off x="0" y="0"/>
          <a:ext cx="0" cy="0"/>
          <a:chOff x="0" y="0"/>
          <a:chExt cx="0" cy="0"/>
        </a:xfrm>
      </p:grpSpPr>
      <p:sp>
        <p:nvSpPr>
          <p:cNvPr id="2191" name="Google Shape;2191;p27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2" name="Google Shape;2192;p27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3" name="Google Shape;2193;p27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94" name="Google Shape;2194;p27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5" name="Google Shape;2195;p27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96" name="Google Shape;2196;p27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197" name="Google Shape;2197;p274"/>
          <p:cNvPicPr preferRelativeResize="0"/>
          <p:nvPr/>
        </p:nvPicPr>
        <p:blipFill rotWithShape="1">
          <a:blip r:embed="rId3">
            <a:alphaModFix/>
          </a:blip>
          <a:srcRect t="79" b="69"/>
          <a:stretch/>
        </p:blipFill>
        <p:spPr>
          <a:xfrm>
            <a:off x="6550981" y="-116959"/>
            <a:ext cx="5804051" cy="704938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8_Encabezado de sección">
  <p:cSld name="18_Encabezado de sección">
    <p:bg>
      <p:bgPr>
        <a:solidFill>
          <a:schemeClr val="dk2"/>
        </a:solidFill>
        <a:effectLst/>
      </p:bgPr>
    </p:bg>
    <p:spTree>
      <p:nvGrpSpPr>
        <p:cNvPr id="1" name="Shape 2198"/>
        <p:cNvGrpSpPr/>
        <p:nvPr/>
      </p:nvGrpSpPr>
      <p:grpSpPr>
        <a:xfrm>
          <a:off x="0" y="0"/>
          <a:ext cx="0" cy="0"/>
          <a:chOff x="0" y="0"/>
          <a:chExt cx="0" cy="0"/>
        </a:xfrm>
      </p:grpSpPr>
      <p:sp>
        <p:nvSpPr>
          <p:cNvPr id="2199" name="Google Shape;2199;p27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00" name="Google Shape;2200;p27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1" name="Google Shape;2201;p27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02" name="Google Shape;2202;p27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03" name="Google Shape;2203;p27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04" name="Google Shape;2204;p27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05" name="Google Shape;2205;p275"/>
          <p:cNvPicPr preferRelativeResize="0"/>
          <p:nvPr/>
        </p:nvPicPr>
        <p:blipFill rotWithShape="1">
          <a:blip r:embed="rId3">
            <a:alphaModFix/>
          </a:blip>
          <a:srcRect l="9"/>
          <a:stretch/>
        </p:blipFill>
        <p:spPr>
          <a:xfrm>
            <a:off x="6550981" y="-61722"/>
            <a:ext cx="6028660" cy="698144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9_Encabezado de sección">
  <p:cSld name="19_Encabezado de sección">
    <p:bg>
      <p:bgPr>
        <a:solidFill>
          <a:schemeClr val="dk2"/>
        </a:solidFill>
        <a:effectLst/>
      </p:bgPr>
    </p:bg>
    <p:spTree>
      <p:nvGrpSpPr>
        <p:cNvPr id="1" name="Shape 2206"/>
        <p:cNvGrpSpPr/>
        <p:nvPr/>
      </p:nvGrpSpPr>
      <p:grpSpPr>
        <a:xfrm>
          <a:off x="0" y="0"/>
          <a:ext cx="0" cy="0"/>
          <a:chOff x="0" y="0"/>
          <a:chExt cx="0" cy="0"/>
        </a:xfrm>
      </p:grpSpPr>
      <p:sp>
        <p:nvSpPr>
          <p:cNvPr id="2207" name="Google Shape;2207;p27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08" name="Google Shape;2208;p27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9" name="Google Shape;2209;p27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10" name="Google Shape;2210;p27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11" name="Google Shape;2211;p27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12" name="Google Shape;2212;p27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13" name="Google Shape;2213;p276"/>
          <p:cNvPicPr preferRelativeResize="0"/>
          <p:nvPr/>
        </p:nvPicPr>
        <p:blipFill rotWithShape="1">
          <a:blip r:embed="rId3">
            <a:alphaModFix/>
          </a:blip>
          <a:srcRect l="69" r="69"/>
          <a:stretch/>
        </p:blipFill>
        <p:spPr>
          <a:xfrm>
            <a:off x="6567377" y="-68392"/>
            <a:ext cx="5624623" cy="69947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20_Encabezado de sección">
  <p:cSld name="20_Encabezado de sección">
    <p:bg>
      <p:bgPr>
        <a:solidFill>
          <a:schemeClr val="dk2"/>
        </a:solidFill>
        <a:effectLst/>
      </p:bgPr>
    </p:bg>
    <p:spTree>
      <p:nvGrpSpPr>
        <p:cNvPr id="1" name="Shape 2214"/>
        <p:cNvGrpSpPr/>
        <p:nvPr/>
      </p:nvGrpSpPr>
      <p:grpSpPr>
        <a:xfrm>
          <a:off x="0" y="0"/>
          <a:ext cx="0" cy="0"/>
          <a:chOff x="0" y="0"/>
          <a:chExt cx="0" cy="0"/>
        </a:xfrm>
      </p:grpSpPr>
      <p:sp>
        <p:nvSpPr>
          <p:cNvPr id="2215" name="Google Shape;2215;p27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16" name="Google Shape;2216;p27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7" name="Google Shape;2217;p27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18" name="Google Shape;2218;p27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19" name="Google Shape;2219;p27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20" name="Google Shape;2220;p27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21" name="Google Shape;2221;p277"/>
          <p:cNvPicPr preferRelativeResize="0"/>
          <p:nvPr/>
        </p:nvPicPr>
        <p:blipFill rotWithShape="1">
          <a:blip r:embed="rId3">
            <a:alphaModFix/>
          </a:blip>
          <a:srcRect t="119" b="109"/>
          <a:stretch/>
        </p:blipFill>
        <p:spPr>
          <a:xfrm>
            <a:off x="6550981" y="-92124"/>
            <a:ext cx="6753867" cy="704224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21_Encabezado de sección">
  <p:cSld name="21_Encabezado de sección">
    <p:bg>
      <p:bgPr>
        <a:solidFill>
          <a:schemeClr val="dk2"/>
        </a:solidFill>
        <a:effectLst/>
      </p:bgPr>
    </p:bg>
    <p:spTree>
      <p:nvGrpSpPr>
        <p:cNvPr id="1" name="Shape 2222"/>
        <p:cNvGrpSpPr/>
        <p:nvPr/>
      </p:nvGrpSpPr>
      <p:grpSpPr>
        <a:xfrm>
          <a:off x="0" y="0"/>
          <a:ext cx="0" cy="0"/>
          <a:chOff x="0" y="0"/>
          <a:chExt cx="0" cy="0"/>
        </a:xfrm>
      </p:grpSpPr>
      <p:sp>
        <p:nvSpPr>
          <p:cNvPr id="2223" name="Google Shape;2223;p27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4" name="Google Shape;2224;p27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5" name="Google Shape;2225;p27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26" name="Google Shape;2226;p27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27" name="Google Shape;2227;p27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28" name="Google Shape;2228;p27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29" name="Google Shape;2229;p278"/>
          <p:cNvPicPr preferRelativeResize="0"/>
          <p:nvPr/>
        </p:nvPicPr>
        <p:blipFill rotWithShape="1">
          <a:blip r:embed="rId3">
            <a:alphaModFix/>
          </a:blip>
          <a:srcRect t="109" b="109"/>
          <a:stretch/>
        </p:blipFill>
        <p:spPr>
          <a:xfrm>
            <a:off x="6556869" y="-139891"/>
            <a:ext cx="6532138" cy="713777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22_Encabezado de sección">
  <p:cSld name="22_Encabezado de sección">
    <p:bg>
      <p:bgPr>
        <a:solidFill>
          <a:schemeClr val="dk2"/>
        </a:solidFill>
        <a:effectLst/>
      </p:bgPr>
    </p:bg>
    <p:spTree>
      <p:nvGrpSpPr>
        <p:cNvPr id="1" name="Shape 2230"/>
        <p:cNvGrpSpPr/>
        <p:nvPr/>
      </p:nvGrpSpPr>
      <p:grpSpPr>
        <a:xfrm>
          <a:off x="0" y="0"/>
          <a:ext cx="0" cy="0"/>
          <a:chOff x="0" y="0"/>
          <a:chExt cx="0" cy="0"/>
        </a:xfrm>
      </p:grpSpPr>
      <p:sp>
        <p:nvSpPr>
          <p:cNvPr id="2231" name="Google Shape;2231;p27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2" name="Google Shape;2232;p27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3" name="Google Shape;2233;p27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34" name="Google Shape;2234;p27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5" name="Google Shape;2235;p27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36" name="Google Shape;2236;p27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37" name="Google Shape;2237;p279"/>
          <p:cNvPicPr preferRelativeResize="0"/>
          <p:nvPr/>
        </p:nvPicPr>
        <p:blipFill rotWithShape="1">
          <a:blip r:embed="rId3">
            <a:alphaModFix/>
          </a:blip>
          <a:srcRect t="119" b="109"/>
          <a:stretch/>
        </p:blipFill>
        <p:spPr>
          <a:xfrm>
            <a:off x="6550981" y="-132124"/>
            <a:ext cx="6052717" cy="712224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23_Encabezado de sección">
  <p:cSld name="23_Encabezado de sección">
    <p:bg>
      <p:bgPr>
        <a:solidFill>
          <a:schemeClr val="dk2"/>
        </a:solidFill>
        <a:effectLst/>
      </p:bgPr>
    </p:bg>
    <p:spTree>
      <p:nvGrpSpPr>
        <p:cNvPr id="1" name="Shape 2238"/>
        <p:cNvGrpSpPr/>
        <p:nvPr/>
      </p:nvGrpSpPr>
      <p:grpSpPr>
        <a:xfrm>
          <a:off x="0" y="0"/>
          <a:ext cx="0" cy="0"/>
          <a:chOff x="0" y="0"/>
          <a:chExt cx="0" cy="0"/>
        </a:xfrm>
      </p:grpSpPr>
      <p:sp>
        <p:nvSpPr>
          <p:cNvPr id="2239" name="Google Shape;2239;p28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0" name="Google Shape;2240;p28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1" name="Google Shape;2241;p28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42" name="Google Shape;2242;p28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3" name="Google Shape;2243;p28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44" name="Google Shape;2244;p28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45" name="Google Shape;2245;p280"/>
          <p:cNvPicPr preferRelativeResize="0"/>
          <p:nvPr/>
        </p:nvPicPr>
        <p:blipFill rotWithShape="1">
          <a:blip r:embed="rId3">
            <a:alphaModFix/>
          </a:blip>
          <a:srcRect t="119" b="129"/>
          <a:stretch/>
        </p:blipFill>
        <p:spPr>
          <a:xfrm>
            <a:off x="6550981" y="-65275"/>
            <a:ext cx="5921920" cy="700104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bg>
      <p:bgPr>
        <a:solidFill>
          <a:schemeClr val="dk2"/>
        </a:solidFill>
        <a:effectLst/>
      </p:bgPr>
    </p:bg>
    <p:spTree>
      <p:nvGrpSpPr>
        <p:cNvPr id="1" name="Shape 186"/>
        <p:cNvGrpSpPr/>
        <p:nvPr/>
      </p:nvGrpSpPr>
      <p:grpSpPr>
        <a:xfrm>
          <a:off x="0" y="0"/>
          <a:ext cx="0" cy="0"/>
          <a:chOff x="0" y="0"/>
          <a:chExt cx="0" cy="0"/>
        </a:xfrm>
      </p:grpSpPr>
      <p:sp>
        <p:nvSpPr>
          <p:cNvPr id="187" name="Google Shape;187;p23"/>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8" name="Google Shape;188;p23"/>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23"/>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90" name="Google Shape;190;p23"/>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1" name="Google Shape;191;p23"/>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2" name="Google Shape;192;p23"/>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193" name="Google Shape;193;p23"/>
          <p:cNvPicPr preferRelativeResize="0"/>
          <p:nvPr/>
        </p:nvPicPr>
        <p:blipFill rotWithShape="1">
          <a:blip r:embed="rId3">
            <a:alphaModFix/>
          </a:blip>
          <a:srcRect l="21959" r="22428"/>
          <a:stretch/>
        </p:blipFill>
        <p:spPr>
          <a:xfrm>
            <a:off x="6550981" y="-56693"/>
            <a:ext cx="5773479" cy="692120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24_Encabezado de sección">
  <p:cSld name="24_Encabezado de sección">
    <p:bg>
      <p:bgPr>
        <a:solidFill>
          <a:schemeClr val="dk2"/>
        </a:solidFill>
        <a:effectLst/>
      </p:bgPr>
    </p:bg>
    <p:spTree>
      <p:nvGrpSpPr>
        <p:cNvPr id="1" name="Shape 2246"/>
        <p:cNvGrpSpPr/>
        <p:nvPr/>
      </p:nvGrpSpPr>
      <p:grpSpPr>
        <a:xfrm>
          <a:off x="0" y="0"/>
          <a:ext cx="0" cy="0"/>
          <a:chOff x="0" y="0"/>
          <a:chExt cx="0" cy="0"/>
        </a:xfrm>
      </p:grpSpPr>
      <p:sp>
        <p:nvSpPr>
          <p:cNvPr id="2247" name="Google Shape;2247;p28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48" name="Google Shape;2248;p28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9" name="Google Shape;2249;p28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50" name="Google Shape;2250;p28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1" name="Google Shape;2251;p28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52" name="Google Shape;2252;p28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53" name="Google Shape;2253;p281"/>
          <p:cNvPicPr preferRelativeResize="0"/>
          <p:nvPr/>
        </p:nvPicPr>
        <p:blipFill rotWithShape="1">
          <a:blip r:embed="rId3">
            <a:alphaModFix/>
          </a:blip>
          <a:srcRect l="19" r="29"/>
          <a:stretch/>
        </p:blipFill>
        <p:spPr>
          <a:xfrm>
            <a:off x="6550981" y="-299400"/>
            <a:ext cx="5809106" cy="745679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25_Encabezado de sección">
  <p:cSld name="25_Encabezado de sección">
    <p:bg>
      <p:bgPr>
        <a:solidFill>
          <a:schemeClr val="dk2"/>
        </a:solidFill>
        <a:effectLst/>
      </p:bgPr>
    </p:bg>
    <p:spTree>
      <p:nvGrpSpPr>
        <p:cNvPr id="1" name="Shape 2254"/>
        <p:cNvGrpSpPr/>
        <p:nvPr/>
      </p:nvGrpSpPr>
      <p:grpSpPr>
        <a:xfrm>
          <a:off x="0" y="0"/>
          <a:ext cx="0" cy="0"/>
          <a:chOff x="0" y="0"/>
          <a:chExt cx="0" cy="0"/>
        </a:xfrm>
      </p:grpSpPr>
      <p:sp>
        <p:nvSpPr>
          <p:cNvPr id="2255" name="Google Shape;2255;p28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6" name="Google Shape;2256;p28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7" name="Google Shape;2257;p28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58" name="Google Shape;2258;p28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9" name="Google Shape;2259;p28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60" name="Google Shape;2260;p28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61" name="Google Shape;2261;p282"/>
          <p:cNvPicPr preferRelativeResize="0"/>
          <p:nvPr/>
        </p:nvPicPr>
        <p:blipFill rotWithShape="1">
          <a:blip r:embed="rId3">
            <a:alphaModFix/>
          </a:blip>
          <a:srcRect l="39" r="29"/>
          <a:stretch/>
        </p:blipFill>
        <p:spPr>
          <a:xfrm>
            <a:off x="6550981" y="-191687"/>
            <a:ext cx="6381659" cy="72413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26_Encabezado de sección">
  <p:cSld name="26_Encabezado de sección">
    <p:bg>
      <p:bgPr>
        <a:solidFill>
          <a:schemeClr val="dk2"/>
        </a:solidFill>
        <a:effectLst/>
      </p:bgPr>
    </p:bg>
    <p:spTree>
      <p:nvGrpSpPr>
        <p:cNvPr id="1" name="Shape 2262"/>
        <p:cNvGrpSpPr/>
        <p:nvPr/>
      </p:nvGrpSpPr>
      <p:grpSpPr>
        <a:xfrm>
          <a:off x="0" y="0"/>
          <a:ext cx="0" cy="0"/>
          <a:chOff x="0" y="0"/>
          <a:chExt cx="0" cy="0"/>
        </a:xfrm>
      </p:grpSpPr>
      <p:sp>
        <p:nvSpPr>
          <p:cNvPr id="2263" name="Google Shape;2263;p28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4" name="Google Shape;2264;p28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5" name="Google Shape;2265;p28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66" name="Google Shape;2266;p28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7" name="Google Shape;2267;p28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68" name="Google Shape;2268;p28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69" name="Google Shape;2269;p283"/>
          <p:cNvPicPr preferRelativeResize="0"/>
          <p:nvPr/>
        </p:nvPicPr>
        <p:blipFill rotWithShape="1">
          <a:blip r:embed="rId3">
            <a:alphaModFix/>
          </a:blip>
          <a:srcRect t="199" b="189"/>
          <a:stretch/>
        </p:blipFill>
        <p:spPr>
          <a:xfrm>
            <a:off x="6550981" y="-139206"/>
            <a:ext cx="5772948" cy="713641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27_Encabezado de sección">
  <p:cSld name="27_Encabezado de sección">
    <p:bg>
      <p:bgPr>
        <a:solidFill>
          <a:schemeClr val="dk2"/>
        </a:solidFill>
        <a:effectLst/>
      </p:bgPr>
    </p:bg>
    <p:spTree>
      <p:nvGrpSpPr>
        <p:cNvPr id="1" name="Shape 2270"/>
        <p:cNvGrpSpPr/>
        <p:nvPr/>
      </p:nvGrpSpPr>
      <p:grpSpPr>
        <a:xfrm>
          <a:off x="0" y="0"/>
          <a:ext cx="0" cy="0"/>
          <a:chOff x="0" y="0"/>
          <a:chExt cx="0" cy="0"/>
        </a:xfrm>
      </p:grpSpPr>
      <p:sp>
        <p:nvSpPr>
          <p:cNvPr id="2271" name="Google Shape;2271;p28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72" name="Google Shape;2272;p28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3" name="Google Shape;2273;p28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74" name="Google Shape;2274;p28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75" name="Google Shape;2275;p28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76" name="Google Shape;2276;p28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77" name="Google Shape;2277;p284"/>
          <p:cNvPicPr preferRelativeResize="0"/>
          <p:nvPr/>
        </p:nvPicPr>
        <p:blipFill rotWithShape="1">
          <a:blip r:embed="rId3">
            <a:alphaModFix/>
          </a:blip>
          <a:srcRect t="9" b="9"/>
          <a:stretch/>
        </p:blipFill>
        <p:spPr>
          <a:xfrm>
            <a:off x="6550982" y="-150125"/>
            <a:ext cx="5868481" cy="72333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28_Encabezado de sección">
  <p:cSld name="28_Encabezado de sección">
    <p:bg>
      <p:bgPr>
        <a:solidFill>
          <a:schemeClr val="dk2"/>
        </a:solidFill>
        <a:effectLst/>
      </p:bgPr>
    </p:bg>
    <p:spTree>
      <p:nvGrpSpPr>
        <p:cNvPr id="1" name="Shape 2278"/>
        <p:cNvGrpSpPr/>
        <p:nvPr/>
      </p:nvGrpSpPr>
      <p:grpSpPr>
        <a:xfrm>
          <a:off x="0" y="0"/>
          <a:ext cx="0" cy="0"/>
          <a:chOff x="0" y="0"/>
          <a:chExt cx="0" cy="0"/>
        </a:xfrm>
      </p:grpSpPr>
      <p:sp>
        <p:nvSpPr>
          <p:cNvPr id="2279" name="Google Shape;2279;p28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0" name="Google Shape;2280;p28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1" name="Google Shape;2281;p28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82" name="Google Shape;2282;p28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3" name="Google Shape;2283;p28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84" name="Google Shape;2284;p28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285" name="Google Shape;2285;p285"/>
          <p:cNvPicPr preferRelativeResize="0"/>
          <p:nvPr/>
        </p:nvPicPr>
        <p:blipFill rotWithShape="1">
          <a:blip r:embed="rId3">
            <a:alphaModFix/>
          </a:blip>
          <a:srcRect l="49" r="49"/>
          <a:stretch/>
        </p:blipFill>
        <p:spPr>
          <a:xfrm>
            <a:off x="6550981" y="-214265"/>
            <a:ext cx="5718355" cy="72865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bg>
      <p:bgPr>
        <a:solidFill>
          <a:schemeClr val="dk2"/>
        </a:solidFill>
        <a:effectLst/>
      </p:bgPr>
    </p:bg>
    <p:spTree>
      <p:nvGrpSpPr>
        <p:cNvPr id="1" name="Shape 2293"/>
        <p:cNvGrpSpPr/>
        <p:nvPr/>
      </p:nvGrpSpPr>
      <p:grpSpPr>
        <a:xfrm>
          <a:off x="0" y="0"/>
          <a:ext cx="0" cy="0"/>
          <a:chOff x="0" y="0"/>
          <a:chExt cx="0" cy="0"/>
        </a:xfrm>
      </p:grpSpPr>
      <p:sp>
        <p:nvSpPr>
          <p:cNvPr id="2294" name="Google Shape;2294;p28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95" name="Google Shape;2295;p28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6" name="Google Shape;2296;p28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97" name="Google Shape;2297;p28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98" name="Google Shape;2298;p28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99" name="Google Shape;2299;p28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300" name="Google Shape;2300;p287"/>
          <p:cNvPicPr preferRelativeResize="0"/>
          <p:nvPr/>
        </p:nvPicPr>
        <p:blipFill rotWithShape="1">
          <a:blip r:embed="rId3">
            <a:alphaModFix/>
          </a:blip>
          <a:srcRect l="21960" r="22427"/>
          <a:stretch/>
        </p:blipFill>
        <p:spPr>
          <a:xfrm>
            <a:off x="6550981" y="-56693"/>
            <a:ext cx="5773476" cy="69212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exto-imagen-contenido">
  <p:cSld name="texto-imagen-contenido">
    <p:bg>
      <p:bgPr>
        <a:solidFill>
          <a:schemeClr val="dk2"/>
        </a:solidFill>
        <a:effectLst/>
      </p:bgPr>
    </p:bg>
    <p:spTree>
      <p:nvGrpSpPr>
        <p:cNvPr id="1" name="Shape 2301"/>
        <p:cNvGrpSpPr/>
        <p:nvPr/>
      </p:nvGrpSpPr>
      <p:grpSpPr>
        <a:xfrm>
          <a:off x="0" y="0"/>
          <a:ext cx="0" cy="0"/>
          <a:chOff x="0" y="0"/>
          <a:chExt cx="0" cy="0"/>
        </a:xfrm>
      </p:grpSpPr>
      <p:sp>
        <p:nvSpPr>
          <p:cNvPr id="2302" name="Google Shape;2302;p288"/>
          <p:cNvSpPr/>
          <p:nvPr/>
        </p:nvSpPr>
        <p:spPr>
          <a:xfrm>
            <a:off x="4991813" y="0"/>
            <a:ext cx="7200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03" name="Google Shape;2303;p288"/>
          <p:cNvSpPr>
            <a:spLocks noGrp="1"/>
          </p:cNvSpPr>
          <p:nvPr>
            <p:ph type="pic" idx="2"/>
          </p:nvPr>
        </p:nvSpPr>
        <p:spPr>
          <a:xfrm>
            <a:off x="4991813" y="0"/>
            <a:ext cx="3550200" cy="6858000"/>
          </a:xfrm>
          <a:prstGeom prst="rect">
            <a:avLst/>
          </a:prstGeom>
          <a:noFill/>
          <a:ln>
            <a:noFill/>
          </a:ln>
        </p:spPr>
      </p:sp>
      <p:sp>
        <p:nvSpPr>
          <p:cNvPr id="2304" name="Google Shape;2304;p28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5" name="Google Shape;2305;p28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6" name="Google Shape;2306;p28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307" name="Google Shape;2307;p288"/>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8" name="Google Shape;2308;p288"/>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2309" name="Google Shape;2309;p288"/>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310" name="Google Shape;2310;p288"/>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8_Encabezado de sección">
  <p:cSld name="8_Encabezado de sección">
    <p:bg>
      <p:bgPr>
        <a:solidFill>
          <a:schemeClr val="dk2"/>
        </a:solidFill>
        <a:effectLst/>
      </p:bgPr>
    </p:bg>
    <p:spTree>
      <p:nvGrpSpPr>
        <p:cNvPr id="1" name="Shape 2311"/>
        <p:cNvGrpSpPr/>
        <p:nvPr/>
      </p:nvGrpSpPr>
      <p:grpSpPr>
        <a:xfrm>
          <a:off x="0" y="0"/>
          <a:ext cx="0" cy="0"/>
          <a:chOff x="0" y="0"/>
          <a:chExt cx="0" cy="0"/>
        </a:xfrm>
      </p:grpSpPr>
      <p:sp>
        <p:nvSpPr>
          <p:cNvPr id="2312" name="Google Shape;2312;p28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13" name="Google Shape;2313;p28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4" name="Google Shape;2314;p28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315" name="Google Shape;2315;p28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16" name="Google Shape;2316;p28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17" name="Google Shape;2317;p28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318" name="Google Shape;2318;p289"/>
          <p:cNvPicPr preferRelativeResize="0"/>
          <p:nvPr/>
        </p:nvPicPr>
        <p:blipFill rotWithShape="1">
          <a:blip r:embed="rId3">
            <a:alphaModFix/>
          </a:blip>
          <a:srcRect l="38180"/>
          <a:stretch/>
        </p:blipFill>
        <p:spPr>
          <a:xfrm>
            <a:off x="6550981" y="-40096"/>
            <a:ext cx="5709683" cy="69269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2_Imagen con título">
  <p:cSld name="2_Imagen con título">
    <p:bg>
      <p:bgPr>
        <a:solidFill>
          <a:schemeClr val="dk2"/>
        </a:solidFill>
        <a:effectLst/>
      </p:bgPr>
    </p:bg>
    <p:spTree>
      <p:nvGrpSpPr>
        <p:cNvPr id="1" name="Shape 2327"/>
        <p:cNvGrpSpPr/>
        <p:nvPr/>
      </p:nvGrpSpPr>
      <p:grpSpPr>
        <a:xfrm>
          <a:off x="0" y="0"/>
          <a:ext cx="0" cy="0"/>
          <a:chOff x="0" y="0"/>
          <a:chExt cx="0" cy="0"/>
        </a:xfrm>
      </p:grpSpPr>
      <p:sp>
        <p:nvSpPr>
          <p:cNvPr id="2328" name="Google Shape;2328;p291"/>
          <p:cNvSpPr>
            <a:spLocks noGrp="1"/>
          </p:cNvSpPr>
          <p:nvPr>
            <p:ph type="pic" idx="2"/>
          </p:nvPr>
        </p:nvSpPr>
        <p:spPr>
          <a:xfrm>
            <a:off x="5183188" y="0"/>
            <a:ext cx="7008900" cy="6858000"/>
          </a:xfrm>
          <a:prstGeom prst="rect">
            <a:avLst/>
          </a:prstGeom>
          <a:noFill/>
          <a:ln>
            <a:noFill/>
          </a:ln>
        </p:spPr>
      </p:sp>
      <p:sp>
        <p:nvSpPr>
          <p:cNvPr id="2329" name="Google Shape;2329;p291"/>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0" name="Google Shape;2330;p291"/>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1" name="Google Shape;2331;p291"/>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332" name="Google Shape;2332;p291"/>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3" name="Google Shape;2333;p291"/>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2334" name="Google Shape;2334;p291"/>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9_Encabezado de sección">
  <p:cSld name="9_Encabezado de sección">
    <p:bg>
      <p:bgPr>
        <a:solidFill>
          <a:schemeClr val="dk2"/>
        </a:solidFill>
        <a:effectLst/>
      </p:bgPr>
    </p:bg>
    <p:spTree>
      <p:nvGrpSpPr>
        <p:cNvPr id="1" name="Shape 2335"/>
        <p:cNvGrpSpPr/>
        <p:nvPr/>
      </p:nvGrpSpPr>
      <p:grpSpPr>
        <a:xfrm>
          <a:off x="0" y="0"/>
          <a:ext cx="0" cy="0"/>
          <a:chOff x="0" y="0"/>
          <a:chExt cx="0" cy="0"/>
        </a:xfrm>
      </p:grpSpPr>
      <p:sp>
        <p:nvSpPr>
          <p:cNvPr id="2336" name="Google Shape;2336;p29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37" name="Google Shape;2337;p29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8" name="Google Shape;2338;p29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339" name="Google Shape;2339;p29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0" name="Google Shape;2340;p29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41" name="Google Shape;2341;p29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342" name="Google Shape;2342;p292"/>
          <p:cNvPicPr preferRelativeResize="0"/>
          <p:nvPr/>
        </p:nvPicPr>
        <p:blipFill rotWithShape="1">
          <a:blip r:embed="rId3">
            <a:alphaModFix/>
          </a:blip>
          <a:srcRect l="19922" r="23090"/>
          <a:stretch/>
        </p:blipFill>
        <p:spPr>
          <a:xfrm>
            <a:off x="6550981" y="-59957"/>
            <a:ext cx="5964868" cy="697791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solidFill>
          <a:schemeClr val="dk2"/>
        </a:solidFill>
        <a:effectLst/>
      </p:bgPr>
    </p:bg>
    <p:spTree>
      <p:nvGrpSpPr>
        <p:cNvPr id="1" name="Shape 194"/>
        <p:cNvGrpSpPr/>
        <p:nvPr/>
      </p:nvGrpSpPr>
      <p:grpSpPr>
        <a:xfrm>
          <a:off x="0" y="0"/>
          <a:ext cx="0" cy="0"/>
          <a:chOff x="0" y="0"/>
          <a:chExt cx="0" cy="0"/>
        </a:xfrm>
      </p:grpSpPr>
      <p:sp>
        <p:nvSpPr>
          <p:cNvPr id="195" name="Google Shape;195;p24"/>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6" name="Google Shape;196;p24"/>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24"/>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98" name="Google Shape;198;p24"/>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9" name="Google Shape;199;p24"/>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00" name="Google Shape;200;p24"/>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01" name="Google Shape;201;p24"/>
          <p:cNvPicPr preferRelativeResize="0"/>
          <p:nvPr/>
        </p:nvPicPr>
        <p:blipFill rotWithShape="1">
          <a:blip r:embed="rId3">
            <a:alphaModFix/>
          </a:blip>
          <a:srcRect l="27783" r="17633"/>
          <a:stretch/>
        </p:blipFill>
        <p:spPr>
          <a:xfrm>
            <a:off x="6550980" y="-31365"/>
            <a:ext cx="5641019" cy="688524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11_Encabezado de sección">
  <p:cSld name="11_Encabezado de sección">
    <p:bg>
      <p:bgPr>
        <a:solidFill>
          <a:schemeClr val="dk2"/>
        </a:solidFill>
        <a:effectLst/>
      </p:bgPr>
    </p:bg>
    <p:spTree>
      <p:nvGrpSpPr>
        <p:cNvPr id="1" name="Shape 2343"/>
        <p:cNvGrpSpPr/>
        <p:nvPr/>
      </p:nvGrpSpPr>
      <p:grpSpPr>
        <a:xfrm>
          <a:off x="0" y="0"/>
          <a:ext cx="0" cy="0"/>
          <a:chOff x="0" y="0"/>
          <a:chExt cx="0" cy="0"/>
        </a:xfrm>
      </p:grpSpPr>
      <p:sp>
        <p:nvSpPr>
          <p:cNvPr id="2344" name="Google Shape;2344;p29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5" name="Google Shape;2345;p29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6" name="Google Shape;2346;p29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347" name="Google Shape;2347;p29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8" name="Google Shape;2348;p29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49" name="Google Shape;2349;p29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350" name="Google Shape;2350;p293"/>
          <p:cNvPicPr preferRelativeResize="0"/>
          <p:nvPr/>
        </p:nvPicPr>
        <p:blipFill rotWithShape="1">
          <a:blip r:embed="rId3">
            <a:alphaModFix/>
          </a:blip>
          <a:srcRect l="19504" t="16442" r="43520" b="21534"/>
          <a:stretch/>
        </p:blipFill>
        <p:spPr>
          <a:xfrm>
            <a:off x="6550981" y="-72219"/>
            <a:ext cx="6246182" cy="698481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bg>
      <p:bgPr>
        <a:solidFill>
          <a:schemeClr val="dk2"/>
        </a:solidFill>
        <a:effectLst/>
      </p:bgPr>
    </p:bg>
    <p:spTree>
      <p:nvGrpSpPr>
        <p:cNvPr id="1" name="Shape 2351"/>
        <p:cNvGrpSpPr/>
        <p:nvPr/>
      </p:nvGrpSpPr>
      <p:grpSpPr>
        <a:xfrm>
          <a:off x="0" y="0"/>
          <a:ext cx="0" cy="0"/>
          <a:chOff x="0" y="0"/>
          <a:chExt cx="0" cy="0"/>
        </a:xfrm>
      </p:grpSpPr>
      <p:sp>
        <p:nvSpPr>
          <p:cNvPr id="2352" name="Google Shape;2352;p29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53" name="Google Shape;2353;p29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4" name="Google Shape;2354;p29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355" name="Google Shape;2355;p29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56" name="Google Shape;2356;p29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57" name="Google Shape;2357;p29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358" name="Google Shape;2358;p294"/>
          <p:cNvPicPr preferRelativeResize="0"/>
          <p:nvPr/>
        </p:nvPicPr>
        <p:blipFill rotWithShape="1">
          <a:blip r:embed="rId3">
            <a:alphaModFix/>
          </a:blip>
          <a:srcRect l="23365" r="23253"/>
          <a:stretch/>
        </p:blipFill>
        <p:spPr>
          <a:xfrm>
            <a:off x="6550981" y="-137898"/>
            <a:ext cx="5806469" cy="708095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14_Encabezado de sección">
  <p:cSld name="14_Encabezado de sección">
    <p:bg>
      <p:bgPr>
        <a:solidFill>
          <a:schemeClr val="dk2"/>
        </a:solidFill>
        <a:effectLst/>
      </p:bgPr>
    </p:bg>
    <p:spTree>
      <p:nvGrpSpPr>
        <p:cNvPr id="1" name="Shape 2359"/>
        <p:cNvGrpSpPr/>
        <p:nvPr/>
      </p:nvGrpSpPr>
      <p:grpSpPr>
        <a:xfrm>
          <a:off x="0" y="0"/>
          <a:ext cx="0" cy="0"/>
          <a:chOff x="0" y="0"/>
          <a:chExt cx="0" cy="0"/>
        </a:xfrm>
      </p:grpSpPr>
      <p:sp>
        <p:nvSpPr>
          <p:cNvPr id="2360" name="Google Shape;2360;p29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1" name="Google Shape;2361;p29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2" name="Google Shape;2362;p29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363" name="Google Shape;2363;p29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4" name="Google Shape;2364;p29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65" name="Google Shape;2365;p29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366" name="Google Shape;2366;p295"/>
          <p:cNvPicPr preferRelativeResize="0"/>
          <p:nvPr/>
        </p:nvPicPr>
        <p:blipFill rotWithShape="1">
          <a:blip r:embed="rId3">
            <a:alphaModFix/>
          </a:blip>
          <a:srcRect l="41542" r="5516"/>
          <a:stretch/>
        </p:blipFill>
        <p:spPr>
          <a:xfrm>
            <a:off x="6550981" y="-167313"/>
            <a:ext cx="5827074" cy="719262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12_Encabezado de sección">
  <p:cSld name="12_Encabezado de sección">
    <p:bg>
      <p:bgPr>
        <a:solidFill>
          <a:schemeClr val="dk2"/>
        </a:solidFill>
        <a:effectLst/>
      </p:bgPr>
    </p:bg>
    <p:spTree>
      <p:nvGrpSpPr>
        <p:cNvPr id="1" name="Shape 2375"/>
        <p:cNvGrpSpPr/>
        <p:nvPr/>
      </p:nvGrpSpPr>
      <p:grpSpPr>
        <a:xfrm>
          <a:off x="0" y="0"/>
          <a:ext cx="0" cy="0"/>
          <a:chOff x="0" y="0"/>
          <a:chExt cx="0" cy="0"/>
        </a:xfrm>
      </p:grpSpPr>
      <p:sp>
        <p:nvSpPr>
          <p:cNvPr id="2376" name="Google Shape;2376;p29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7" name="Google Shape;2377;p29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8" name="Google Shape;2378;p29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379" name="Google Shape;2379;p29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80" name="Google Shape;2380;p29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81" name="Google Shape;2381;p29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382" name="Google Shape;2382;p297"/>
          <p:cNvPicPr preferRelativeResize="0"/>
          <p:nvPr/>
        </p:nvPicPr>
        <p:blipFill rotWithShape="1">
          <a:blip r:embed="rId3">
            <a:alphaModFix/>
          </a:blip>
          <a:srcRect l="1798" t="7909" r="51129" b="3320"/>
          <a:stretch/>
        </p:blipFill>
        <p:spPr>
          <a:xfrm>
            <a:off x="6550981" y="-181554"/>
            <a:ext cx="5745651" cy="72237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16_Encabezado de sección">
  <p:cSld name="16_Encabezado de sección">
    <p:bg>
      <p:bgPr>
        <a:solidFill>
          <a:schemeClr val="dk2"/>
        </a:solidFill>
        <a:effectLst/>
      </p:bgPr>
    </p:bg>
    <p:spTree>
      <p:nvGrpSpPr>
        <p:cNvPr id="1" name="Shape 2391"/>
        <p:cNvGrpSpPr/>
        <p:nvPr/>
      </p:nvGrpSpPr>
      <p:grpSpPr>
        <a:xfrm>
          <a:off x="0" y="0"/>
          <a:ext cx="0" cy="0"/>
          <a:chOff x="0" y="0"/>
          <a:chExt cx="0" cy="0"/>
        </a:xfrm>
      </p:grpSpPr>
      <p:sp>
        <p:nvSpPr>
          <p:cNvPr id="2392" name="Google Shape;2392;p29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3" name="Google Shape;2393;p29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4" name="Google Shape;2394;p29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395" name="Google Shape;2395;p29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6" name="Google Shape;2396;p29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97" name="Google Shape;2397;p29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398" name="Google Shape;2398;p299"/>
          <p:cNvPicPr preferRelativeResize="0"/>
          <p:nvPr/>
        </p:nvPicPr>
        <p:blipFill rotWithShape="1">
          <a:blip r:embed="rId3">
            <a:alphaModFix/>
          </a:blip>
          <a:srcRect l="22637" t="6875" r="28856" b="7398"/>
          <a:stretch/>
        </p:blipFill>
        <p:spPr>
          <a:xfrm>
            <a:off x="6550981" y="-85062"/>
            <a:ext cx="5964868" cy="702812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bg>
      <p:bgPr>
        <a:solidFill>
          <a:schemeClr val="dk2"/>
        </a:solidFill>
        <a:effectLst/>
      </p:bgPr>
    </p:bg>
    <p:spTree>
      <p:nvGrpSpPr>
        <p:cNvPr id="1" name="Shape 2399"/>
        <p:cNvGrpSpPr/>
        <p:nvPr/>
      </p:nvGrpSpPr>
      <p:grpSpPr>
        <a:xfrm>
          <a:off x="0" y="0"/>
          <a:ext cx="0" cy="0"/>
          <a:chOff x="0" y="0"/>
          <a:chExt cx="0" cy="0"/>
        </a:xfrm>
      </p:grpSpPr>
      <p:sp>
        <p:nvSpPr>
          <p:cNvPr id="2400" name="Google Shape;2400;p30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1" name="Google Shape;2401;p30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2" name="Google Shape;2402;p30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03" name="Google Shape;2403;p30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4" name="Google Shape;2404;p30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05" name="Google Shape;2405;p30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06" name="Google Shape;2406;p300"/>
          <p:cNvPicPr preferRelativeResize="0"/>
          <p:nvPr/>
        </p:nvPicPr>
        <p:blipFill rotWithShape="1">
          <a:blip r:embed="rId3">
            <a:alphaModFix/>
          </a:blip>
          <a:srcRect l="33972" t="15675" r="17969"/>
          <a:stretch/>
        </p:blipFill>
        <p:spPr>
          <a:xfrm>
            <a:off x="6550981" y="-131277"/>
            <a:ext cx="6108090" cy="71446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21_Encabezado de sección">
  <p:cSld name="21_Encabezado de sección">
    <p:bg>
      <p:bgPr>
        <a:solidFill>
          <a:schemeClr val="dk2"/>
        </a:solidFill>
        <a:effectLst/>
      </p:bgPr>
    </p:bg>
    <p:spTree>
      <p:nvGrpSpPr>
        <p:cNvPr id="1" name="Shape 2407"/>
        <p:cNvGrpSpPr/>
        <p:nvPr/>
      </p:nvGrpSpPr>
      <p:grpSpPr>
        <a:xfrm>
          <a:off x="0" y="0"/>
          <a:ext cx="0" cy="0"/>
          <a:chOff x="0" y="0"/>
          <a:chExt cx="0" cy="0"/>
        </a:xfrm>
      </p:grpSpPr>
      <p:sp>
        <p:nvSpPr>
          <p:cNvPr id="2408" name="Google Shape;2408;p30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9" name="Google Shape;2409;p30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0" name="Google Shape;2410;p30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11" name="Google Shape;2411;p30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12" name="Google Shape;2412;p30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13" name="Google Shape;2413;p30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14" name="Google Shape;2414;p301"/>
          <p:cNvPicPr preferRelativeResize="0"/>
          <p:nvPr/>
        </p:nvPicPr>
        <p:blipFill rotWithShape="1">
          <a:blip r:embed="rId3">
            <a:alphaModFix/>
          </a:blip>
          <a:srcRect l="30045" t="24045" r="27762" b="6798"/>
          <a:stretch/>
        </p:blipFill>
        <p:spPr>
          <a:xfrm>
            <a:off x="6556869" y="-139891"/>
            <a:ext cx="6532139" cy="713777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22_Encabezado de sección">
  <p:cSld name="22_Encabezado de sección">
    <p:bg>
      <p:bgPr>
        <a:solidFill>
          <a:schemeClr val="dk2"/>
        </a:solidFill>
        <a:effectLst/>
      </p:bgPr>
    </p:bg>
    <p:spTree>
      <p:nvGrpSpPr>
        <p:cNvPr id="1" name="Shape 2415"/>
        <p:cNvGrpSpPr/>
        <p:nvPr/>
      </p:nvGrpSpPr>
      <p:grpSpPr>
        <a:xfrm>
          <a:off x="0" y="0"/>
          <a:ext cx="0" cy="0"/>
          <a:chOff x="0" y="0"/>
          <a:chExt cx="0" cy="0"/>
        </a:xfrm>
      </p:grpSpPr>
      <p:sp>
        <p:nvSpPr>
          <p:cNvPr id="2416" name="Google Shape;2416;p30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17" name="Google Shape;2417;p30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8" name="Google Shape;2418;p30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19" name="Google Shape;2419;p30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0" name="Google Shape;2420;p30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21" name="Google Shape;2421;p30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22" name="Google Shape;2422;p302"/>
          <p:cNvPicPr preferRelativeResize="0"/>
          <p:nvPr/>
        </p:nvPicPr>
        <p:blipFill rotWithShape="1">
          <a:blip r:embed="rId3">
            <a:alphaModFix/>
          </a:blip>
          <a:srcRect l="28135" r="15206"/>
          <a:stretch/>
        </p:blipFill>
        <p:spPr>
          <a:xfrm>
            <a:off x="6550981" y="-132124"/>
            <a:ext cx="6052720" cy="712224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24_Encabezado de sección">
  <p:cSld name="24_Encabezado de sección">
    <p:bg>
      <p:bgPr>
        <a:solidFill>
          <a:schemeClr val="dk2"/>
        </a:solidFill>
        <a:effectLst/>
      </p:bgPr>
    </p:bg>
    <p:spTree>
      <p:nvGrpSpPr>
        <p:cNvPr id="1" name="Shape 2431"/>
        <p:cNvGrpSpPr/>
        <p:nvPr/>
      </p:nvGrpSpPr>
      <p:grpSpPr>
        <a:xfrm>
          <a:off x="0" y="0"/>
          <a:ext cx="0" cy="0"/>
          <a:chOff x="0" y="0"/>
          <a:chExt cx="0" cy="0"/>
        </a:xfrm>
      </p:grpSpPr>
      <p:sp>
        <p:nvSpPr>
          <p:cNvPr id="2432" name="Google Shape;2432;p30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33" name="Google Shape;2433;p30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4" name="Google Shape;2434;p30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35" name="Google Shape;2435;p30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36" name="Google Shape;2436;p30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37" name="Google Shape;2437;p30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38" name="Google Shape;2438;p304"/>
          <p:cNvPicPr preferRelativeResize="0"/>
          <p:nvPr/>
        </p:nvPicPr>
        <p:blipFill rotWithShape="1">
          <a:blip r:embed="rId3">
            <a:alphaModFix/>
          </a:blip>
          <a:srcRect l="12215" t="16597" r="44468"/>
          <a:stretch/>
        </p:blipFill>
        <p:spPr>
          <a:xfrm>
            <a:off x="6550981" y="-299400"/>
            <a:ext cx="5809108" cy="745679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25_Encabezado de sección">
  <p:cSld name="25_Encabezado de sección">
    <p:bg>
      <p:bgPr>
        <a:solidFill>
          <a:schemeClr val="dk2"/>
        </a:solidFill>
        <a:effectLst/>
      </p:bgPr>
    </p:bg>
    <p:spTree>
      <p:nvGrpSpPr>
        <p:cNvPr id="1" name="Shape 2439"/>
        <p:cNvGrpSpPr/>
        <p:nvPr/>
      </p:nvGrpSpPr>
      <p:grpSpPr>
        <a:xfrm>
          <a:off x="0" y="0"/>
          <a:ext cx="0" cy="0"/>
          <a:chOff x="0" y="0"/>
          <a:chExt cx="0" cy="0"/>
        </a:xfrm>
      </p:grpSpPr>
      <p:sp>
        <p:nvSpPr>
          <p:cNvPr id="2440" name="Google Shape;2440;p30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1" name="Google Shape;2441;p30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2" name="Google Shape;2442;p30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43" name="Google Shape;2443;p30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4" name="Google Shape;2444;p30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45" name="Google Shape;2445;p30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46" name="Google Shape;2446;p305"/>
          <p:cNvPicPr preferRelativeResize="0"/>
          <p:nvPr/>
        </p:nvPicPr>
        <p:blipFill rotWithShape="1">
          <a:blip r:embed="rId3">
            <a:alphaModFix/>
          </a:blip>
          <a:srcRect l="22620" r="18625"/>
          <a:stretch/>
        </p:blipFill>
        <p:spPr>
          <a:xfrm>
            <a:off x="6550981" y="-191687"/>
            <a:ext cx="6381657" cy="724137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bg>
      <p:bgPr>
        <a:solidFill>
          <a:schemeClr val="dk2"/>
        </a:solidFill>
        <a:effectLst/>
      </p:bgPr>
    </p:bg>
    <p:spTree>
      <p:nvGrpSpPr>
        <p:cNvPr id="1" name="Shape 202"/>
        <p:cNvGrpSpPr/>
        <p:nvPr/>
      </p:nvGrpSpPr>
      <p:grpSpPr>
        <a:xfrm>
          <a:off x="0" y="0"/>
          <a:ext cx="0" cy="0"/>
          <a:chOff x="0" y="0"/>
          <a:chExt cx="0" cy="0"/>
        </a:xfrm>
      </p:grpSpPr>
      <p:sp>
        <p:nvSpPr>
          <p:cNvPr id="203" name="Google Shape;203;p25"/>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4" name="Google Shape;204;p25"/>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25"/>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06" name="Google Shape;206;p25"/>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7" name="Google Shape;207;p25"/>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08" name="Google Shape;208;p25"/>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09" name="Google Shape;209;p25"/>
          <p:cNvPicPr preferRelativeResize="0"/>
          <p:nvPr/>
        </p:nvPicPr>
        <p:blipFill rotWithShape="1">
          <a:blip r:embed="rId3">
            <a:alphaModFix/>
          </a:blip>
          <a:srcRect l="23368" r="23249"/>
          <a:stretch/>
        </p:blipFill>
        <p:spPr>
          <a:xfrm>
            <a:off x="6550981" y="-137898"/>
            <a:ext cx="5806468" cy="708095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26_Encabezado de sección">
  <p:cSld name="26_Encabezado de sección">
    <p:bg>
      <p:bgPr>
        <a:solidFill>
          <a:schemeClr val="dk2"/>
        </a:solidFill>
        <a:effectLst/>
      </p:bgPr>
    </p:bg>
    <p:spTree>
      <p:nvGrpSpPr>
        <p:cNvPr id="1" name="Shape 2447"/>
        <p:cNvGrpSpPr/>
        <p:nvPr/>
      </p:nvGrpSpPr>
      <p:grpSpPr>
        <a:xfrm>
          <a:off x="0" y="0"/>
          <a:ext cx="0" cy="0"/>
          <a:chOff x="0" y="0"/>
          <a:chExt cx="0" cy="0"/>
        </a:xfrm>
      </p:grpSpPr>
      <p:sp>
        <p:nvSpPr>
          <p:cNvPr id="2448" name="Google Shape;2448;p30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9" name="Google Shape;2449;p30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0" name="Google Shape;2450;p30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51" name="Google Shape;2451;p30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2" name="Google Shape;2452;p30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53" name="Google Shape;2453;p30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54" name="Google Shape;2454;p306"/>
          <p:cNvPicPr preferRelativeResize="0"/>
          <p:nvPr/>
        </p:nvPicPr>
        <p:blipFill rotWithShape="1">
          <a:blip r:embed="rId3">
            <a:alphaModFix/>
          </a:blip>
          <a:srcRect l="36973" r="9097"/>
          <a:stretch/>
        </p:blipFill>
        <p:spPr>
          <a:xfrm>
            <a:off x="6550981" y="-139206"/>
            <a:ext cx="5772944" cy="713641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27_Encabezado de sección">
  <p:cSld name="27_Encabezado de sección">
    <p:bg>
      <p:bgPr>
        <a:solidFill>
          <a:schemeClr val="dk2"/>
        </a:solidFill>
        <a:effectLst/>
      </p:bgPr>
    </p:bg>
    <p:spTree>
      <p:nvGrpSpPr>
        <p:cNvPr id="1" name="Shape 2455"/>
        <p:cNvGrpSpPr/>
        <p:nvPr/>
      </p:nvGrpSpPr>
      <p:grpSpPr>
        <a:xfrm>
          <a:off x="0" y="0"/>
          <a:ext cx="0" cy="0"/>
          <a:chOff x="0" y="0"/>
          <a:chExt cx="0" cy="0"/>
        </a:xfrm>
      </p:grpSpPr>
      <p:sp>
        <p:nvSpPr>
          <p:cNvPr id="2456" name="Google Shape;2456;p30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7" name="Google Shape;2457;p30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8" name="Google Shape;2458;p30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59" name="Google Shape;2459;p30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60" name="Google Shape;2460;p30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61" name="Google Shape;2461;p30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62" name="Google Shape;2462;p307"/>
          <p:cNvPicPr preferRelativeResize="0"/>
          <p:nvPr/>
        </p:nvPicPr>
        <p:blipFill rotWithShape="1">
          <a:blip r:embed="rId3">
            <a:alphaModFix/>
          </a:blip>
          <a:srcRect l="11315" t="7152" r="41850" b="6252"/>
          <a:stretch/>
        </p:blipFill>
        <p:spPr>
          <a:xfrm>
            <a:off x="6550982" y="-150125"/>
            <a:ext cx="5868484" cy="72333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28_Encabezado de sección">
  <p:cSld name="28_Encabezado de sección">
    <p:bg>
      <p:bgPr>
        <a:solidFill>
          <a:schemeClr val="dk2"/>
        </a:solidFill>
        <a:effectLst/>
      </p:bgPr>
    </p:bg>
    <p:spTree>
      <p:nvGrpSpPr>
        <p:cNvPr id="1" name="Shape 2463"/>
        <p:cNvGrpSpPr/>
        <p:nvPr/>
      </p:nvGrpSpPr>
      <p:grpSpPr>
        <a:xfrm>
          <a:off x="0" y="0"/>
          <a:ext cx="0" cy="0"/>
          <a:chOff x="0" y="0"/>
          <a:chExt cx="0" cy="0"/>
        </a:xfrm>
      </p:grpSpPr>
      <p:sp>
        <p:nvSpPr>
          <p:cNvPr id="2464" name="Google Shape;2464;p30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65" name="Google Shape;2465;p30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6" name="Google Shape;2466;p30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67" name="Google Shape;2467;p30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68" name="Google Shape;2468;p30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69" name="Google Shape;2469;p30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70" name="Google Shape;2470;p308"/>
          <p:cNvPicPr preferRelativeResize="0"/>
          <p:nvPr/>
        </p:nvPicPr>
        <p:blipFill rotWithShape="1">
          <a:blip r:embed="rId3">
            <a:alphaModFix/>
          </a:blip>
          <a:srcRect l="30317" r="10824"/>
          <a:stretch/>
        </p:blipFill>
        <p:spPr>
          <a:xfrm>
            <a:off x="6550981" y="-214265"/>
            <a:ext cx="5718352" cy="728653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bg>
      <p:bgPr>
        <a:solidFill>
          <a:schemeClr val="dk2"/>
        </a:solidFill>
        <a:effectLst/>
      </p:bgPr>
    </p:bg>
    <p:spTree>
      <p:nvGrpSpPr>
        <p:cNvPr id="1" name="Shape 2471"/>
        <p:cNvGrpSpPr/>
        <p:nvPr/>
      </p:nvGrpSpPr>
      <p:grpSpPr>
        <a:xfrm>
          <a:off x="0" y="0"/>
          <a:ext cx="0" cy="0"/>
          <a:chOff x="0" y="0"/>
          <a:chExt cx="0" cy="0"/>
        </a:xfrm>
      </p:grpSpPr>
      <p:sp>
        <p:nvSpPr>
          <p:cNvPr id="2472" name="Google Shape;2472;p30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73" name="Google Shape;2473;p30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4" name="Google Shape;2474;p30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75" name="Google Shape;2475;p30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76" name="Google Shape;2476;p30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77" name="Google Shape;2477;p30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78" name="Google Shape;2478;p309"/>
          <p:cNvPicPr preferRelativeResize="0"/>
          <p:nvPr/>
        </p:nvPicPr>
        <p:blipFill rotWithShape="1">
          <a:blip r:embed="rId3">
            <a:alphaModFix/>
          </a:blip>
          <a:srcRect r="36984"/>
          <a:stretch/>
        </p:blipFill>
        <p:spPr>
          <a:xfrm>
            <a:off x="6550981" y="-54882"/>
            <a:ext cx="6594768" cy="69766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17_Encabezado de sección">
  <p:cSld name="17_Encabezado de sección">
    <p:bg>
      <p:bgPr>
        <a:solidFill>
          <a:schemeClr val="dk2"/>
        </a:solidFill>
        <a:effectLst/>
      </p:bgPr>
    </p:bg>
    <p:spTree>
      <p:nvGrpSpPr>
        <p:cNvPr id="1" name="Shape 2479"/>
        <p:cNvGrpSpPr/>
        <p:nvPr/>
      </p:nvGrpSpPr>
      <p:grpSpPr>
        <a:xfrm>
          <a:off x="0" y="0"/>
          <a:ext cx="0" cy="0"/>
          <a:chOff x="0" y="0"/>
          <a:chExt cx="0" cy="0"/>
        </a:xfrm>
      </p:grpSpPr>
      <p:sp>
        <p:nvSpPr>
          <p:cNvPr id="2480" name="Google Shape;2480;p31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81" name="Google Shape;2481;p31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2" name="Google Shape;2482;p31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83" name="Google Shape;2483;p31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84" name="Google Shape;2484;p31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85" name="Google Shape;2485;p31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86" name="Google Shape;2486;p310"/>
          <p:cNvPicPr preferRelativeResize="0"/>
          <p:nvPr/>
        </p:nvPicPr>
        <p:blipFill rotWithShape="1">
          <a:blip r:embed="rId3">
            <a:alphaModFix/>
          </a:blip>
          <a:srcRect l="48974" t="10363" r="8190" b="11596"/>
          <a:stretch/>
        </p:blipFill>
        <p:spPr>
          <a:xfrm>
            <a:off x="6550981" y="-116959"/>
            <a:ext cx="5804050" cy="704938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solidFill>
          <a:schemeClr val="dk2"/>
        </a:solidFill>
        <a:effectLst/>
      </p:bgPr>
    </p:bg>
    <p:spTree>
      <p:nvGrpSpPr>
        <p:cNvPr id="1" name="Shape 2487"/>
        <p:cNvGrpSpPr/>
        <p:nvPr/>
      </p:nvGrpSpPr>
      <p:grpSpPr>
        <a:xfrm>
          <a:off x="0" y="0"/>
          <a:ext cx="0" cy="0"/>
          <a:chOff x="0" y="0"/>
          <a:chExt cx="0" cy="0"/>
        </a:xfrm>
      </p:grpSpPr>
      <p:sp>
        <p:nvSpPr>
          <p:cNvPr id="2488" name="Google Shape;2488;p31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89" name="Google Shape;2489;p31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0" name="Google Shape;2490;p31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91" name="Google Shape;2491;p31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92" name="Google Shape;2492;p31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93" name="Google Shape;2493;p31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494" name="Google Shape;2494;p311"/>
          <p:cNvPicPr preferRelativeResize="0"/>
          <p:nvPr/>
        </p:nvPicPr>
        <p:blipFill rotWithShape="1">
          <a:blip r:embed="rId3">
            <a:alphaModFix/>
          </a:blip>
          <a:srcRect l="27783" r="17631"/>
          <a:stretch/>
        </p:blipFill>
        <p:spPr>
          <a:xfrm>
            <a:off x="6550980" y="-31365"/>
            <a:ext cx="5641017" cy="688524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8_Encabezado de sección">
  <p:cSld name="18_Encabezado de sección">
    <p:bg>
      <p:bgPr>
        <a:solidFill>
          <a:schemeClr val="dk2"/>
        </a:solidFill>
        <a:effectLst/>
      </p:bgPr>
    </p:bg>
    <p:spTree>
      <p:nvGrpSpPr>
        <p:cNvPr id="1" name="Shape 2495"/>
        <p:cNvGrpSpPr/>
        <p:nvPr/>
      </p:nvGrpSpPr>
      <p:grpSpPr>
        <a:xfrm>
          <a:off x="0" y="0"/>
          <a:ext cx="0" cy="0"/>
          <a:chOff x="0" y="0"/>
          <a:chExt cx="0" cy="0"/>
        </a:xfrm>
      </p:grpSpPr>
      <p:sp>
        <p:nvSpPr>
          <p:cNvPr id="2496" name="Google Shape;2496;p31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97" name="Google Shape;2497;p31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8" name="Google Shape;2498;p31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99" name="Google Shape;2499;p31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00" name="Google Shape;2500;p31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01" name="Google Shape;2501;p31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502" name="Google Shape;2502;p312"/>
          <p:cNvPicPr preferRelativeResize="0"/>
          <p:nvPr/>
        </p:nvPicPr>
        <p:blipFill rotWithShape="1">
          <a:blip r:embed="rId3">
            <a:alphaModFix/>
          </a:blip>
          <a:srcRect l="31537" t="12026" r="17817"/>
          <a:stretch/>
        </p:blipFill>
        <p:spPr>
          <a:xfrm>
            <a:off x="6550981" y="-61722"/>
            <a:ext cx="6028658" cy="698144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19_Encabezado de sección">
  <p:cSld name="19_Encabezado de sección">
    <p:bg>
      <p:bgPr>
        <a:solidFill>
          <a:schemeClr val="dk2"/>
        </a:solidFill>
        <a:effectLst/>
      </p:bgPr>
    </p:bg>
    <p:spTree>
      <p:nvGrpSpPr>
        <p:cNvPr id="1" name="Shape 2503"/>
        <p:cNvGrpSpPr/>
        <p:nvPr/>
      </p:nvGrpSpPr>
      <p:grpSpPr>
        <a:xfrm>
          <a:off x="0" y="0"/>
          <a:ext cx="0" cy="0"/>
          <a:chOff x="0" y="0"/>
          <a:chExt cx="0" cy="0"/>
        </a:xfrm>
      </p:grpSpPr>
      <p:sp>
        <p:nvSpPr>
          <p:cNvPr id="2504" name="Google Shape;2504;p31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05" name="Google Shape;2505;p31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6" name="Google Shape;2506;p31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507" name="Google Shape;2507;p31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08" name="Google Shape;2508;p31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09" name="Google Shape;2509;p31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510" name="Google Shape;2510;p313"/>
          <p:cNvPicPr preferRelativeResize="0"/>
          <p:nvPr/>
        </p:nvPicPr>
        <p:blipFill rotWithShape="1">
          <a:blip r:embed="rId3">
            <a:alphaModFix/>
          </a:blip>
          <a:srcRect l="47939" t="1175" r="423" b="2494"/>
          <a:stretch/>
        </p:blipFill>
        <p:spPr>
          <a:xfrm>
            <a:off x="6567377" y="-68392"/>
            <a:ext cx="5624621" cy="699478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20_Encabezado de sección">
  <p:cSld name="20_Encabezado de sección">
    <p:bg>
      <p:bgPr>
        <a:solidFill>
          <a:schemeClr val="dk2"/>
        </a:solidFill>
        <a:effectLst/>
      </p:bgPr>
    </p:bg>
    <p:spTree>
      <p:nvGrpSpPr>
        <p:cNvPr id="1" name="Shape 2511"/>
        <p:cNvGrpSpPr/>
        <p:nvPr/>
      </p:nvGrpSpPr>
      <p:grpSpPr>
        <a:xfrm>
          <a:off x="0" y="0"/>
          <a:ext cx="0" cy="0"/>
          <a:chOff x="0" y="0"/>
          <a:chExt cx="0" cy="0"/>
        </a:xfrm>
      </p:grpSpPr>
      <p:sp>
        <p:nvSpPr>
          <p:cNvPr id="2512" name="Google Shape;2512;p31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13" name="Google Shape;2513;p31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4" name="Google Shape;2514;p31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515" name="Google Shape;2515;p31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16" name="Google Shape;2516;p31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17" name="Google Shape;2517;p31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518" name="Google Shape;2518;p314"/>
          <p:cNvPicPr preferRelativeResize="0"/>
          <p:nvPr/>
        </p:nvPicPr>
        <p:blipFill rotWithShape="1">
          <a:blip r:embed="rId3">
            <a:alphaModFix/>
          </a:blip>
          <a:srcRect l="18887" t="1808" r="22707" b="6842"/>
          <a:stretch/>
        </p:blipFill>
        <p:spPr>
          <a:xfrm>
            <a:off x="6550981" y="-92124"/>
            <a:ext cx="6753869" cy="704224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1_Diapositiva de título" type="title">
  <p:cSld name="TITLE">
    <p:bg>
      <p:bgPr>
        <a:solidFill>
          <a:schemeClr val="lt1"/>
        </a:solidFill>
        <a:effectLst/>
      </p:bgPr>
    </p:bg>
    <p:spTree>
      <p:nvGrpSpPr>
        <p:cNvPr id="1" name="Shape 2526"/>
        <p:cNvGrpSpPr/>
        <p:nvPr/>
      </p:nvGrpSpPr>
      <p:grpSpPr>
        <a:xfrm>
          <a:off x="0" y="0"/>
          <a:ext cx="0" cy="0"/>
          <a:chOff x="0" y="0"/>
          <a:chExt cx="0" cy="0"/>
        </a:xfrm>
      </p:grpSpPr>
      <p:pic>
        <p:nvPicPr>
          <p:cNvPr id="2527" name="Google Shape;2527;p3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28" name="Google Shape;2528;p316"/>
          <p:cNvSpPr txBox="1">
            <a:spLocks noGrp="1"/>
          </p:cNvSpPr>
          <p:nvPr>
            <p:ph type="ctrTitle"/>
          </p:nvPr>
        </p:nvSpPr>
        <p:spPr>
          <a:xfrm>
            <a:off x="940120" y="1411942"/>
            <a:ext cx="6200400" cy="293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Black"/>
              <a:buNone/>
              <a:defRPr sz="4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9" name="Google Shape;2529;p316"/>
          <p:cNvSpPr txBox="1">
            <a:spLocks noGrp="1"/>
          </p:cNvSpPr>
          <p:nvPr>
            <p:ph type="subTitle" idx="1"/>
          </p:nvPr>
        </p:nvSpPr>
        <p:spPr>
          <a:xfrm>
            <a:off x="940120" y="4563717"/>
            <a:ext cx="7034100" cy="1062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30" name="Google Shape;2530;p316"/>
          <p:cNvSpPr/>
          <p:nvPr/>
        </p:nvSpPr>
        <p:spPr>
          <a:xfrm>
            <a:off x="0" y="5708468"/>
            <a:ext cx="718500" cy="11454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bg>
      <p:bgPr>
        <a:solidFill>
          <a:schemeClr val="dk2"/>
        </a:solidFill>
        <a:effectLst/>
      </p:bgPr>
    </p:bg>
    <p:spTree>
      <p:nvGrpSpPr>
        <p:cNvPr id="1" name="Shape 210"/>
        <p:cNvGrpSpPr/>
        <p:nvPr/>
      </p:nvGrpSpPr>
      <p:grpSpPr>
        <a:xfrm>
          <a:off x="0" y="0"/>
          <a:ext cx="0" cy="0"/>
          <a:chOff x="0" y="0"/>
          <a:chExt cx="0" cy="0"/>
        </a:xfrm>
      </p:grpSpPr>
      <p:sp>
        <p:nvSpPr>
          <p:cNvPr id="211" name="Google Shape;211;p26"/>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26"/>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26"/>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14" name="Google Shape;214;p26"/>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5" name="Google Shape;215;p26"/>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16" name="Google Shape;216;p26"/>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17" name="Google Shape;217;p26"/>
          <p:cNvPicPr preferRelativeResize="0"/>
          <p:nvPr/>
        </p:nvPicPr>
        <p:blipFill rotWithShape="1">
          <a:blip r:embed="rId3">
            <a:alphaModFix/>
          </a:blip>
          <a:srcRect l="33973" t="15678" r="17968"/>
          <a:stretch/>
        </p:blipFill>
        <p:spPr>
          <a:xfrm>
            <a:off x="6550981" y="-131277"/>
            <a:ext cx="6108087" cy="714465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_En blanco" type="blank">
  <p:cSld name="BLANK">
    <p:spTree>
      <p:nvGrpSpPr>
        <p:cNvPr id="1" name="Shape 2531"/>
        <p:cNvGrpSpPr/>
        <p:nvPr/>
      </p:nvGrpSpPr>
      <p:grpSpPr>
        <a:xfrm>
          <a:off x="0" y="0"/>
          <a:ext cx="0" cy="0"/>
          <a:chOff x="0" y="0"/>
          <a:chExt cx="0" cy="0"/>
        </a:xfrm>
      </p:grpSpPr>
      <p:sp>
        <p:nvSpPr>
          <p:cNvPr id="2532" name="Google Shape;2532;p31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3" name="Google Shape;2533;p31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4" name="Google Shape;2534;p31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2535" name="Google Shape;2535;p317"/>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2536"/>
        <p:cNvGrpSpPr/>
        <p:nvPr/>
      </p:nvGrpSpPr>
      <p:grpSpPr>
        <a:xfrm>
          <a:off x="0" y="0"/>
          <a:ext cx="0" cy="0"/>
          <a:chOff x="0" y="0"/>
          <a:chExt cx="0" cy="0"/>
        </a:xfrm>
      </p:grpSpPr>
      <p:sp>
        <p:nvSpPr>
          <p:cNvPr id="2537" name="Google Shape;2537;p31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8" name="Google Shape;2538;p31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9" name="Google Shape;2539;p31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2540" name="Google Shape;2540;p318"/>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541" name="Google Shape;2541;p318"/>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4_Imagen con título">
  <p:cSld name="4_Imagen con título">
    <p:spTree>
      <p:nvGrpSpPr>
        <p:cNvPr id="1" name="Shape 2542"/>
        <p:cNvGrpSpPr/>
        <p:nvPr/>
      </p:nvGrpSpPr>
      <p:grpSpPr>
        <a:xfrm>
          <a:off x="0" y="0"/>
          <a:ext cx="0" cy="0"/>
          <a:chOff x="0" y="0"/>
          <a:chExt cx="0" cy="0"/>
        </a:xfrm>
      </p:grpSpPr>
      <p:sp>
        <p:nvSpPr>
          <p:cNvPr id="2543" name="Google Shape;2543;p31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4" name="Google Shape;2544;p31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5" name="Google Shape;2545;p31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546" name="Google Shape;2546;p319"/>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Black"/>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547" name="Google Shape;2547;p319"/>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548" name="Google Shape;2548;p319"/>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galeria">
  <p:cSld name="galeria">
    <p:spTree>
      <p:nvGrpSpPr>
        <p:cNvPr id="1" name="Shape 2549"/>
        <p:cNvGrpSpPr/>
        <p:nvPr/>
      </p:nvGrpSpPr>
      <p:grpSpPr>
        <a:xfrm>
          <a:off x="0" y="0"/>
          <a:ext cx="0" cy="0"/>
          <a:chOff x="0" y="0"/>
          <a:chExt cx="0" cy="0"/>
        </a:xfrm>
      </p:grpSpPr>
      <p:sp>
        <p:nvSpPr>
          <p:cNvPr id="2550" name="Google Shape;2550;p320"/>
          <p:cNvSpPr>
            <a:spLocks noGrp="1"/>
          </p:cNvSpPr>
          <p:nvPr>
            <p:ph type="pic" idx="2"/>
          </p:nvPr>
        </p:nvSpPr>
        <p:spPr>
          <a:xfrm>
            <a:off x="831850" y="1368707"/>
            <a:ext cx="2305200" cy="2305200"/>
          </a:xfrm>
          <a:prstGeom prst="rect">
            <a:avLst/>
          </a:prstGeom>
          <a:noFill/>
          <a:ln>
            <a:noFill/>
          </a:ln>
        </p:spPr>
      </p:sp>
      <p:sp>
        <p:nvSpPr>
          <p:cNvPr id="2551" name="Google Shape;2551;p320"/>
          <p:cNvSpPr>
            <a:spLocks noGrp="1"/>
          </p:cNvSpPr>
          <p:nvPr>
            <p:ph type="pic" idx="3"/>
          </p:nvPr>
        </p:nvSpPr>
        <p:spPr>
          <a:xfrm>
            <a:off x="3401430" y="1368707"/>
            <a:ext cx="2305200" cy="2305200"/>
          </a:xfrm>
          <a:prstGeom prst="rect">
            <a:avLst/>
          </a:prstGeom>
          <a:noFill/>
          <a:ln>
            <a:noFill/>
          </a:ln>
        </p:spPr>
      </p:sp>
      <p:sp>
        <p:nvSpPr>
          <p:cNvPr id="2552" name="Google Shape;2552;p320"/>
          <p:cNvSpPr>
            <a:spLocks noGrp="1"/>
          </p:cNvSpPr>
          <p:nvPr>
            <p:ph type="pic" idx="4"/>
          </p:nvPr>
        </p:nvSpPr>
        <p:spPr>
          <a:xfrm>
            <a:off x="831850" y="3915137"/>
            <a:ext cx="2305200" cy="2305200"/>
          </a:xfrm>
          <a:prstGeom prst="rect">
            <a:avLst/>
          </a:prstGeom>
          <a:noFill/>
          <a:ln>
            <a:noFill/>
          </a:ln>
        </p:spPr>
      </p:sp>
      <p:sp>
        <p:nvSpPr>
          <p:cNvPr id="2553" name="Google Shape;2553;p320"/>
          <p:cNvSpPr>
            <a:spLocks noGrp="1"/>
          </p:cNvSpPr>
          <p:nvPr>
            <p:ph type="pic" idx="5"/>
          </p:nvPr>
        </p:nvSpPr>
        <p:spPr>
          <a:xfrm>
            <a:off x="3401430" y="3915137"/>
            <a:ext cx="2305200" cy="2305200"/>
          </a:xfrm>
          <a:prstGeom prst="rect">
            <a:avLst/>
          </a:prstGeom>
          <a:noFill/>
          <a:ln>
            <a:noFill/>
          </a:ln>
        </p:spPr>
      </p:sp>
      <p:sp>
        <p:nvSpPr>
          <p:cNvPr id="2554" name="Google Shape;2554;p32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5" name="Google Shape;2555;p32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6" name="Google Shape;2556;p32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557" name="Google Shape;2557;p320"/>
          <p:cNvSpPr txBox="1">
            <a:spLocks noGrp="1"/>
          </p:cNvSpPr>
          <p:nvPr>
            <p:ph type="title"/>
          </p:nvPr>
        </p:nvSpPr>
        <p:spPr>
          <a:xfrm>
            <a:off x="838200" y="365126"/>
            <a:ext cx="5647200" cy="100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FA2"/>
              </a:buClr>
              <a:buSzPts val="2800"/>
              <a:buFont typeface="Arial Black"/>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558" name="Google Shape;2558;p320"/>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559" name="Google Shape;2559;p320"/>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ulo-texto-imagen">
  <p:cSld name="titulo-texto-imagen">
    <p:spTree>
      <p:nvGrpSpPr>
        <p:cNvPr id="1" name="Shape 2560"/>
        <p:cNvGrpSpPr/>
        <p:nvPr/>
      </p:nvGrpSpPr>
      <p:grpSpPr>
        <a:xfrm>
          <a:off x="0" y="0"/>
          <a:ext cx="0" cy="0"/>
          <a:chOff x="0" y="0"/>
          <a:chExt cx="0" cy="0"/>
        </a:xfrm>
      </p:grpSpPr>
      <p:sp>
        <p:nvSpPr>
          <p:cNvPr id="2561" name="Google Shape;2561;p321"/>
          <p:cNvSpPr>
            <a:spLocks noGrp="1"/>
          </p:cNvSpPr>
          <p:nvPr>
            <p:ph type="pic" idx="2"/>
          </p:nvPr>
        </p:nvSpPr>
        <p:spPr>
          <a:xfrm>
            <a:off x="5183188" y="0"/>
            <a:ext cx="7008900" cy="6858000"/>
          </a:xfrm>
          <a:prstGeom prst="rect">
            <a:avLst/>
          </a:prstGeom>
          <a:noFill/>
          <a:ln>
            <a:noFill/>
          </a:ln>
        </p:spPr>
      </p:sp>
      <p:sp>
        <p:nvSpPr>
          <p:cNvPr id="2562" name="Google Shape;2562;p321"/>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3" name="Google Shape;2563;p321"/>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4" name="Google Shape;2564;p321"/>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565" name="Google Shape;2565;p321"/>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6" name="Google Shape;2566;p321"/>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67" name="Google Shape;2567;p321"/>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laptop-1">
  <p:cSld name="laptop-1">
    <p:spTree>
      <p:nvGrpSpPr>
        <p:cNvPr id="1" name="Shape 2568"/>
        <p:cNvGrpSpPr/>
        <p:nvPr/>
      </p:nvGrpSpPr>
      <p:grpSpPr>
        <a:xfrm>
          <a:off x="0" y="0"/>
          <a:ext cx="0" cy="0"/>
          <a:chOff x="0" y="0"/>
          <a:chExt cx="0" cy="0"/>
        </a:xfrm>
      </p:grpSpPr>
      <p:sp>
        <p:nvSpPr>
          <p:cNvPr id="2569" name="Google Shape;2569;p322"/>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70" name="Google Shape;2570;p322"/>
          <p:cNvPicPr preferRelativeResize="0"/>
          <p:nvPr/>
        </p:nvPicPr>
        <p:blipFill rotWithShape="1">
          <a:blip r:embed="rId2">
            <a:alphaModFix/>
          </a:blip>
          <a:srcRect l="4495" t="10746" r="6828"/>
          <a:stretch/>
        </p:blipFill>
        <p:spPr>
          <a:xfrm>
            <a:off x="4250736" y="830876"/>
            <a:ext cx="7743465" cy="5196248"/>
          </a:xfrm>
          <a:prstGeom prst="rect">
            <a:avLst/>
          </a:prstGeom>
          <a:noFill/>
          <a:ln>
            <a:noFill/>
          </a:ln>
        </p:spPr>
      </p:pic>
      <p:sp>
        <p:nvSpPr>
          <p:cNvPr id="2571" name="Google Shape;2571;p322"/>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2" name="Google Shape;2572;p322"/>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73" name="Google Shape;2573;p322"/>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4" name="Google Shape;2574;p322"/>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5" name="Google Shape;2575;p322"/>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576" name="Google Shape;2576;p322"/>
          <p:cNvSpPr>
            <a:spLocks noGrp="1"/>
          </p:cNvSpPr>
          <p:nvPr>
            <p:ph type="pic" idx="2"/>
          </p:nvPr>
        </p:nvSpPr>
        <p:spPr>
          <a:xfrm>
            <a:off x="5824893" y="1282169"/>
            <a:ext cx="4687800" cy="2998500"/>
          </a:xfrm>
          <a:prstGeom prst="rect">
            <a:avLst/>
          </a:prstGeom>
          <a:noFill/>
          <a:ln>
            <a:noFill/>
          </a:ln>
        </p:spPr>
      </p:sp>
      <p:pic>
        <p:nvPicPr>
          <p:cNvPr id="2577" name="Google Shape;2577;p322"/>
          <p:cNvPicPr preferRelativeResize="0"/>
          <p:nvPr/>
        </p:nvPicPr>
        <p:blipFill rotWithShape="1">
          <a:blip r:embed="rId3">
            <a:alphaModFix/>
          </a:blip>
          <a:srcRect r="31067" b="-15580"/>
          <a:stretch/>
        </p:blipFill>
        <p:spPr>
          <a:xfrm>
            <a:off x="11110869" y="210740"/>
            <a:ext cx="830428" cy="308771"/>
          </a:xfrm>
          <a:prstGeom prst="rect">
            <a:avLst/>
          </a:prstGeom>
          <a:noFill/>
          <a:ln>
            <a:noFill/>
          </a:ln>
        </p:spPr>
      </p:pic>
      <p:sp>
        <p:nvSpPr>
          <p:cNvPr id="2578" name="Google Shape;2578;p322"/>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579"/>
        <p:cNvGrpSpPr/>
        <p:nvPr/>
      </p:nvGrpSpPr>
      <p:grpSpPr>
        <a:xfrm>
          <a:off x="0" y="0"/>
          <a:ext cx="0" cy="0"/>
          <a:chOff x="0" y="0"/>
          <a:chExt cx="0" cy="0"/>
        </a:xfrm>
      </p:grpSpPr>
      <p:sp>
        <p:nvSpPr>
          <p:cNvPr id="2580" name="Google Shape;2580;p323"/>
          <p:cNvSpPr txBox="1">
            <a:spLocks noGrp="1"/>
          </p:cNvSpPr>
          <p:nvPr>
            <p:ph type="title"/>
          </p:nvPr>
        </p:nvSpPr>
        <p:spPr>
          <a:xfrm>
            <a:off x="831850" y="781813"/>
            <a:ext cx="105219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1" name="Google Shape;2581;p323"/>
          <p:cNvSpPr txBox="1">
            <a:spLocks noGrp="1"/>
          </p:cNvSpPr>
          <p:nvPr>
            <p:ph type="body" idx="1"/>
          </p:nvPr>
        </p:nvSpPr>
        <p:spPr>
          <a:xfrm>
            <a:off x="838200" y="2107375"/>
            <a:ext cx="10515600" cy="406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2" name="Google Shape;2582;p32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3" name="Google Shape;2583;p32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4" name="Google Shape;2584;p32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585" name="Google Shape;2585;p32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86" name="Google Shape;2586;p323"/>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2587"/>
        <p:cNvGrpSpPr/>
        <p:nvPr/>
      </p:nvGrpSpPr>
      <p:grpSpPr>
        <a:xfrm>
          <a:off x="0" y="0"/>
          <a:ext cx="0" cy="0"/>
          <a:chOff x="0" y="0"/>
          <a:chExt cx="0" cy="0"/>
        </a:xfrm>
      </p:grpSpPr>
      <p:sp>
        <p:nvSpPr>
          <p:cNvPr id="2588" name="Google Shape;2588;p324"/>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9" name="Google Shape;2589;p32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90" name="Google Shape;2590;p324"/>
          <p:cNvSpPr txBox="1">
            <a:spLocks noGrp="1"/>
          </p:cNvSpPr>
          <p:nvPr>
            <p:ph type="body" idx="2"/>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91" name="Google Shape;2591;p32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2" name="Google Shape;2592;p32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3" name="Google Shape;2593;p32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2594" name="Google Shape;2594;p324"/>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595" name="Google Shape;2595;p32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596"/>
        <p:cNvGrpSpPr/>
        <p:nvPr/>
      </p:nvGrpSpPr>
      <p:grpSpPr>
        <a:xfrm>
          <a:off x="0" y="0"/>
          <a:ext cx="0" cy="0"/>
          <a:chOff x="0" y="0"/>
          <a:chExt cx="0" cy="0"/>
        </a:xfrm>
      </p:grpSpPr>
      <p:sp>
        <p:nvSpPr>
          <p:cNvPr id="2597" name="Google Shape;2597;p325"/>
          <p:cNvSpPr txBox="1">
            <a:spLocks noGrp="1"/>
          </p:cNvSpPr>
          <p:nvPr>
            <p:ph type="title"/>
          </p:nvPr>
        </p:nvSpPr>
        <p:spPr>
          <a:xfrm>
            <a:off x="839788" y="668337"/>
            <a:ext cx="105123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8" name="Google Shape;2598;p32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99" name="Google Shape;2599;p32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0" name="Google Shape;2600;p32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01" name="Google Shape;2601;p32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2" name="Google Shape;2602;p32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3" name="Google Shape;2603;p32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4" name="Google Shape;2604;p32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2605" name="Google Shape;2605;p325"/>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606" name="Google Shape;2606;p325"/>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compu-1">
  <p:cSld name="compu-1">
    <p:spTree>
      <p:nvGrpSpPr>
        <p:cNvPr id="1" name="Shape 2607"/>
        <p:cNvGrpSpPr/>
        <p:nvPr/>
      </p:nvGrpSpPr>
      <p:grpSpPr>
        <a:xfrm>
          <a:off x="0" y="0"/>
          <a:ext cx="0" cy="0"/>
          <a:chOff x="0" y="0"/>
          <a:chExt cx="0" cy="0"/>
        </a:xfrm>
      </p:grpSpPr>
      <p:sp>
        <p:nvSpPr>
          <p:cNvPr id="2608" name="Google Shape;2608;p326"/>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9" name="Google Shape;2609;p326"/>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10" name="Google Shape;2610;p32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1" name="Google Shape;2611;p32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2" name="Google Shape;2612;p32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613" name="Google Shape;2613;p326"/>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14" name="Google Shape;2614;p326"/>
          <p:cNvSpPr>
            <a:spLocks noGrp="1"/>
          </p:cNvSpPr>
          <p:nvPr>
            <p:ph type="pic" idx="2"/>
          </p:nvPr>
        </p:nvSpPr>
        <p:spPr>
          <a:xfrm>
            <a:off x="5578475" y="1481138"/>
            <a:ext cx="5324400" cy="3009900"/>
          </a:xfrm>
          <a:prstGeom prst="rect">
            <a:avLst/>
          </a:prstGeom>
          <a:noFill/>
          <a:ln>
            <a:noFill/>
          </a:ln>
        </p:spPr>
      </p:sp>
      <p:pic>
        <p:nvPicPr>
          <p:cNvPr id="2615" name="Google Shape;2615;p326"/>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616" name="Google Shape;2616;p326"/>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17" name="Google Shape;2617;p326"/>
          <p:cNvPicPr preferRelativeResize="0"/>
          <p:nvPr/>
        </p:nvPicPr>
        <p:blipFill rotWithShape="1">
          <a:blip r:embed="rId3">
            <a:alphaModFix/>
          </a:blip>
          <a:srcRect l="7946" t="15752" r="9279" b="11689"/>
          <a:stretch/>
        </p:blipFill>
        <p:spPr>
          <a:xfrm>
            <a:off x="5240338" y="1157046"/>
            <a:ext cx="5931244" cy="519930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bg>
      <p:bgPr>
        <a:solidFill>
          <a:schemeClr val="dk2"/>
        </a:solidFill>
        <a:effectLst/>
      </p:bgPr>
    </p:bg>
    <p:spTree>
      <p:nvGrpSpPr>
        <p:cNvPr id="1" name="Shape 218"/>
        <p:cNvGrpSpPr/>
        <p:nvPr/>
      </p:nvGrpSpPr>
      <p:grpSpPr>
        <a:xfrm>
          <a:off x="0" y="0"/>
          <a:ext cx="0" cy="0"/>
          <a:chOff x="0" y="0"/>
          <a:chExt cx="0" cy="0"/>
        </a:xfrm>
      </p:grpSpPr>
      <p:sp>
        <p:nvSpPr>
          <p:cNvPr id="219" name="Google Shape;219;p27"/>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0" name="Google Shape;220;p27"/>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27"/>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22" name="Google Shape;222;p27"/>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3" name="Google Shape;223;p27"/>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4" name="Google Shape;224;p27"/>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25" name="Google Shape;225;p27"/>
          <p:cNvPicPr preferRelativeResize="0"/>
          <p:nvPr/>
        </p:nvPicPr>
        <p:blipFill rotWithShape="1">
          <a:blip r:embed="rId3">
            <a:alphaModFix/>
          </a:blip>
          <a:srcRect r="36983"/>
          <a:stretch/>
        </p:blipFill>
        <p:spPr>
          <a:xfrm>
            <a:off x="6550981" y="-54882"/>
            <a:ext cx="6594769" cy="69766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2618"/>
        <p:cNvGrpSpPr/>
        <p:nvPr/>
      </p:nvGrpSpPr>
      <p:grpSpPr>
        <a:xfrm>
          <a:off x="0" y="0"/>
          <a:ext cx="0" cy="0"/>
          <a:chOff x="0" y="0"/>
          <a:chExt cx="0" cy="0"/>
        </a:xfrm>
      </p:grpSpPr>
      <p:sp>
        <p:nvSpPr>
          <p:cNvPr id="2619" name="Google Shape;2619;p327"/>
          <p:cNvSpPr txBox="1">
            <a:spLocks noGrp="1"/>
          </p:cNvSpPr>
          <p:nvPr>
            <p:ph type="title"/>
          </p:nvPr>
        </p:nvSpPr>
        <p:spPr>
          <a:xfrm>
            <a:off x="838199" y="821803"/>
            <a:ext cx="10701900" cy="106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0" name="Google Shape;2620;p32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1" name="Google Shape;2621;p32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2" name="Google Shape;2622;p32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2623" name="Google Shape;2623;p327"/>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1_Solo el título">
  <p:cSld name="1_Solo el título">
    <p:spTree>
      <p:nvGrpSpPr>
        <p:cNvPr id="1" name="Shape 2624"/>
        <p:cNvGrpSpPr/>
        <p:nvPr/>
      </p:nvGrpSpPr>
      <p:grpSpPr>
        <a:xfrm>
          <a:off x="0" y="0"/>
          <a:ext cx="0" cy="0"/>
          <a:chOff x="0" y="0"/>
          <a:chExt cx="0" cy="0"/>
        </a:xfrm>
      </p:grpSpPr>
      <p:sp>
        <p:nvSpPr>
          <p:cNvPr id="2625" name="Google Shape;2625;p328"/>
          <p:cNvSpPr txBox="1">
            <a:spLocks noGrp="1"/>
          </p:cNvSpPr>
          <p:nvPr>
            <p:ph type="title"/>
          </p:nvPr>
        </p:nvSpPr>
        <p:spPr>
          <a:xfrm>
            <a:off x="1550887" y="2768938"/>
            <a:ext cx="7028400" cy="1065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6" name="Google Shape;2626;p32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27" name="Google Shape;2627;p328"/>
          <p:cNvPicPr preferRelativeResize="0"/>
          <p:nvPr/>
        </p:nvPicPr>
        <p:blipFill rotWithShape="1">
          <a:blip r:embed="rId2">
            <a:alphaModFix/>
          </a:blip>
          <a:srcRect l="20405" r="23934"/>
          <a:stretch/>
        </p:blipFill>
        <p:spPr>
          <a:xfrm>
            <a:off x="5405718" y="0"/>
            <a:ext cx="6786283" cy="6858000"/>
          </a:xfrm>
          <a:prstGeom prst="rect">
            <a:avLst/>
          </a:prstGeom>
          <a:noFill/>
          <a:ln>
            <a:noFill/>
          </a:ln>
        </p:spPr>
      </p:pic>
      <p:pic>
        <p:nvPicPr>
          <p:cNvPr id="2628" name="Google Shape;2628;p328"/>
          <p:cNvPicPr preferRelativeResize="0"/>
          <p:nvPr/>
        </p:nvPicPr>
        <p:blipFill rotWithShape="1">
          <a:blip r:embed="rId3">
            <a:alphaModFix/>
          </a:blip>
          <a:srcRect r="31067" b="-15580"/>
          <a:stretch/>
        </p:blipFill>
        <p:spPr>
          <a:xfrm>
            <a:off x="311397" y="286816"/>
            <a:ext cx="830428" cy="308771"/>
          </a:xfrm>
          <a:prstGeom prst="rect">
            <a:avLst/>
          </a:prstGeom>
          <a:noFill/>
          <a:ln>
            <a:noFill/>
          </a:ln>
        </p:spPr>
      </p:pic>
      <p:sp>
        <p:nvSpPr>
          <p:cNvPr id="2629" name="Google Shape;2629;p328"/>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630"/>
        <p:cNvGrpSpPr/>
        <p:nvPr/>
      </p:nvGrpSpPr>
      <p:grpSpPr>
        <a:xfrm>
          <a:off x="0" y="0"/>
          <a:ext cx="0" cy="0"/>
          <a:chOff x="0" y="0"/>
          <a:chExt cx="0" cy="0"/>
        </a:xfrm>
      </p:grpSpPr>
      <p:sp>
        <p:nvSpPr>
          <p:cNvPr id="2631" name="Google Shape;2631;p32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FA2"/>
              </a:buClr>
              <a:buSzPts val="6000"/>
              <a:buFont typeface="Arial Bla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2" name="Google Shape;2632;p32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33" name="Google Shape;2633;p32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4" name="Google Shape;2634;p32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5" name="Google Shape;2635;p32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2636" name="Google Shape;2636;p329"/>
          <p:cNvPicPr preferRelativeResize="0"/>
          <p:nvPr/>
        </p:nvPicPr>
        <p:blipFill rotWithShape="1">
          <a:blip r:embed="rId2">
            <a:alphaModFix/>
          </a:blip>
          <a:srcRect r="31067" b="-15580"/>
          <a:stretch/>
        </p:blipFill>
        <p:spPr>
          <a:xfrm>
            <a:off x="11068297" y="286816"/>
            <a:ext cx="830428" cy="308771"/>
          </a:xfrm>
          <a:prstGeom prst="rect">
            <a:avLst/>
          </a:prstGeom>
          <a:noFill/>
          <a:ln>
            <a:noFill/>
          </a:ln>
        </p:spPr>
      </p:pic>
      <p:pic>
        <p:nvPicPr>
          <p:cNvPr id="2637" name="Google Shape;2637;p32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solidFill>
          <a:schemeClr val="dk2"/>
        </a:solidFill>
        <a:effectLst/>
      </p:bgPr>
    </p:bg>
    <p:spTree>
      <p:nvGrpSpPr>
        <p:cNvPr id="1" name="Shape 2638"/>
        <p:cNvGrpSpPr/>
        <p:nvPr/>
      </p:nvGrpSpPr>
      <p:grpSpPr>
        <a:xfrm>
          <a:off x="0" y="0"/>
          <a:ext cx="0" cy="0"/>
          <a:chOff x="0" y="0"/>
          <a:chExt cx="0" cy="0"/>
        </a:xfrm>
      </p:grpSpPr>
      <p:sp>
        <p:nvSpPr>
          <p:cNvPr id="2639" name="Google Shape;2639;p3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Black"/>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0" name="Google Shape;2640;p33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1" name="Google Shape;2641;p33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2" name="Google Shape;2642;p33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643" name="Google Shape;2643;p330"/>
          <p:cNvSpPr txBox="1">
            <a:spLocks noGrp="1"/>
          </p:cNvSpPr>
          <p:nvPr>
            <p:ph type="body" idx="1"/>
          </p:nvPr>
        </p:nvSpPr>
        <p:spPr>
          <a:xfrm>
            <a:off x="838200" y="2187073"/>
            <a:ext cx="10515600" cy="3681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2644" name="Google Shape;2644;p33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645"/>
        <p:cNvGrpSpPr/>
        <p:nvPr/>
      </p:nvGrpSpPr>
      <p:grpSpPr>
        <a:xfrm>
          <a:off x="0" y="0"/>
          <a:ext cx="0" cy="0"/>
          <a:chOff x="0" y="0"/>
          <a:chExt cx="0" cy="0"/>
        </a:xfrm>
      </p:grpSpPr>
      <p:sp>
        <p:nvSpPr>
          <p:cNvPr id="2646" name="Google Shape;2646;p331"/>
          <p:cNvSpPr txBox="1">
            <a:spLocks noGrp="1"/>
          </p:cNvSpPr>
          <p:nvPr>
            <p:ph type="title"/>
          </p:nvPr>
        </p:nvSpPr>
        <p:spPr>
          <a:xfrm>
            <a:off x="838200" y="775504"/>
            <a:ext cx="10515600" cy="915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7" name="Google Shape;2647;p33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8" name="Google Shape;2648;p33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9" name="Google Shape;2649;p331"/>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0" name="Google Shape;2650;p331"/>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1" name="Google Shape;2651;p331"/>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2652" name="Google Shape;2652;p331"/>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653" name="Google Shape;2653;p331"/>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exto-imagen-contenido">
  <p:cSld name="texto-imagen-contenido">
    <p:bg>
      <p:bgPr>
        <a:solidFill>
          <a:schemeClr val="dk2"/>
        </a:solidFill>
        <a:effectLst/>
      </p:bgPr>
    </p:bg>
    <p:spTree>
      <p:nvGrpSpPr>
        <p:cNvPr id="1" name="Shape 2654"/>
        <p:cNvGrpSpPr/>
        <p:nvPr/>
      </p:nvGrpSpPr>
      <p:grpSpPr>
        <a:xfrm>
          <a:off x="0" y="0"/>
          <a:ext cx="0" cy="0"/>
          <a:chOff x="0" y="0"/>
          <a:chExt cx="0" cy="0"/>
        </a:xfrm>
      </p:grpSpPr>
      <p:sp>
        <p:nvSpPr>
          <p:cNvPr id="2655" name="Google Shape;2655;p332"/>
          <p:cNvSpPr/>
          <p:nvPr/>
        </p:nvSpPr>
        <p:spPr>
          <a:xfrm>
            <a:off x="4991813" y="0"/>
            <a:ext cx="7200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56" name="Google Shape;2656;p332"/>
          <p:cNvSpPr>
            <a:spLocks noGrp="1"/>
          </p:cNvSpPr>
          <p:nvPr>
            <p:ph type="pic" idx="2"/>
          </p:nvPr>
        </p:nvSpPr>
        <p:spPr>
          <a:xfrm>
            <a:off x="4991813" y="0"/>
            <a:ext cx="3550200" cy="6858000"/>
          </a:xfrm>
          <a:prstGeom prst="rect">
            <a:avLst/>
          </a:prstGeom>
          <a:noFill/>
          <a:ln>
            <a:noFill/>
          </a:ln>
        </p:spPr>
      </p:sp>
      <p:sp>
        <p:nvSpPr>
          <p:cNvPr id="2657" name="Google Shape;2657;p332"/>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8" name="Google Shape;2658;p332"/>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9" name="Google Shape;2659;p332"/>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660" name="Google Shape;2660;p332"/>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1" name="Google Shape;2661;p332"/>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2662" name="Google Shape;2662;p332"/>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663" name="Google Shape;2663;p332"/>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exto-solo">
  <p:cSld name="texto-solo">
    <p:spTree>
      <p:nvGrpSpPr>
        <p:cNvPr id="1" name="Shape 2664"/>
        <p:cNvGrpSpPr/>
        <p:nvPr/>
      </p:nvGrpSpPr>
      <p:grpSpPr>
        <a:xfrm>
          <a:off x="0" y="0"/>
          <a:ext cx="0" cy="0"/>
          <a:chOff x="0" y="0"/>
          <a:chExt cx="0" cy="0"/>
        </a:xfrm>
      </p:grpSpPr>
      <p:sp>
        <p:nvSpPr>
          <p:cNvPr id="2665" name="Google Shape;2665;p33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6" name="Google Shape;2666;p33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7" name="Google Shape;2667;p33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668" name="Google Shape;2668;p333"/>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9" name="Google Shape;2669;p333"/>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70" name="Google Shape;2670;p33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71" name="Google Shape;2671;p333"/>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2_Imagen con título">
  <p:cSld name="2_Imagen con título">
    <p:bg>
      <p:bgPr>
        <a:solidFill>
          <a:schemeClr val="dk2"/>
        </a:solidFill>
        <a:effectLst/>
      </p:bgPr>
    </p:bg>
    <p:spTree>
      <p:nvGrpSpPr>
        <p:cNvPr id="1" name="Shape 2672"/>
        <p:cNvGrpSpPr/>
        <p:nvPr/>
      </p:nvGrpSpPr>
      <p:grpSpPr>
        <a:xfrm>
          <a:off x="0" y="0"/>
          <a:ext cx="0" cy="0"/>
          <a:chOff x="0" y="0"/>
          <a:chExt cx="0" cy="0"/>
        </a:xfrm>
      </p:grpSpPr>
      <p:sp>
        <p:nvSpPr>
          <p:cNvPr id="2673" name="Google Shape;2673;p334"/>
          <p:cNvSpPr>
            <a:spLocks noGrp="1"/>
          </p:cNvSpPr>
          <p:nvPr>
            <p:ph type="pic" idx="2"/>
          </p:nvPr>
        </p:nvSpPr>
        <p:spPr>
          <a:xfrm>
            <a:off x="5183188" y="0"/>
            <a:ext cx="7008900" cy="6858000"/>
          </a:xfrm>
          <a:prstGeom prst="rect">
            <a:avLst/>
          </a:prstGeom>
          <a:noFill/>
          <a:ln>
            <a:noFill/>
          </a:ln>
        </p:spPr>
      </p:sp>
      <p:sp>
        <p:nvSpPr>
          <p:cNvPr id="2674" name="Google Shape;2674;p33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5" name="Google Shape;2675;p33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6" name="Google Shape;2676;p33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677" name="Google Shape;2677;p334"/>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8" name="Google Shape;2678;p334"/>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2679" name="Google Shape;2679;p33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3_Imagen con título">
  <p:cSld name="3_Imagen con título">
    <p:bg>
      <p:bgPr>
        <a:solidFill>
          <a:schemeClr val="dk2"/>
        </a:solidFill>
        <a:effectLst/>
      </p:bgPr>
    </p:bg>
    <p:spTree>
      <p:nvGrpSpPr>
        <p:cNvPr id="1" name="Shape 2680"/>
        <p:cNvGrpSpPr/>
        <p:nvPr/>
      </p:nvGrpSpPr>
      <p:grpSpPr>
        <a:xfrm>
          <a:off x="0" y="0"/>
          <a:ext cx="0" cy="0"/>
          <a:chOff x="0" y="0"/>
          <a:chExt cx="0" cy="0"/>
        </a:xfrm>
      </p:grpSpPr>
      <p:sp>
        <p:nvSpPr>
          <p:cNvPr id="2681" name="Google Shape;2681;p335"/>
          <p:cNvSpPr/>
          <p:nvPr/>
        </p:nvSpPr>
        <p:spPr>
          <a:xfrm>
            <a:off x="5257800" y="-31364"/>
            <a:ext cx="6934200" cy="688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2" name="Google Shape;2682;p33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3" name="Google Shape;2683;p33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4" name="Google Shape;2684;p33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2685" name="Google Shape;2685;p335"/>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6" name="Google Shape;2686;p335"/>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2687" name="Google Shape;2687;p335"/>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688" name="Google Shape;2688;p335"/>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689"/>
        <p:cNvGrpSpPr/>
        <p:nvPr/>
      </p:nvGrpSpPr>
      <p:grpSpPr>
        <a:xfrm>
          <a:off x="0" y="0"/>
          <a:ext cx="0" cy="0"/>
          <a:chOff x="0" y="0"/>
          <a:chExt cx="0" cy="0"/>
        </a:xfrm>
      </p:grpSpPr>
      <p:sp>
        <p:nvSpPr>
          <p:cNvPr id="2690" name="Google Shape;2690;p33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1" name="Google Shape;2691;p33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2" name="Google Shape;2692;p33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3" name="Google Shape;2693;p33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4" name="Google Shape;2694;p33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2695" name="Google Shape;2695;p33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Encabezado de sección">
  <p:cSld name="5_Encabezado de sección">
    <p:bg>
      <p:bgPr>
        <a:solidFill>
          <a:schemeClr val="dk2"/>
        </a:solidFill>
        <a:effectLst/>
      </p:bgPr>
    </p:bg>
    <p:spTree>
      <p:nvGrpSpPr>
        <p:cNvPr id="1" name="Shape 226"/>
        <p:cNvGrpSpPr/>
        <p:nvPr/>
      </p:nvGrpSpPr>
      <p:grpSpPr>
        <a:xfrm>
          <a:off x="0" y="0"/>
          <a:ext cx="0" cy="0"/>
          <a:chOff x="0" y="0"/>
          <a:chExt cx="0" cy="0"/>
        </a:xfrm>
      </p:grpSpPr>
      <p:sp>
        <p:nvSpPr>
          <p:cNvPr id="227" name="Google Shape;227;p28"/>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8" name="Google Shape;228;p28"/>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28"/>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30" name="Google Shape;230;p28"/>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1" name="Google Shape;231;p28"/>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2" name="Google Shape;232;p28"/>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33" name="Google Shape;233;p28"/>
          <p:cNvPicPr preferRelativeResize="0"/>
          <p:nvPr/>
        </p:nvPicPr>
        <p:blipFill rotWithShape="1">
          <a:blip r:embed="rId3">
            <a:alphaModFix/>
          </a:blip>
          <a:srcRect t="15364" b="3481"/>
          <a:stretch/>
        </p:blipFill>
        <p:spPr>
          <a:xfrm>
            <a:off x="6550981" y="-63796"/>
            <a:ext cx="5763303" cy="701748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bg>
      <p:bgPr>
        <a:solidFill>
          <a:schemeClr val="dk2"/>
        </a:solidFill>
        <a:effectLst/>
      </p:bgPr>
    </p:bg>
    <p:spTree>
      <p:nvGrpSpPr>
        <p:cNvPr id="1" name="Shape 2696"/>
        <p:cNvGrpSpPr/>
        <p:nvPr/>
      </p:nvGrpSpPr>
      <p:grpSpPr>
        <a:xfrm>
          <a:off x="0" y="0"/>
          <a:ext cx="0" cy="0"/>
          <a:chOff x="0" y="0"/>
          <a:chExt cx="0" cy="0"/>
        </a:xfrm>
      </p:grpSpPr>
      <p:sp>
        <p:nvSpPr>
          <p:cNvPr id="2697" name="Google Shape;2697;p33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8" name="Google Shape;2698;p33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9" name="Google Shape;2699;p33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00" name="Google Shape;2700;p33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1" name="Google Shape;2701;p33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02" name="Google Shape;2702;p33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03" name="Google Shape;2703;p337"/>
          <p:cNvPicPr preferRelativeResize="0"/>
          <p:nvPr/>
        </p:nvPicPr>
        <p:blipFill rotWithShape="1">
          <a:blip r:embed="rId3">
            <a:alphaModFix/>
          </a:blip>
          <a:srcRect l="21960" r="22427"/>
          <a:stretch/>
        </p:blipFill>
        <p:spPr>
          <a:xfrm>
            <a:off x="6550981" y="-56693"/>
            <a:ext cx="5773476" cy="69212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solidFill>
          <a:schemeClr val="dk2"/>
        </a:solidFill>
        <a:effectLst/>
      </p:bgPr>
    </p:bg>
    <p:spTree>
      <p:nvGrpSpPr>
        <p:cNvPr id="1" name="Shape 2704"/>
        <p:cNvGrpSpPr/>
        <p:nvPr/>
      </p:nvGrpSpPr>
      <p:grpSpPr>
        <a:xfrm>
          <a:off x="0" y="0"/>
          <a:ext cx="0" cy="0"/>
          <a:chOff x="0" y="0"/>
          <a:chExt cx="0" cy="0"/>
        </a:xfrm>
      </p:grpSpPr>
      <p:sp>
        <p:nvSpPr>
          <p:cNvPr id="2705" name="Google Shape;2705;p33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6" name="Google Shape;2706;p33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7" name="Google Shape;2707;p33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08" name="Google Shape;2708;p33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9" name="Google Shape;2709;p33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10" name="Google Shape;2710;p33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11" name="Google Shape;2711;p338"/>
          <p:cNvPicPr preferRelativeResize="0"/>
          <p:nvPr/>
        </p:nvPicPr>
        <p:blipFill rotWithShape="1">
          <a:blip r:embed="rId3">
            <a:alphaModFix/>
          </a:blip>
          <a:srcRect l="27783" r="17631"/>
          <a:stretch/>
        </p:blipFill>
        <p:spPr>
          <a:xfrm>
            <a:off x="6550980" y="-31365"/>
            <a:ext cx="5641017" cy="688524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bg>
      <p:bgPr>
        <a:solidFill>
          <a:schemeClr val="dk2"/>
        </a:solidFill>
        <a:effectLst/>
      </p:bgPr>
    </p:bg>
    <p:spTree>
      <p:nvGrpSpPr>
        <p:cNvPr id="1" name="Shape 2712"/>
        <p:cNvGrpSpPr/>
        <p:nvPr/>
      </p:nvGrpSpPr>
      <p:grpSpPr>
        <a:xfrm>
          <a:off x="0" y="0"/>
          <a:ext cx="0" cy="0"/>
          <a:chOff x="0" y="0"/>
          <a:chExt cx="0" cy="0"/>
        </a:xfrm>
      </p:grpSpPr>
      <p:sp>
        <p:nvSpPr>
          <p:cNvPr id="2713" name="Google Shape;2713;p33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4" name="Google Shape;2714;p33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5" name="Google Shape;2715;p33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16" name="Google Shape;2716;p33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7" name="Google Shape;2717;p33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18" name="Google Shape;2718;p33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19" name="Google Shape;2719;p339"/>
          <p:cNvPicPr preferRelativeResize="0"/>
          <p:nvPr/>
        </p:nvPicPr>
        <p:blipFill rotWithShape="1">
          <a:blip r:embed="rId3">
            <a:alphaModFix/>
          </a:blip>
          <a:srcRect l="23365" r="23253"/>
          <a:stretch/>
        </p:blipFill>
        <p:spPr>
          <a:xfrm>
            <a:off x="6550981" y="-137898"/>
            <a:ext cx="5806469" cy="708095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bg>
      <p:bgPr>
        <a:solidFill>
          <a:schemeClr val="dk2"/>
        </a:solidFill>
        <a:effectLst/>
      </p:bgPr>
    </p:bg>
    <p:spTree>
      <p:nvGrpSpPr>
        <p:cNvPr id="1" name="Shape 2720"/>
        <p:cNvGrpSpPr/>
        <p:nvPr/>
      </p:nvGrpSpPr>
      <p:grpSpPr>
        <a:xfrm>
          <a:off x="0" y="0"/>
          <a:ext cx="0" cy="0"/>
          <a:chOff x="0" y="0"/>
          <a:chExt cx="0" cy="0"/>
        </a:xfrm>
      </p:grpSpPr>
      <p:sp>
        <p:nvSpPr>
          <p:cNvPr id="2721" name="Google Shape;2721;p34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2" name="Google Shape;2722;p34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3" name="Google Shape;2723;p34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24" name="Google Shape;2724;p34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5" name="Google Shape;2725;p34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26" name="Google Shape;2726;p34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27" name="Google Shape;2727;p340"/>
          <p:cNvPicPr preferRelativeResize="0"/>
          <p:nvPr/>
        </p:nvPicPr>
        <p:blipFill rotWithShape="1">
          <a:blip r:embed="rId3">
            <a:alphaModFix/>
          </a:blip>
          <a:srcRect l="33972" t="15675" r="17969"/>
          <a:stretch/>
        </p:blipFill>
        <p:spPr>
          <a:xfrm>
            <a:off x="6550981" y="-131277"/>
            <a:ext cx="6108090" cy="71446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bg>
      <p:bgPr>
        <a:solidFill>
          <a:schemeClr val="dk2"/>
        </a:solidFill>
        <a:effectLst/>
      </p:bgPr>
    </p:bg>
    <p:spTree>
      <p:nvGrpSpPr>
        <p:cNvPr id="1" name="Shape 2728"/>
        <p:cNvGrpSpPr/>
        <p:nvPr/>
      </p:nvGrpSpPr>
      <p:grpSpPr>
        <a:xfrm>
          <a:off x="0" y="0"/>
          <a:ext cx="0" cy="0"/>
          <a:chOff x="0" y="0"/>
          <a:chExt cx="0" cy="0"/>
        </a:xfrm>
      </p:grpSpPr>
      <p:sp>
        <p:nvSpPr>
          <p:cNvPr id="2729" name="Google Shape;2729;p34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0" name="Google Shape;2730;p34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1" name="Google Shape;2731;p34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32" name="Google Shape;2732;p34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3" name="Google Shape;2733;p34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34" name="Google Shape;2734;p34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35" name="Google Shape;2735;p341"/>
          <p:cNvPicPr preferRelativeResize="0"/>
          <p:nvPr/>
        </p:nvPicPr>
        <p:blipFill rotWithShape="1">
          <a:blip r:embed="rId3">
            <a:alphaModFix/>
          </a:blip>
          <a:srcRect r="36984"/>
          <a:stretch/>
        </p:blipFill>
        <p:spPr>
          <a:xfrm>
            <a:off x="6550981" y="-54882"/>
            <a:ext cx="6594768" cy="69766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5_Encabezado de sección">
  <p:cSld name="5_Encabezado de sección">
    <p:bg>
      <p:bgPr>
        <a:solidFill>
          <a:schemeClr val="dk2"/>
        </a:solidFill>
        <a:effectLst/>
      </p:bgPr>
    </p:bg>
    <p:spTree>
      <p:nvGrpSpPr>
        <p:cNvPr id="1" name="Shape 2736"/>
        <p:cNvGrpSpPr/>
        <p:nvPr/>
      </p:nvGrpSpPr>
      <p:grpSpPr>
        <a:xfrm>
          <a:off x="0" y="0"/>
          <a:ext cx="0" cy="0"/>
          <a:chOff x="0" y="0"/>
          <a:chExt cx="0" cy="0"/>
        </a:xfrm>
      </p:grpSpPr>
      <p:sp>
        <p:nvSpPr>
          <p:cNvPr id="2737" name="Google Shape;2737;p34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8" name="Google Shape;2738;p34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9" name="Google Shape;2739;p34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40" name="Google Shape;2740;p34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1" name="Google Shape;2741;p34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42" name="Google Shape;2742;p34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43" name="Google Shape;2743;p342"/>
          <p:cNvPicPr preferRelativeResize="0"/>
          <p:nvPr/>
        </p:nvPicPr>
        <p:blipFill rotWithShape="1">
          <a:blip r:embed="rId3">
            <a:alphaModFix/>
          </a:blip>
          <a:srcRect t="15362" b="3481"/>
          <a:stretch/>
        </p:blipFill>
        <p:spPr>
          <a:xfrm>
            <a:off x="6550981" y="-63796"/>
            <a:ext cx="5763303" cy="701748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6_Encabezado de sección">
  <p:cSld name="6_Encabezado de sección">
    <p:bg>
      <p:bgPr>
        <a:solidFill>
          <a:schemeClr val="dk2"/>
        </a:solidFill>
        <a:effectLst/>
      </p:bgPr>
    </p:bg>
    <p:spTree>
      <p:nvGrpSpPr>
        <p:cNvPr id="1" name="Shape 2744"/>
        <p:cNvGrpSpPr/>
        <p:nvPr/>
      </p:nvGrpSpPr>
      <p:grpSpPr>
        <a:xfrm>
          <a:off x="0" y="0"/>
          <a:ext cx="0" cy="0"/>
          <a:chOff x="0" y="0"/>
          <a:chExt cx="0" cy="0"/>
        </a:xfrm>
      </p:grpSpPr>
      <p:sp>
        <p:nvSpPr>
          <p:cNvPr id="2745" name="Google Shape;2745;p34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6" name="Google Shape;2746;p34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7" name="Google Shape;2747;p34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48" name="Google Shape;2748;p34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9" name="Google Shape;2749;p34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50" name="Google Shape;2750;p34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51" name="Google Shape;2751;p343"/>
          <p:cNvPicPr preferRelativeResize="0"/>
          <p:nvPr/>
        </p:nvPicPr>
        <p:blipFill rotWithShape="1">
          <a:blip r:embed="rId3">
            <a:alphaModFix/>
          </a:blip>
          <a:srcRect l="38292" t="2190" r="11534"/>
          <a:stretch/>
        </p:blipFill>
        <p:spPr>
          <a:xfrm>
            <a:off x="6550981" y="-85060"/>
            <a:ext cx="5718988" cy="69921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7_Encabezado de sección">
  <p:cSld name="7_Encabezado de sección">
    <p:bg>
      <p:bgPr>
        <a:solidFill>
          <a:schemeClr val="dk2"/>
        </a:solidFill>
        <a:effectLst/>
      </p:bgPr>
    </p:bg>
    <p:spTree>
      <p:nvGrpSpPr>
        <p:cNvPr id="1" name="Shape 2752"/>
        <p:cNvGrpSpPr/>
        <p:nvPr/>
      </p:nvGrpSpPr>
      <p:grpSpPr>
        <a:xfrm>
          <a:off x="0" y="0"/>
          <a:ext cx="0" cy="0"/>
          <a:chOff x="0" y="0"/>
          <a:chExt cx="0" cy="0"/>
        </a:xfrm>
      </p:grpSpPr>
      <p:sp>
        <p:nvSpPr>
          <p:cNvPr id="2753" name="Google Shape;2753;p34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4" name="Google Shape;2754;p34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5" name="Google Shape;2755;p34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56" name="Google Shape;2756;p34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57" name="Google Shape;2757;p34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58" name="Google Shape;2758;p34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59" name="Google Shape;2759;p344"/>
          <p:cNvPicPr preferRelativeResize="0"/>
          <p:nvPr/>
        </p:nvPicPr>
        <p:blipFill rotWithShape="1">
          <a:blip r:embed="rId3">
            <a:alphaModFix/>
          </a:blip>
          <a:srcRect l="33562" t="651" r="8291" b="4973"/>
          <a:stretch/>
        </p:blipFill>
        <p:spPr>
          <a:xfrm>
            <a:off x="6558067" y="0"/>
            <a:ext cx="5633936" cy="68580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8_Encabezado de sección">
  <p:cSld name="8_Encabezado de sección">
    <p:bg>
      <p:bgPr>
        <a:solidFill>
          <a:schemeClr val="dk2"/>
        </a:solidFill>
        <a:effectLst/>
      </p:bgPr>
    </p:bg>
    <p:spTree>
      <p:nvGrpSpPr>
        <p:cNvPr id="1" name="Shape 2760"/>
        <p:cNvGrpSpPr/>
        <p:nvPr/>
      </p:nvGrpSpPr>
      <p:grpSpPr>
        <a:xfrm>
          <a:off x="0" y="0"/>
          <a:ext cx="0" cy="0"/>
          <a:chOff x="0" y="0"/>
          <a:chExt cx="0" cy="0"/>
        </a:xfrm>
      </p:grpSpPr>
      <p:sp>
        <p:nvSpPr>
          <p:cNvPr id="2761" name="Google Shape;2761;p34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2" name="Google Shape;2762;p34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3" name="Google Shape;2763;p34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64" name="Google Shape;2764;p34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5" name="Google Shape;2765;p34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66" name="Google Shape;2766;p34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67" name="Google Shape;2767;p345"/>
          <p:cNvPicPr preferRelativeResize="0"/>
          <p:nvPr/>
        </p:nvPicPr>
        <p:blipFill rotWithShape="1">
          <a:blip r:embed="rId3">
            <a:alphaModFix/>
          </a:blip>
          <a:srcRect l="38180"/>
          <a:stretch/>
        </p:blipFill>
        <p:spPr>
          <a:xfrm>
            <a:off x="6550981" y="-40096"/>
            <a:ext cx="5709683" cy="69269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9_Encabezado de sección">
  <p:cSld name="9_Encabezado de sección">
    <p:bg>
      <p:bgPr>
        <a:solidFill>
          <a:schemeClr val="dk2"/>
        </a:solidFill>
        <a:effectLst/>
      </p:bgPr>
    </p:bg>
    <p:spTree>
      <p:nvGrpSpPr>
        <p:cNvPr id="1" name="Shape 2768"/>
        <p:cNvGrpSpPr/>
        <p:nvPr/>
      </p:nvGrpSpPr>
      <p:grpSpPr>
        <a:xfrm>
          <a:off x="0" y="0"/>
          <a:ext cx="0" cy="0"/>
          <a:chOff x="0" y="0"/>
          <a:chExt cx="0" cy="0"/>
        </a:xfrm>
      </p:grpSpPr>
      <p:sp>
        <p:nvSpPr>
          <p:cNvPr id="2769" name="Google Shape;2769;p34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0" name="Google Shape;2770;p34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1" name="Google Shape;2771;p34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72" name="Google Shape;2772;p34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3" name="Google Shape;2773;p34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74" name="Google Shape;2774;p34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75" name="Google Shape;2775;p346"/>
          <p:cNvPicPr preferRelativeResize="0"/>
          <p:nvPr/>
        </p:nvPicPr>
        <p:blipFill rotWithShape="1">
          <a:blip r:embed="rId3">
            <a:alphaModFix/>
          </a:blip>
          <a:srcRect l="19922" r="23090"/>
          <a:stretch/>
        </p:blipFill>
        <p:spPr>
          <a:xfrm>
            <a:off x="6550981" y="-59957"/>
            <a:ext cx="5964868" cy="697791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_Encabezado de sección">
  <p:cSld name="6_Encabezado de sección">
    <p:bg>
      <p:bgPr>
        <a:solidFill>
          <a:schemeClr val="dk2"/>
        </a:solidFill>
        <a:effectLst/>
      </p:bgPr>
    </p:bg>
    <p:spTree>
      <p:nvGrpSpPr>
        <p:cNvPr id="1" name="Shape 234"/>
        <p:cNvGrpSpPr/>
        <p:nvPr/>
      </p:nvGrpSpPr>
      <p:grpSpPr>
        <a:xfrm>
          <a:off x="0" y="0"/>
          <a:ext cx="0" cy="0"/>
          <a:chOff x="0" y="0"/>
          <a:chExt cx="0" cy="0"/>
        </a:xfrm>
      </p:grpSpPr>
      <p:sp>
        <p:nvSpPr>
          <p:cNvPr id="235" name="Google Shape;235;p29"/>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 name="Google Shape;236;p29"/>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29"/>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38" name="Google Shape;238;p29"/>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29"/>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0" name="Google Shape;240;p29"/>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41" name="Google Shape;241;p29"/>
          <p:cNvPicPr preferRelativeResize="0"/>
          <p:nvPr/>
        </p:nvPicPr>
        <p:blipFill rotWithShape="1">
          <a:blip r:embed="rId3">
            <a:alphaModFix/>
          </a:blip>
          <a:srcRect l="38292" t="2195" r="11534"/>
          <a:stretch/>
        </p:blipFill>
        <p:spPr>
          <a:xfrm>
            <a:off x="6550981" y="-85060"/>
            <a:ext cx="5718991" cy="699210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10_Encabezado de sección">
  <p:cSld name="10_Encabezado de sección">
    <p:bg>
      <p:bgPr>
        <a:solidFill>
          <a:schemeClr val="dk2"/>
        </a:solidFill>
        <a:effectLst/>
      </p:bgPr>
    </p:bg>
    <p:spTree>
      <p:nvGrpSpPr>
        <p:cNvPr id="1" name="Shape 2776"/>
        <p:cNvGrpSpPr/>
        <p:nvPr/>
      </p:nvGrpSpPr>
      <p:grpSpPr>
        <a:xfrm>
          <a:off x="0" y="0"/>
          <a:ext cx="0" cy="0"/>
          <a:chOff x="0" y="0"/>
          <a:chExt cx="0" cy="0"/>
        </a:xfrm>
      </p:grpSpPr>
      <p:sp>
        <p:nvSpPr>
          <p:cNvPr id="2777" name="Google Shape;2777;p34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8" name="Google Shape;2778;p34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9" name="Google Shape;2779;p34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80" name="Google Shape;2780;p34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1" name="Google Shape;2781;p34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82" name="Google Shape;2782;p34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83" name="Google Shape;2783;p347"/>
          <p:cNvPicPr preferRelativeResize="0"/>
          <p:nvPr/>
        </p:nvPicPr>
        <p:blipFill rotWithShape="1">
          <a:blip r:embed="rId3">
            <a:alphaModFix/>
          </a:blip>
          <a:srcRect l="16183" t="-150" r="25995" b="150"/>
          <a:stretch/>
        </p:blipFill>
        <p:spPr>
          <a:xfrm>
            <a:off x="6550981" y="-51242"/>
            <a:ext cx="6007397" cy="692638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11_Encabezado de sección">
  <p:cSld name="11_Encabezado de sección">
    <p:bg>
      <p:bgPr>
        <a:solidFill>
          <a:schemeClr val="dk2"/>
        </a:solidFill>
        <a:effectLst/>
      </p:bgPr>
    </p:bg>
    <p:spTree>
      <p:nvGrpSpPr>
        <p:cNvPr id="1" name="Shape 2784"/>
        <p:cNvGrpSpPr/>
        <p:nvPr/>
      </p:nvGrpSpPr>
      <p:grpSpPr>
        <a:xfrm>
          <a:off x="0" y="0"/>
          <a:ext cx="0" cy="0"/>
          <a:chOff x="0" y="0"/>
          <a:chExt cx="0" cy="0"/>
        </a:xfrm>
      </p:grpSpPr>
      <p:sp>
        <p:nvSpPr>
          <p:cNvPr id="2785" name="Google Shape;2785;p34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6" name="Google Shape;2786;p34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7" name="Google Shape;2787;p34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88" name="Google Shape;2788;p34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89" name="Google Shape;2789;p34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90" name="Google Shape;2790;p34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91" name="Google Shape;2791;p348"/>
          <p:cNvPicPr preferRelativeResize="0"/>
          <p:nvPr/>
        </p:nvPicPr>
        <p:blipFill rotWithShape="1">
          <a:blip r:embed="rId3">
            <a:alphaModFix/>
          </a:blip>
          <a:srcRect l="19504" t="16442" r="43520" b="21534"/>
          <a:stretch/>
        </p:blipFill>
        <p:spPr>
          <a:xfrm>
            <a:off x="6550981" y="-72219"/>
            <a:ext cx="6246182" cy="698481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12_Encabezado de sección">
  <p:cSld name="12_Encabezado de sección">
    <p:bg>
      <p:bgPr>
        <a:solidFill>
          <a:schemeClr val="dk2"/>
        </a:solidFill>
        <a:effectLst/>
      </p:bgPr>
    </p:bg>
    <p:spTree>
      <p:nvGrpSpPr>
        <p:cNvPr id="1" name="Shape 2792"/>
        <p:cNvGrpSpPr/>
        <p:nvPr/>
      </p:nvGrpSpPr>
      <p:grpSpPr>
        <a:xfrm>
          <a:off x="0" y="0"/>
          <a:ext cx="0" cy="0"/>
          <a:chOff x="0" y="0"/>
          <a:chExt cx="0" cy="0"/>
        </a:xfrm>
      </p:grpSpPr>
      <p:sp>
        <p:nvSpPr>
          <p:cNvPr id="2793" name="Google Shape;2793;p34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4" name="Google Shape;2794;p34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5" name="Google Shape;2795;p34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96" name="Google Shape;2796;p34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7" name="Google Shape;2797;p34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98" name="Google Shape;2798;p34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799" name="Google Shape;2799;p349"/>
          <p:cNvPicPr preferRelativeResize="0"/>
          <p:nvPr/>
        </p:nvPicPr>
        <p:blipFill rotWithShape="1">
          <a:blip r:embed="rId3">
            <a:alphaModFix/>
          </a:blip>
          <a:srcRect l="1798" t="7909" r="51129" b="3320"/>
          <a:stretch/>
        </p:blipFill>
        <p:spPr>
          <a:xfrm>
            <a:off x="6550981" y="-181554"/>
            <a:ext cx="5745651" cy="72237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13_Encabezado de sección">
  <p:cSld name="13_Encabezado de sección">
    <p:bg>
      <p:bgPr>
        <a:solidFill>
          <a:schemeClr val="dk2"/>
        </a:solidFill>
        <a:effectLst/>
      </p:bgPr>
    </p:bg>
    <p:spTree>
      <p:nvGrpSpPr>
        <p:cNvPr id="1" name="Shape 2800"/>
        <p:cNvGrpSpPr/>
        <p:nvPr/>
      </p:nvGrpSpPr>
      <p:grpSpPr>
        <a:xfrm>
          <a:off x="0" y="0"/>
          <a:ext cx="0" cy="0"/>
          <a:chOff x="0" y="0"/>
          <a:chExt cx="0" cy="0"/>
        </a:xfrm>
      </p:grpSpPr>
      <p:sp>
        <p:nvSpPr>
          <p:cNvPr id="2801" name="Google Shape;2801;p35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2" name="Google Shape;2802;p35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3" name="Google Shape;2803;p35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04" name="Google Shape;2804;p35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5" name="Google Shape;2805;p35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06" name="Google Shape;2806;p35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07" name="Google Shape;2807;p350"/>
          <p:cNvPicPr preferRelativeResize="0"/>
          <p:nvPr/>
        </p:nvPicPr>
        <p:blipFill rotWithShape="1">
          <a:blip r:embed="rId3">
            <a:alphaModFix/>
          </a:blip>
          <a:srcRect l="14337" r="22804"/>
          <a:stretch/>
        </p:blipFill>
        <p:spPr>
          <a:xfrm>
            <a:off x="6550981" y="-83671"/>
            <a:ext cx="6624087" cy="702533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14_Encabezado de sección">
  <p:cSld name="14_Encabezado de sección">
    <p:bg>
      <p:bgPr>
        <a:solidFill>
          <a:schemeClr val="dk2"/>
        </a:solidFill>
        <a:effectLst/>
      </p:bgPr>
    </p:bg>
    <p:spTree>
      <p:nvGrpSpPr>
        <p:cNvPr id="1" name="Shape 2808"/>
        <p:cNvGrpSpPr/>
        <p:nvPr/>
      </p:nvGrpSpPr>
      <p:grpSpPr>
        <a:xfrm>
          <a:off x="0" y="0"/>
          <a:ext cx="0" cy="0"/>
          <a:chOff x="0" y="0"/>
          <a:chExt cx="0" cy="0"/>
        </a:xfrm>
      </p:grpSpPr>
      <p:sp>
        <p:nvSpPr>
          <p:cNvPr id="2809" name="Google Shape;2809;p35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0" name="Google Shape;2810;p35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1" name="Google Shape;2811;p35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12" name="Google Shape;2812;p35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3" name="Google Shape;2813;p35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14" name="Google Shape;2814;p35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15" name="Google Shape;2815;p351"/>
          <p:cNvPicPr preferRelativeResize="0"/>
          <p:nvPr/>
        </p:nvPicPr>
        <p:blipFill rotWithShape="1">
          <a:blip r:embed="rId3">
            <a:alphaModFix/>
          </a:blip>
          <a:srcRect l="41542" r="5516"/>
          <a:stretch/>
        </p:blipFill>
        <p:spPr>
          <a:xfrm>
            <a:off x="6550981" y="-167313"/>
            <a:ext cx="5827074" cy="719262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15_Encabezado de sección">
  <p:cSld name="15_Encabezado de sección">
    <p:bg>
      <p:bgPr>
        <a:solidFill>
          <a:schemeClr val="dk2"/>
        </a:solidFill>
        <a:effectLst/>
      </p:bgPr>
    </p:bg>
    <p:spTree>
      <p:nvGrpSpPr>
        <p:cNvPr id="1" name="Shape 2816"/>
        <p:cNvGrpSpPr/>
        <p:nvPr/>
      </p:nvGrpSpPr>
      <p:grpSpPr>
        <a:xfrm>
          <a:off x="0" y="0"/>
          <a:ext cx="0" cy="0"/>
          <a:chOff x="0" y="0"/>
          <a:chExt cx="0" cy="0"/>
        </a:xfrm>
      </p:grpSpPr>
      <p:sp>
        <p:nvSpPr>
          <p:cNvPr id="2817" name="Google Shape;2817;p35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8" name="Google Shape;2818;p35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9" name="Google Shape;2819;p35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20" name="Google Shape;2820;p35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1" name="Google Shape;2821;p35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22" name="Google Shape;2822;p35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23" name="Google Shape;2823;p352"/>
          <p:cNvPicPr preferRelativeResize="0"/>
          <p:nvPr/>
        </p:nvPicPr>
        <p:blipFill rotWithShape="1">
          <a:blip r:embed="rId3">
            <a:alphaModFix/>
          </a:blip>
          <a:srcRect l="43225" t="6400" r="5119" b="5679"/>
          <a:stretch/>
        </p:blipFill>
        <p:spPr>
          <a:xfrm>
            <a:off x="6550981" y="-58004"/>
            <a:ext cx="6373503" cy="697400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16_Encabezado de sección">
  <p:cSld name="16_Encabezado de sección">
    <p:bg>
      <p:bgPr>
        <a:solidFill>
          <a:schemeClr val="dk2"/>
        </a:solidFill>
        <a:effectLst/>
      </p:bgPr>
    </p:bg>
    <p:spTree>
      <p:nvGrpSpPr>
        <p:cNvPr id="1" name="Shape 2824"/>
        <p:cNvGrpSpPr/>
        <p:nvPr/>
      </p:nvGrpSpPr>
      <p:grpSpPr>
        <a:xfrm>
          <a:off x="0" y="0"/>
          <a:ext cx="0" cy="0"/>
          <a:chOff x="0" y="0"/>
          <a:chExt cx="0" cy="0"/>
        </a:xfrm>
      </p:grpSpPr>
      <p:sp>
        <p:nvSpPr>
          <p:cNvPr id="2825" name="Google Shape;2825;p35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6" name="Google Shape;2826;p35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7" name="Google Shape;2827;p35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28" name="Google Shape;2828;p35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9" name="Google Shape;2829;p35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30" name="Google Shape;2830;p35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31" name="Google Shape;2831;p353"/>
          <p:cNvPicPr preferRelativeResize="0"/>
          <p:nvPr/>
        </p:nvPicPr>
        <p:blipFill rotWithShape="1">
          <a:blip r:embed="rId3">
            <a:alphaModFix/>
          </a:blip>
          <a:srcRect l="22637" t="6875" r="28856" b="7398"/>
          <a:stretch/>
        </p:blipFill>
        <p:spPr>
          <a:xfrm>
            <a:off x="6550981" y="-85062"/>
            <a:ext cx="5964868" cy="702812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17_Encabezado de sección">
  <p:cSld name="17_Encabezado de sección">
    <p:bg>
      <p:bgPr>
        <a:solidFill>
          <a:schemeClr val="dk2"/>
        </a:solidFill>
        <a:effectLst/>
      </p:bgPr>
    </p:bg>
    <p:spTree>
      <p:nvGrpSpPr>
        <p:cNvPr id="1" name="Shape 2832"/>
        <p:cNvGrpSpPr/>
        <p:nvPr/>
      </p:nvGrpSpPr>
      <p:grpSpPr>
        <a:xfrm>
          <a:off x="0" y="0"/>
          <a:ext cx="0" cy="0"/>
          <a:chOff x="0" y="0"/>
          <a:chExt cx="0" cy="0"/>
        </a:xfrm>
      </p:grpSpPr>
      <p:sp>
        <p:nvSpPr>
          <p:cNvPr id="2833" name="Google Shape;2833;p35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4" name="Google Shape;2834;p35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5" name="Google Shape;2835;p35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36" name="Google Shape;2836;p35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7" name="Google Shape;2837;p35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38" name="Google Shape;2838;p35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39" name="Google Shape;2839;p354"/>
          <p:cNvPicPr preferRelativeResize="0"/>
          <p:nvPr/>
        </p:nvPicPr>
        <p:blipFill rotWithShape="1">
          <a:blip r:embed="rId3">
            <a:alphaModFix/>
          </a:blip>
          <a:srcRect l="48974" t="10363" r="8190" b="11596"/>
          <a:stretch/>
        </p:blipFill>
        <p:spPr>
          <a:xfrm>
            <a:off x="6550981" y="-116959"/>
            <a:ext cx="5804050" cy="704938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18_Encabezado de sección">
  <p:cSld name="18_Encabezado de sección">
    <p:bg>
      <p:bgPr>
        <a:solidFill>
          <a:schemeClr val="dk2"/>
        </a:solidFill>
        <a:effectLst/>
      </p:bgPr>
    </p:bg>
    <p:spTree>
      <p:nvGrpSpPr>
        <p:cNvPr id="1" name="Shape 2840"/>
        <p:cNvGrpSpPr/>
        <p:nvPr/>
      </p:nvGrpSpPr>
      <p:grpSpPr>
        <a:xfrm>
          <a:off x="0" y="0"/>
          <a:ext cx="0" cy="0"/>
          <a:chOff x="0" y="0"/>
          <a:chExt cx="0" cy="0"/>
        </a:xfrm>
      </p:grpSpPr>
      <p:sp>
        <p:nvSpPr>
          <p:cNvPr id="2841" name="Google Shape;2841;p35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2" name="Google Shape;2842;p35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3" name="Google Shape;2843;p35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44" name="Google Shape;2844;p35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5" name="Google Shape;2845;p35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46" name="Google Shape;2846;p35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47" name="Google Shape;2847;p355"/>
          <p:cNvPicPr preferRelativeResize="0"/>
          <p:nvPr/>
        </p:nvPicPr>
        <p:blipFill rotWithShape="1">
          <a:blip r:embed="rId3">
            <a:alphaModFix/>
          </a:blip>
          <a:srcRect l="31537" t="12026" r="17817"/>
          <a:stretch/>
        </p:blipFill>
        <p:spPr>
          <a:xfrm>
            <a:off x="6550981" y="-61722"/>
            <a:ext cx="6028658" cy="698144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19_Encabezado de sección">
  <p:cSld name="19_Encabezado de sección">
    <p:bg>
      <p:bgPr>
        <a:solidFill>
          <a:schemeClr val="dk2"/>
        </a:solidFill>
        <a:effectLst/>
      </p:bgPr>
    </p:bg>
    <p:spTree>
      <p:nvGrpSpPr>
        <p:cNvPr id="1" name="Shape 2848"/>
        <p:cNvGrpSpPr/>
        <p:nvPr/>
      </p:nvGrpSpPr>
      <p:grpSpPr>
        <a:xfrm>
          <a:off x="0" y="0"/>
          <a:ext cx="0" cy="0"/>
          <a:chOff x="0" y="0"/>
          <a:chExt cx="0" cy="0"/>
        </a:xfrm>
      </p:grpSpPr>
      <p:sp>
        <p:nvSpPr>
          <p:cNvPr id="2849" name="Google Shape;2849;p35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0" name="Google Shape;2850;p35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1" name="Google Shape;2851;p35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52" name="Google Shape;2852;p35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3" name="Google Shape;2853;p35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54" name="Google Shape;2854;p35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55" name="Google Shape;2855;p356"/>
          <p:cNvPicPr preferRelativeResize="0"/>
          <p:nvPr/>
        </p:nvPicPr>
        <p:blipFill rotWithShape="1">
          <a:blip r:embed="rId3">
            <a:alphaModFix/>
          </a:blip>
          <a:srcRect l="47939" t="1175" r="423" b="2494"/>
          <a:stretch/>
        </p:blipFill>
        <p:spPr>
          <a:xfrm>
            <a:off x="6567377" y="-68392"/>
            <a:ext cx="5624621" cy="699478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_Encabezado de sección">
  <p:cSld name="7_Encabezado de sección">
    <p:bg>
      <p:bgPr>
        <a:solidFill>
          <a:schemeClr val="dk2"/>
        </a:solidFill>
        <a:effectLst/>
      </p:bgPr>
    </p:bg>
    <p:spTree>
      <p:nvGrpSpPr>
        <p:cNvPr id="1" name="Shape 242"/>
        <p:cNvGrpSpPr/>
        <p:nvPr/>
      </p:nvGrpSpPr>
      <p:grpSpPr>
        <a:xfrm>
          <a:off x="0" y="0"/>
          <a:ext cx="0" cy="0"/>
          <a:chOff x="0" y="0"/>
          <a:chExt cx="0" cy="0"/>
        </a:xfrm>
      </p:grpSpPr>
      <p:sp>
        <p:nvSpPr>
          <p:cNvPr id="243" name="Google Shape;243;p30"/>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 name="Google Shape;244;p30"/>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30"/>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46" name="Google Shape;246;p30"/>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7" name="Google Shape;247;p30"/>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8" name="Google Shape;248;p30"/>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49" name="Google Shape;249;p30"/>
          <p:cNvPicPr preferRelativeResize="0"/>
          <p:nvPr/>
        </p:nvPicPr>
        <p:blipFill rotWithShape="1">
          <a:blip r:embed="rId3">
            <a:alphaModFix/>
          </a:blip>
          <a:srcRect l="33563" t="653" r="8292" b="4974"/>
          <a:stretch/>
        </p:blipFill>
        <p:spPr>
          <a:xfrm>
            <a:off x="6558067" y="0"/>
            <a:ext cx="5633933"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20_Encabezado de sección">
  <p:cSld name="20_Encabezado de sección">
    <p:bg>
      <p:bgPr>
        <a:solidFill>
          <a:schemeClr val="dk2"/>
        </a:solidFill>
        <a:effectLst/>
      </p:bgPr>
    </p:bg>
    <p:spTree>
      <p:nvGrpSpPr>
        <p:cNvPr id="1" name="Shape 2856"/>
        <p:cNvGrpSpPr/>
        <p:nvPr/>
      </p:nvGrpSpPr>
      <p:grpSpPr>
        <a:xfrm>
          <a:off x="0" y="0"/>
          <a:ext cx="0" cy="0"/>
          <a:chOff x="0" y="0"/>
          <a:chExt cx="0" cy="0"/>
        </a:xfrm>
      </p:grpSpPr>
      <p:sp>
        <p:nvSpPr>
          <p:cNvPr id="2857" name="Google Shape;2857;p35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8" name="Google Shape;2858;p35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9" name="Google Shape;2859;p35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60" name="Google Shape;2860;p35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1" name="Google Shape;2861;p35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62" name="Google Shape;2862;p35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63" name="Google Shape;2863;p357"/>
          <p:cNvPicPr preferRelativeResize="0"/>
          <p:nvPr/>
        </p:nvPicPr>
        <p:blipFill rotWithShape="1">
          <a:blip r:embed="rId3">
            <a:alphaModFix/>
          </a:blip>
          <a:srcRect l="18887" t="1808" r="22707" b="6842"/>
          <a:stretch/>
        </p:blipFill>
        <p:spPr>
          <a:xfrm>
            <a:off x="6550981" y="-92124"/>
            <a:ext cx="6753869" cy="704224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21_Encabezado de sección">
  <p:cSld name="21_Encabezado de sección">
    <p:bg>
      <p:bgPr>
        <a:solidFill>
          <a:schemeClr val="dk2"/>
        </a:solidFill>
        <a:effectLst/>
      </p:bgPr>
    </p:bg>
    <p:spTree>
      <p:nvGrpSpPr>
        <p:cNvPr id="1" name="Shape 2864"/>
        <p:cNvGrpSpPr/>
        <p:nvPr/>
      </p:nvGrpSpPr>
      <p:grpSpPr>
        <a:xfrm>
          <a:off x="0" y="0"/>
          <a:ext cx="0" cy="0"/>
          <a:chOff x="0" y="0"/>
          <a:chExt cx="0" cy="0"/>
        </a:xfrm>
      </p:grpSpPr>
      <p:sp>
        <p:nvSpPr>
          <p:cNvPr id="2865" name="Google Shape;2865;p35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6" name="Google Shape;2866;p35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7" name="Google Shape;2867;p35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68" name="Google Shape;2868;p35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9" name="Google Shape;2869;p35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70" name="Google Shape;2870;p35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71" name="Google Shape;2871;p358"/>
          <p:cNvPicPr preferRelativeResize="0"/>
          <p:nvPr/>
        </p:nvPicPr>
        <p:blipFill rotWithShape="1">
          <a:blip r:embed="rId3">
            <a:alphaModFix/>
          </a:blip>
          <a:srcRect l="30045" t="24045" r="27762" b="6798"/>
          <a:stretch/>
        </p:blipFill>
        <p:spPr>
          <a:xfrm>
            <a:off x="6556869" y="-139891"/>
            <a:ext cx="6532139" cy="713777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22_Encabezado de sección">
  <p:cSld name="22_Encabezado de sección">
    <p:bg>
      <p:bgPr>
        <a:solidFill>
          <a:schemeClr val="dk2"/>
        </a:solidFill>
        <a:effectLst/>
      </p:bgPr>
    </p:bg>
    <p:spTree>
      <p:nvGrpSpPr>
        <p:cNvPr id="1" name="Shape 2872"/>
        <p:cNvGrpSpPr/>
        <p:nvPr/>
      </p:nvGrpSpPr>
      <p:grpSpPr>
        <a:xfrm>
          <a:off x="0" y="0"/>
          <a:ext cx="0" cy="0"/>
          <a:chOff x="0" y="0"/>
          <a:chExt cx="0" cy="0"/>
        </a:xfrm>
      </p:grpSpPr>
      <p:sp>
        <p:nvSpPr>
          <p:cNvPr id="2873" name="Google Shape;2873;p35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4" name="Google Shape;2874;p35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5" name="Google Shape;2875;p35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76" name="Google Shape;2876;p35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7" name="Google Shape;2877;p35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78" name="Google Shape;2878;p35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79" name="Google Shape;2879;p359"/>
          <p:cNvPicPr preferRelativeResize="0"/>
          <p:nvPr/>
        </p:nvPicPr>
        <p:blipFill rotWithShape="1">
          <a:blip r:embed="rId3">
            <a:alphaModFix/>
          </a:blip>
          <a:srcRect l="28135" r="15206"/>
          <a:stretch/>
        </p:blipFill>
        <p:spPr>
          <a:xfrm>
            <a:off x="6550981" y="-132124"/>
            <a:ext cx="6052720" cy="712224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23_Encabezado de sección">
  <p:cSld name="23_Encabezado de sección">
    <p:bg>
      <p:bgPr>
        <a:solidFill>
          <a:schemeClr val="dk2"/>
        </a:solidFill>
        <a:effectLst/>
      </p:bgPr>
    </p:bg>
    <p:spTree>
      <p:nvGrpSpPr>
        <p:cNvPr id="1" name="Shape 2880"/>
        <p:cNvGrpSpPr/>
        <p:nvPr/>
      </p:nvGrpSpPr>
      <p:grpSpPr>
        <a:xfrm>
          <a:off x="0" y="0"/>
          <a:ext cx="0" cy="0"/>
          <a:chOff x="0" y="0"/>
          <a:chExt cx="0" cy="0"/>
        </a:xfrm>
      </p:grpSpPr>
      <p:sp>
        <p:nvSpPr>
          <p:cNvPr id="2881" name="Google Shape;2881;p36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2" name="Google Shape;2882;p36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3" name="Google Shape;2883;p36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84" name="Google Shape;2884;p36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5" name="Google Shape;2885;p36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86" name="Google Shape;2886;p36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87" name="Google Shape;2887;p360"/>
          <p:cNvPicPr preferRelativeResize="0"/>
          <p:nvPr/>
        </p:nvPicPr>
        <p:blipFill rotWithShape="1">
          <a:blip r:embed="rId3">
            <a:alphaModFix/>
          </a:blip>
          <a:srcRect l="24288" r="19319"/>
          <a:stretch/>
        </p:blipFill>
        <p:spPr>
          <a:xfrm>
            <a:off x="6550981" y="-65275"/>
            <a:ext cx="5921917" cy="700104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24_Encabezado de sección">
  <p:cSld name="24_Encabezado de sección">
    <p:bg>
      <p:bgPr>
        <a:solidFill>
          <a:schemeClr val="dk2"/>
        </a:solidFill>
        <a:effectLst/>
      </p:bgPr>
    </p:bg>
    <p:spTree>
      <p:nvGrpSpPr>
        <p:cNvPr id="1" name="Shape 2888"/>
        <p:cNvGrpSpPr/>
        <p:nvPr/>
      </p:nvGrpSpPr>
      <p:grpSpPr>
        <a:xfrm>
          <a:off x="0" y="0"/>
          <a:ext cx="0" cy="0"/>
          <a:chOff x="0" y="0"/>
          <a:chExt cx="0" cy="0"/>
        </a:xfrm>
      </p:grpSpPr>
      <p:sp>
        <p:nvSpPr>
          <p:cNvPr id="2889" name="Google Shape;2889;p36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0" name="Google Shape;2890;p36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1" name="Google Shape;2891;p36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92" name="Google Shape;2892;p36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3" name="Google Shape;2893;p36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94" name="Google Shape;2894;p36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895" name="Google Shape;2895;p361"/>
          <p:cNvPicPr preferRelativeResize="0"/>
          <p:nvPr/>
        </p:nvPicPr>
        <p:blipFill rotWithShape="1">
          <a:blip r:embed="rId3">
            <a:alphaModFix/>
          </a:blip>
          <a:srcRect l="12215" t="16597" r="44468"/>
          <a:stretch/>
        </p:blipFill>
        <p:spPr>
          <a:xfrm>
            <a:off x="6550981" y="-299400"/>
            <a:ext cx="5809108" cy="745679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25_Encabezado de sección">
  <p:cSld name="25_Encabezado de sección">
    <p:bg>
      <p:bgPr>
        <a:solidFill>
          <a:schemeClr val="dk2"/>
        </a:solidFill>
        <a:effectLst/>
      </p:bgPr>
    </p:bg>
    <p:spTree>
      <p:nvGrpSpPr>
        <p:cNvPr id="1" name="Shape 2896"/>
        <p:cNvGrpSpPr/>
        <p:nvPr/>
      </p:nvGrpSpPr>
      <p:grpSpPr>
        <a:xfrm>
          <a:off x="0" y="0"/>
          <a:ext cx="0" cy="0"/>
          <a:chOff x="0" y="0"/>
          <a:chExt cx="0" cy="0"/>
        </a:xfrm>
      </p:grpSpPr>
      <p:sp>
        <p:nvSpPr>
          <p:cNvPr id="2897" name="Google Shape;2897;p36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8" name="Google Shape;2898;p36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9" name="Google Shape;2899;p36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900" name="Google Shape;2900;p36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1" name="Google Shape;2901;p36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02" name="Google Shape;2902;p36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903" name="Google Shape;2903;p362"/>
          <p:cNvPicPr preferRelativeResize="0"/>
          <p:nvPr/>
        </p:nvPicPr>
        <p:blipFill rotWithShape="1">
          <a:blip r:embed="rId3">
            <a:alphaModFix/>
          </a:blip>
          <a:srcRect l="22620" r="18625"/>
          <a:stretch/>
        </p:blipFill>
        <p:spPr>
          <a:xfrm>
            <a:off x="6550981" y="-191687"/>
            <a:ext cx="6381657" cy="724137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26_Encabezado de sección">
  <p:cSld name="26_Encabezado de sección">
    <p:bg>
      <p:bgPr>
        <a:solidFill>
          <a:schemeClr val="dk2"/>
        </a:solidFill>
        <a:effectLst/>
      </p:bgPr>
    </p:bg>
    <p:spTree>
      <p:nvGrpSpPr>
        <p:cNvPr id="1" name="Shape 2904"/>
        <p:cNvGrpSpPr/>
        <p:nvPr/>
      </p:nvGrpSpPr>
      <p:grpSpPr>
        <a:xfrm>
          <a:off x="0" y="0"/>
          <a:ext cx="0" cy="0"/>
          <a:chOff x="0" y="0"/>
          <a:chExt cx="0" cy="0"/>
        </a:xfrm>
      </p:grpSpPr>
      <p:sp>
        <p:nvSpPr>
          <p:cNvPr id="2905" name="Google Shape;2905;p36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6" name="Google Shape;2906;p36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7" name="Google Shape;2907;p36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908" name="Google Shape;2908;p36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9" name="Google Shape;2909;p36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10" name="Google Shape;2910;p36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911" name="Google Shape;2911;p363"/>
          <p:cNvPicPr preferRelativeResize="0"/>
          <p:nvPr/>
        </p:nvPicPr>
        <p:blipFill rotWithShape="1">
          <a:blip r:embed="rId3">
            <a:alphaModFix/>
          </a:blip>
          <a:srcRect l="36973" r="9097"/>
          <a:stretch/>
        </p:blipFill>
        <p:spPr>
          <a:xfrm>
            <a:off x="6550981" y="-139206"/>
            <a:ext cx="5772944" cy="713641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27_Encabezado de sección">
  <p:cSld name="27_Encabezado de sección">
    <p:bg>
      <p:bgPr>
        <a:solidFill>
          <a:schemeClr val="dk2"/>
        </a:solidFill>
        <a:effectLst/>
      </p:bgPr>
    </p:bg>
    <p:spTree>
      <p:nvGrpSpPr>
        <p:cNvPr id="1" name="Shape 2912"/>
        <p:cNvGrpSpPr/>
        <p:nvPr/>
      </p:nvGrpSpPr>
      <p:grpSpPr>
        <a:xfrm>
          <a:off x="0" y="0"/>
          <a:ext cx="0" cy="0"/>
          <a:chOff x="0" y="0"/>
          <a:chExt cx="0" cy="0"/>
        </a:xfrm>
      </p:grpSpPr>
      <p:sp>
        <p:nvSpPr>
          <p:cNvPr id="2913" name="Google Shape;2913;p36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4" name="Google Shape;2914;p36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5" name="Google Shape;2915;p36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916" name="Google Shape;2916;p36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7" name="Google Shape;2917;p36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18" name="Google Shape;2918;p36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919" name="Google Shape;2919;p364"/>
          <p:cNvPicPr preferRelativeResize="0"/>
          <p:nvPr/>
        </p:nvPicPr>
        <p:blipFill rotWithShape="1">
          <a:blip r:embed="rId3">
            <a:alphaModFix/>
          </a:blip>
          <a:srcRect l="11315" t="7152" r="41850" b="6252"/>
          <a:stretch/>
        </p:blipFill>
        <p:spPr>
          <a:xfrm>
            <a:off x="6550982" y="-150125"/>
            <a:ext cx="5868484" cy="72333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28_Encabezado de sección">
  <p:cSld name="28_Encabezado de sección">
    <p:bg>
      <p:bgPr>
        <a:solidFill>
          <a:schemeClr val="dk2"/>
        </a:solidFill>
        <a:effectLst/>
      </p:bgPr>
    </p:bg>
    <p:spTree>
      <p:nvGrpSpPr>
        <p:cNvPr id="1" name="Shape 2920"/>
        <p:cNvGrpSpPr/>
        <p:nvPr/>
      </p:nvGrpSpPr>
      <p:grpSpPr>
        <a:xfrm>
          <a:off x="0" y="0"/>
          <a:ext cx="0" cy="0"/>
          <a:chOff x="0" y="0"/>
          <a:chExt cx="0" cy="0"/>
        </a:xfrm>
      </p:grpSpPr>
      <p:sp>
        <p:nvSpPr>
          <p:cNvPr id="2921" name="Google Shape;2921;p36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2" name="Google Shape;2922;p36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3" name="Google Shape;2923;p36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924" name="Google Shape;2924;p36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5" name="Google Shape;2925;p36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26" name="Google Shape;2926;p36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927" name="Google Shape;2927;p365"/>
          <p:cNvPicPr preferRelativeResize="0"/>
          <p:nvPr/>
        </p:nvPicPr>
        <p:blipFill rotWithShape="1">
          <a:blip r:embed="rId3">
            <a:alphaModFix/>
          </a:blip>
          <a:srcRect l="30317" r="10824"/>
          <a:stretch/>
        </p:blipFill>
        <p:spPr>
          <a:xfrm>
            <a:off x="6550981" y="-214265"/>
            <a:ext cx="5718352" cy="728653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1_Diapositiva de título" type="title">
  <p:cSld name="TITLE">
    <p:bg>
      <p:bgPr>
        <a:solidFill>
          <a:schemeClr val="lt1"/>
        </a:solidFill>
        <a:effectLst/>
      </p:bgPr>
    </p:bg>
    <p:spTree>
      <p:nvGrpSpPr>
        <p:cNvPr id="1" name="Shape 2935"/>
        <p:cNvGrpSpPr/>
        <p:nvPr/>
      </p:nvGrpSpPr>
      <p:grpSpPr>
        <a:xfrm>
          <a:off x="0" y="0"/>
          <a:ext cx="0" cy="0"/>
          <a:chOff x="0" y="0"/>
          <a:chExt cx="0" cy="0"/>
        </a:xfrm>
      </p:grpSpPr>
      <p:pic>
        <p:nvPicPr>
          <p:cNvPr id="2936" name="Google Shape;2936;p36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37" name="Google Shape;2937;p367"/>
          <p:cNvSpPr txBox="1">
            <a:spLocks noGrp="1"/>
          </p:cNvSpPr>
          <p:nvPr>
            <p:ph type="ctrTitle"/>
          </p:nvPr>
        </p:nvSpPr>
        <p:spPr>
          <a:xfrm>
            <a:off x="940120" y="1411942"/>
            <a:ext cx="6200400" cy="293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Black"/>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8" name="Google Shape;2938;p367"/>
          <p:cNvSpPr txBox="1">
            <a:spLocks noGrp="1"/>
          </p:cNvSpPr>
          <p:nvPr>
            <p:ph type="subTitle" idx="1"/>
          </p:nvPr>
        </p:nvSpPr>
        <p:spPr>
          <a:xfrm>
            <a:off x="940120" y="4563717"/>
            <a:ext cx="7034100" cy="1062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39" name="Google Shape;2939;p367"/>
          <p:cNvSpPr/>
          <p:nvPr/>
        </p:nvSpPr>
        <p:spPr>
          <a:xfrm>
            <a:off x="0" y="5708468"/>
            <a:ext cx="718500" cy="11454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26"/>
        <p:cNvGrpSpPr/>
        <p:nvPr/>
      </p:nvGrpSpPr>
      <p:grpSpPr>
        <a:xfrm>
          <a:off x="0" y="0"/>
          <a:ext cx="0" cy="0"/>
          <a:chOff x="0" y="0"/>
          <a:chExt cx="0" cy="0"/>
        </a:xfrm>
      </p:grpSpPr>
      <p:sp>
        <p:nvSpPr>
          <p:cNvPr id="27" name="Google Shape;27;p4"/>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30" name="Google Shape;30;p4"/>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
        <p:nvSpPr>
          <p:cNvPr id="31" name="Google Shape;31;p4"/>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8_Encabezado de sección">
  <p:cSld name="8_Encabezado de sección">
    <p:bg>
      <p:bgPr>
        <a:solidFill>
          <a:schemeClr val="dk2"/>
        </a:solidFill>
        <a:effectLst/>
      </p:bgPr>
    </p:bg>
    <p:spTree>
      <p:nvGrpSpPr>
        <p:cNvPr id="1" name="Shape 250"/>
        <p:cNvGrpSpPr/>
        <p:nvPr/>
      </p:nvGrpSpPr>
      <p:grpSpPr>
        <a:xfrm>
          <a:off x="0" y="0"/>
          <a:ext cx="0" cy="0"/>
          <a:chOff x="0" y="0"/>
          <a:chExt cx="0" cy="0"/>
        </a:xfrm>
      </p:grpSpPr>
      <p:sp>
        <p:nvSpPr>
          <p:cNvPr id="251" name="Google Shape;251;p31"/>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2" name="Google Shape;252;p31"/>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31"/>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54" name="Google Shape;254;p31"/>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5" name="Google Shape;255;p31"/>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6" name="Google Shape;256;p31"/>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57" name="Google Shape;257;p31"/>
          <p:cNvPicPr preferRelativeResize="0"/>
          <p:nvPr/>
        </p:nvPicPr>
        <p:blipFill rotWithShape="1">
          <a:blip r:embed="rId3">
            <a:alphaModFix/>
          </a:blip>
          <a:srcRect l="38179"/>
          <a:stretch/>
        </p:blipFill>
        <p:spPr>
          <a:xfrm>
            <a:off x="6550981" y="-40096"/>
            <a:ext cx="5709684" cy="69269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1_En blanco" type="blank">
  <p:cSld name="BLANK">
    <p:spTree>
      <p:nvGrpSpPr>
        <p:cNvPr id="1" name="Shape 2940"/>
        <p:cNvGrpSpPr/>
        <p:nvPr/>
      </p:nvGrpSpPr>
      <p:grpSpPr>
        <a:xfrm>
          <a:off x="0" y="0"/>
          <a:ext cx="0" cy="0"/>
          <a:chOff x="0" y="0"/>
          <a:chExt cx="0" cy="0"/>
        </a:xfrm>
      </p:grpSpPr>
      <p:sp>
        <p:nvSpPr>
          <p:cNvPr id="2941" name="Google Shape;2941;p36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2" name="Google Shape;2942;p36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3" name="Google Shape;2943;p36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2944" name="Google Shape;2944;p368"/>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2945"/>
        <p:cNvGrpSpPr/>
        <p:nvPr/>
      </p:nvGrpSpPr>
      <p:grpSpPr>
        <a:xfrm>
          <a:off x="0" y="0"/>
          <a:ext cx="0" cy="0"/>
          <a:chOff x="0" y="0"/>
          <a:chExt cx="0" cy="0"/>
        </a:xfrm>
      </p:grpSpPr>
      <p:sp>
        <p:nvSpPr>
          <p:cNvPr id="2946" name="Google Shape;2946;p36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7" name="Google Shape;2947;p36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8" name="Google Shape;2948;p36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2949" name="Google Shape;2949;p369"/>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950" name="Google Shape;2950;p369"/>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galeria">
  <p:cSld name="galeria">
    <p:spTree>
      <p:nvGrpSpPr>
        <p:cNvPr id="1" name="Shape 2951"/>
        <p:cNvGrpSpPr/>
        <p:nvPr/>
      </p:nvGrpSpPr>
      <p:grpSpPr>
        <a:xfrm>
          <a:off x="0" y="0"/>
          <a:ext cx="0" cy="0"/>
          <a:chOff x="0" y="0"/>
          <a:chExt cx="0" cy="0"/>
        </a:xfrm>
      </p:grpSpPr>
      <p:sp>
        <p:nvSpPr>
          <p:cNvPr id="2952" name="Google Shape;2952;p370"/>
          <p:cNvSpPr>
            <a:spLocks noGrp="1"/>
          </p:cNvSpPr>
          <p:nvPr>
            <p:ph type="pic" idx="2"/>
          </p:nvPr>
        </p:nvSpPr>
        <p:spPr>
          <a:xfrm>
            <a:off x="831850" y="1368707"/>
            <a:ext cx="2305200" cy="2305200"/>
          </a:xfrm>
          <a:prstGeom prst="rect">
            <a:avLst/>
          </a:prstGeom>
          <a:noFill/>
          <a:ln>
            <a:noFill/>
          </a:ln>
        </p:spPr>
      </p:sp>
      <p:sp>
        <p:nvSpPr>
          <p:cNvPr id="2953" name="Google Shape;2953;p370"/>
          <p:cNvSpPr>
            <a:spLocks noGrp="1"/>
          </p:cNvSpPr>
          <p:nvPr>
            <p:ph type="pic" idx="3"/>
          </p:nvPr>
        </p:nvSpPr>
        <p:spPr>
          <a:xfrm>
            <a:off x="3401430" y="1368707"/>
            <a:ext cx="2305200" cy="2305200"/>
          </a:xfrm>
          <a:prstGeom prst="rect">
            <a:avLst/>
          </a:prstGeom>
          <a:noFill/>
          <a:ln>
            <a:noFill/>
          </a:ln>
        </p:spPr>
      </p:sp>
      <p:sp>
        <p:nvSpPr>
          <p:cNvPr id="2954" name="Google Shape;2954;p370"/>
          <p:cNvSpPr>
            <a:spLocks noGrp="1"/>
          </p:cNvSpPr>
          <p:nvPr>
            <p:ph type="pic" idx="4"/>
          </p:nvPr>
        </p:nvSpPr>
        <p:spPr>
          <a:xfrm>
            <a:off x="831850" y="3915137"/>
            <a:ext cx="2305200" cy="2305200"/>
          </a:xfrm>
          <a:prstGeom prst="rect">
            <a:avLst/>
          </a:prstGeom>
          <a:noFill/>
          <a:ln>
            <a:noFill/>
          </a:ln>
        </p:spPr>
      </p:sp>
      <p:sp>
        <p:nvSpPr>
          <p:cNvPr id="2955" name="Google Shape;2955;p370"/>
          <p:cNvSpPr>
            <a:spLocks noGrp="1"/>
          </p:cNvSpPr>
          <p:nvPr>
            <p:ph type="pic" idx="5"/>
          </p:nvPr>
        </p:nvSpPr>
        <p:spPr>
          <a:xfrm>
            <a:off x="3401430" y="3915137"/>
            <a:ext cx="2305200" cy="2305200"/>
          </a:xfrm>
          <a:prstGeom prst="rect">
            <a:avLst/>
          </a:prstGeom>
          <a:noFill/>
          <a:ln>
            <a:noFill/>
          </a:ln>
        </p:spPr>
      </p:sp>
      <p:sp>
        <p:nvSpPr>
          <p:cNvPr id="2956" name="Google Shape;2956;p37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7" name="Google Shape;2957;p37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8" name="Google Shape;2958;p37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959" name="Google Shape;2959;p370"/>
          <p:cNvSpPr txBox="1">
            <a:spLocks noGrp="1"/>
          </p:cNvSpPr>
          <p:nvPr>
            <p:ph type="title"/>
          </p:nvPr>
        </p:nvSpPr>
        <p:spPr>
          <a:xfrm>
            <a:off x="838200" y="365126"/>
            <a:ext cx="5647200" cy="100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FA2"/>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60" name="Google Shape;2960;p370"/>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2961" name="Google Shape;2961;p370"/>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6_Encabezado de sección">
  <p:cSld name="6_Encabezado de sección">
    <p:bg>
      <p:bgPr>
        <a:solidFill>
          <a:schemeClr val="dk2"/>
        </a:solidFill>
        <a:effectLst/>
      </p:bgPr>
    </p:bg>
    <p:spTree>
      <p:nvGrpSpPr>
        <p:cNvPr id="1" name="Shape 2962"/>
        <p:cNvGrpSpPr/>
        <p:nvPr/>
      </p:nvGrpSpPr>
      <p:grpSpPr>
        <a:xfrm>
          <a:off x="0" y="0"/>
          <a:ext cx="0" cy="0"/>
          <a:chOff x="0" y="0"/>
          <a:chExt cx="0" cy="0"/>
        </a:xfrm>
      </p:grpSpPr>
      <p:sp>
        <p:nvSpPr>
          <p:cNvPr id="2963" name="Google Shape;2963;p37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64" name="Google Shape;2964;p37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5" name="Google Shape;2965;p37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966" name="Google Shape;2966;p37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67" name="Google Shape;2967;p37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68" name="Google Shape;2968;p37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969" name="Google Shape;2969;p371"/>
          <p:cNvPicPr preferRelativeResize="0"/>
          <p:nvPr/>
        </p:nvPicPr>
        <p:blipFill rotWithShape="1">
          <a:blip r:embed="rId3">
            <a:alphaModFix/>
          </a:blip>
          <a:srcRect l="38292" t="2190" r="11534"/>
          <a:stretch/>
        </p:blipFill>
        <p:spPr>
          <a:xfrm>
            <a:off x="6550981" y="-85060"/>
            <a:ext cx="5718994" cy="699210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970"/>
        <p:cNvGrpSpPr/>
        <p:nvPr/>
      </p:nvGrpSpPr>
      <p:grpSpPr>
        <a:xfrm>
          <a:off x="0" y="0"/>
          <a:ext cx="0" cy="0"/>
          <a:chOff x="0" y="0"/>
          <a:chExt cx="0" cy="0"/>
        </a:xfrm>
      </p:grpSpPr>
      <p:sp>
        <p:nvSpPr>
          <p:cNvPr id="2971" name="Google Shape;2971;p372"/>
          <p:cNvSpPr txBox="1">
            <a:spLocks noGrp="1"/>
          </p:cNvSpPr>
          <p:nvPr>
            <p:ph type="title"/>
          </p:nvPr>
        </p:nvSpPr>
        <p:spPr>
          <a:xfrm>
            <a:off x="831850" y="781813"/>
            <a:ext cx="105219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2" name="Google Shape;2972;p372"/>
          <p:cNvSpPr txBox="1">
            <a:spLocks noGrp="1"/>
          </p:cNvSpPr>
          <p:nvPr>
            <p:ph type="body" idx="1"/>
          </p:nvPr>
        </p:nvSpPr>
        <p:spPr>
          <a:xfrm>
            <a:off x="838200" y="2107375"/>
            <a:ext cx="10515600" cy="406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3" name="Google Shape;2973;p372"/>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4" name="Google Shape;2974;p372"/>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5" name="Google Shape;2975;p372"/>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976" name="Google Shape;2976;p372"/>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77" name="Google Shape;2977;p372"/>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11_Encabezado de sección">
  <p:cSld name="11_Encabezado de sección">
    <p:bg>
      <p:bgPr>
        <a:solidFill>
          <a:schemeClr val="dk2"/>
        </a:solidFill>
        <a:effectLst/>
      </p:bgPr>
    </p:bg>
    <p:spTree>
      <p:nvGrpSpPr>
        <p:cNvPr id="1" name="Shape 2978"/>
        <p:cNvGrpSpPr/>
        <p:nvPr/>
      </p:nvGrpSpPr>
      <p:grpSpPr>
        <a:xfrm>
          <a:off x="0" y="0"/>
          <a:ext cx="0" cy="0"/>
          <a:chOff x="0" y="0"/>
          <a:chExt cx="0" cy="0"/>
        </a:xfrm>
      </p:grpSpPr>
      <p:sp>
        <p:nvSpPr>
          <p:cNvPr id="2979" name="Google Shape;2979;p37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80" name="Google Shape;2980;p37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1" name="Google Shape;2981;p37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982" name="Google Shape;2982;p37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83" name="Google Shape;2983;p37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84" name="Google Shape;2984;p37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2985" name="Google Shape;2985;p373"/>
          <p:cNvPicPr preferRelativeResize="0"/>
          <p:nvPr/>
        </p:nvPicPr>
        <p:blipFill rotWithShape="1">
          <a:blip r:embed="rId3">
            <a:alphaModFix/>
          </a:blip>
          <a:srcRect l="19505" t="16442" r="43517" b="21534"/>
          <a:stretch/>
        </p:blipFill>
        <p:spPr>
          <a:xfrm>
            <a:off x="6550981" y="-72219"/>
            <a:ext cx="6246181" cy="698480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titulo-texto-imagen">
  <p:cSld name="titulo-texto-imagen">
    <p:spTree>
      <p:nvGrpSpPr>
        <p:cNvPr id="1" name="Shape 2986"/>
        <p:cNvGrpSpPr/>
        <p:nvPr/>
      </p:nvGrpSpPr>
      <p:grpSpPr>
        <a:xfrm>
          <a:off x="0" y="0"/>
          <a:ext cx="0" cy="0"/>
          <a:chOff x="0" y="0"/>
          <a:chExt cx="0" cy="0"/>
        </a:xfrm>
      </p:grpSpPr>
      <p:sp>
        <p:nvSpPr>
          <p:cNvPr id="2987" name="Google Shape;2987;p374"/>
          <p:cNvSpPr>
            <a:spLocks noGrp="1"/>
          </p:cNvSpPr>
          <p:nvPr>
            <p:ph type="pic" idx="2"/>
          </p:nvPr>
        </p:nvSpPr>
        <p:spPr>
          <a:xfrm>
            <a:off x="5183188" y="0"/>
            <a:ext cx="7008900" cy="6858000"/>
          </a:xfrm>
          <a:prstGeom prst="rect">
            <a:avLst/>
          </a:prstGeom>
          <a:noFill/>
          <a:ln>
            <a:noFill/>
          </a:ln>
        </p:spPr>
      </p:sp>
      <p:sp>
        <p:nvSpPr>
          <p:cNvPr id="2988" name="Google Shape;2988;p37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9" name="Google Shape;2989;p37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0" name="Google Shape;2990;p37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991" name="Google Shape;2991;p374"/>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2" name="Google Shape;2992;p374"/>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93" name="Google Shape;2993;p37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1_Solo el título">
  <p:cSld name="1_Solo el título">
    <p:spTree>
      <p:nvGrpSpPr>
        <p:cNvPr id="1" name="Shape 2994"/>
        <p:cNvGrpSpPr/>
        <p:nvPr/>
      </p:nvGrpSpPr>
      <p:grpSpPr>
        <a:xfrm>
          <a:off x="0" y="0"/>
          <a:ext cx="0" cy="0"/>
          <a:chOff x="0" y="0"/>
          <a:chExt cx="0" cy="0"/>
        </a:xfrm>
      </p:grpSpPr>
      <p:sp>
        <p:nvSpPr>
          <p:cNvPr id="2995" name="Google Shape;2995;p375"/>
          <p:cNvSpPr txBox="1">
            <a:spLocks noGrp="1"/>
          </p:cNvSpPr>
          <p:nvPr>
            <p:ph type="title"/>
          </p:nvPr>
        </p:nvSpPr>
        <p:spPr>
          <a:xfrm>
            <a:off x="1550887" y="2768938"/>
            <a:ext cx="7028400" cy="1065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6" name="Google Shape;2996;p37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97" name="Google Shape;2997;p375"/>
          <p:cNvPicPr preferRelativeResize="0"/>
          <p:nvPr/>
        </p:nvPicPr>
        <p:blipFill rotWithShape="1">
          <a:blip r:embed="rId2">
            <a:alphaModFix/>
          </a:blip>
          <a:srcRect l="20405" r="23934"/>
          <a:stretch/>
        </p:blipFill>
        <p:spPr>
          <a:xfrm>
            <a:off x="5405718" y="0"/>
            <a:ext cx="6786283" cy="6858000"/>
          </a:xfrm>
          <a:prstGeom prst="rect">
            <a:avLst/>
          </a:prstGeom>
          <a:noFill/>
          <a:ln>
            <a:noFill/>
          </a:ln>
        </p:spPr>
      </p:pic>
      <p:pic>
        <p:nvPicPr>
          <p:cNvPr id="2998" name="Google Shape;2998;p375"/>
          <p:cNvPicPr preferRelativeResize="0"/>
          <p:nvPr/>
        </p:nvPicPr>
        <p:blipFill rotWithShape="1">
          <a:blip r:embed="rId3">
            <a:alphaModFix/>
          </a:blip>
          <a:srcRect r="31067" b="-15580"/>
          <a:stretch/>
        </p:blipFill>
        <p:spPr>
          <a:xfrm>
            <a:off x="311397" y="286816"/>
            <a:ext cx="830428" cy="308771"/>
          </a:xfrm>
          <a:prstGeom prst="rect">
            <a:avLst/>
          </a:prstGeom>
          <a:noFill/>
          <a:ln>
            <a:noFill/>
          </a:ln>
        </p:spPr>
      </p:pic>
      <p:sp>
        <p:nvSpPr>
          <p:cNvPr id="2999" name="Google Shape;2999;p375"/>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4_Imagen con título">
  <p:cSld name="4_Imagen con título">
    <p:spTree>
      <p:nvGrpSpPr>
        <p:cNvPr id="1" name="Shape 3000"/>
        <p:cNvGrpSpPr/>
        <p:nvPr/>
      </p:nvGrpSpPr>
      <p:grpSpPr>
        <a:xfrm>
          <a:off x="0" y="0"/>
          <a:ext cx="0" cy="0"/>
          <a:chOff x="0" y="0"/>
          <a:chExt cx="0" cy="0"/>
        </a:xfrm>
      </p:grpSpPr>
      <p:sp>
        <p:nvSpPr>
          <p:cNvPr id="3001" name="Google Shape;3001;p37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2" name="Google Shape;3002;p37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3" name="Google Shape;3003;p37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004" name="Google Shape;3004;p376"/>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Black"/>
              <a:buNone/>
              <a:defRPr sz="3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05" name="Google Shape;3005;p376"/>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006" name="Google Shape;3006;p376"/>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laptop-1">
  <p:cSld name="laptop-1">
    <p:spTree>
      <p:nvGrpSpPr>
        <p:cNvPr id="1" name="Shape 3007"/>
        <p:cNvGrpSpPr/>
        <p:nvPr/>
      </p:nvGrpSpPr>
      <p:grpSpPr>
        <a:xfrm>
          <a:off x="0" y="0"/>
          <a:ext cx="0" cy="0"/>
          <a:chOff x="0" y="0"/>
          <a:chExt cx="0" cy="0"/>
        </a:xfrm>
      </p:grpSpPr>
      <p:sp>
        <p:nvSpPr>
          <p:cNvPr id="3008" name="Google Shape;3008;p377"/>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09" name="Google Shape;3009;p377"/>
          <p:cNvPicPr preferRelativeResize="0"/>
          <p:nvPr/>
        </p:nvPicPr>
        <p:blipFill rotWithShape="1">
          <a:blip r:embed="rId2">
            <a:alphaModFix/>
          </a:blip>
          <a:srcRect l="4495" t="10746" r="6828"/>
          <a:stretch/>
        </p:blipFill>
        <p:spPr>
          <a:xfrm>
            <a:off x="4250736" y="830876"/>
            <a:ext cx="7743465" cy="5196248"/>
          </a:xfrm>
          <a:prstGeom prst="rect">
            <a:avLst/>
          </a:prstGeom>
          <a:noFill/>
          <a:ln>
            <a:noFill/>
          </a:ln>
        </p:spPr>
      </p:pic>
      <p:sp>
        <p:nvSpPr>
          <p:cNvPr id="3010" name="Google Shape;3010;p377"/>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1" name="Google Shape;3011;p377"/>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12" name="Google Shape;3012;p37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3" name="Google Shape;3013;p37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4" name="Google Shape;3014;p37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015" name="Google Shape;3015;p377"/>
          <p:cNvSpPr>
            <a:spLocks noGrp="1"/>
          </p:cNvSpPr>
          <p:nvPr>
            <p:ph type="pic" idx="2"/>
          </p:nvPr>
        </p:nvSpPr>
        <p:spPr>
          <a:xfrm>
            <a:off x="5824893" y="1282169"/>
            <a:ext cx="4687800" cy="2998500"/>
          </a:xfrm>
          <a:prstGeom prst="rect">
            <a:avLst/>
          </a:prstGeom>
          <a:noFill/>
          <a:ln>
            <a:noFill/>
          </a:ln>
        </p:spPr>
      </p:sp>
      <p:pic>
        <p:nvPicPr>
          <p:cNvPr id="3016" name="Google Shape;3016;p377"/>
          <p:cNvPicPr preferRelativeResize="0"/>
          <p:nvPr/>
        </p:nvPicPr>
        <p:blipFill rotWithShape="1">
          <a:blip r:embed="rId3">
            <a:alphaModFix/>
          </a:blip>
          <a:srcRect r="31067" b="-15580"/>
          <a:stretch/>
        </p:blipFill>
        <p:spPr>
          <a:xfrm>
            <a:off x="11110869" y="210740"/>
            <a:ext cx="830428" cy="308771"/>
          </a:xfrm>
          <a:prstGeom prst="rect">
            <a:avLst/>
          </a:prstGeom>
          <a:noFill/>
          <a:ln>
            <a:noFill/>
          </a:ln>
        </p:spPr>
      </p:pic>
      <p:sp>
        <p:nvSpPr>
          <p:cNvPr id="3017" name="Google Shape;3017;p377"/>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Encabezado de sección">
  <p:cSld name="9_Encabezado de sección">
    <p:bg>
      <p:bgPr>
        <a:solidFill>
          <a:schemeClr val="dk2"/>
        </a:solidFill>
        <a:effectLst/>
      </p:bgPr>
    </p:bg>
    <p:spTree>
      <p:nvGrpSpPr>
        <p:cNvPr id="1" name="Shape 258"/>
        <p:cNvGrpSpPr/>
        <p:nvPr/>
      </p:nvGrpSpPr>
      <p:grpSpPr>
        <a:xfrm>
          <a:off x="0" y="0"/>
          <a:ext cx="0" cy="0"/>
          <a:chOff x="0" y="0"/>
          <a:chExt cx="0" cy="0"/>
        </a:xfrm>
      </p:grpSpPr>
      <p:sp>
        <p:nvSpPr>
          <p:cNvPr id="259" name="Google Shape;259;p32"/>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0" name="Google Shape;260;p32"/>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32"/>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62" name="Google Shape;262;p32"/>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 name="Google Shape;263;p32"/>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4" name="Google Shape;264;p32"/>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65" name="Google Shape;265;p32"/>
          <p:cNvPicPr preferRelativeResize="0"/>
          <p:nvPr/>
        </p:nvPicPr>
        <p:blipFill rotWithShape="1">
          <a:blip r:embed="rId3">
            <a:alphaModFix/>
          </a:blip>
          <a:srcRect l="19924" r="23088"/>
          <a:stretch/>
        </p:blipFill>
        <p:spPr>
          <a:xfrm>
            <a:off x="6550981" y="-59957"/>
            <a:ext cx="5964865" cy="697791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3018"/>
        <p:cNvGrpSpPr/>
        <p:nvPr/>
      </p:nvGrpSpPr>
      <p:grpSpPr>
        <a:xfrm>
          <a:off x="0" y="0"/>
          <a:ext cx="0" cy="0"/>
          <a:chOff x="0" y="0"/>
          <a:chExt cx="0" cy="0"/>
        </a:xfrm>
      </p:grpSpPr>
      <p:sp>
        <p:nvSpPr>
          <p:cNvPr id="3019" name="Google Shape;3019;p378"/>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0" name="Google Shape;3020;p37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21" name="Google Shape;3021;p378"/>
          <p:cNvSpPr txBox="1">
            <a:spLocks noGrp="1"/>
          </p:cNvSpPr>
          <p:nvPr>
            <p:ph type="body" idx="2"/>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22" name="Google Shape;3022;p37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3" name="Google Shape;3023;p37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4" name="Google Shape;3024;p37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025" name="Google Shape;3025;p378"/>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026" name="Google Shape;3026;p378"/>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027"/>
        <p:cNvGrpSpPr/>
        <p:nvPr/>
      </p:nvGrpSpPr>
      <p:grpSpPr>
        <a:xfrm>
          <a:off x="0" y="0"/>
          <a:ext cx="0" cy="0"/>
          <a:chOff x="0" y="0"/>
          <a:chExt cx="0" cy="0"/>
        </a:xfrm>
      </p:grpSpPr>
      <p:sp>
        <p:nvSpPr>
          <p:cNvPr id="3028" name="Google Shape;3028;p379"/>
          <p:cNvSpPr txBox="1">
            <a:spLocks noGrp="1"/>
          </p:cNvSpPr>
          <p:nvPr>
            <p:ph type="title"/>
          </p:nvPr>
        </p:nvSpPr>
        <p:spPr>
          <a:xfrm>
            <a:off x="839788" y="668337"/>
            <a:ext cx="105123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9" name="Google Shape;3029;p37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30" name="Google Shape;3030;p37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1" name="Google Shape;3031;p37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32" name="Google Shape;3032;p37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3" name="Google Shape;3033;p37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4" name="Google Shape;3034;p37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5" name="Google Shape;3035;p37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036" name="Google Shape;3036;p379"/>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037" name="Google Shape;3037;p379"/>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compu-1">
  <p:cSld name="compu-1">
    <p:spTree>
      <p:nvGrpSpPr>
        <p:cNvPr id="1" name="Shape 3038"/>
        <p:cNvGrpSpPr/>
        <p:nvPr/>
      </p:nvGrpSpPr>
      <p:grpSpPr>
        <a:xfrm>
          <a:off x="0" y="0"/>
          <a:ext cx="0" cy="0"/>
          <a:chOff x="0" y="0"/>
          <a:chExt cx="0" cy="0"/>
        </a:xfrm>
      </p:grpSpPr>
      <p:sp>
        <p:nvSpPr>
          <p:cNvPr id="3039" name="Google Shape;3039;p380"/>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0" name="Google Shape;3040;p380"/>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41" name="Google Shape;3041;p38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2" name="Google Shape;3042;p38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3" name="Google Shape;3043;p38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044" name="Google Shape;3044;p380"/>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45" name="Google Shape;3045;p380"/>
          <p:cNvSpPr>
            <a:spLocks noGrp="1"/>
          </p:cNvSpPr>
          <p:nvPr>
            <p:ph type="pic" idx="2"/>
          </p:nvPr>
        </p:nvSpPr>
        <p:spPr>
          <a:xfrm>
            <a:off x="5578475" y="1481138"/>
            <a:ext cx="5324400" cy="3009900"/>
          </a:xfrm>
          <a:prstGeom prst="rect">
            <a:avLst/>
          </a:prstGeom>
          <a:noFill/>
          <a:ln>
            <a:noFill/>
          </a:ln>
        </p:spPr>
      </p:sp>
      <p:pic>
        <p:nvPicPr>
          <p:cNvPr id="3046" name="Google Shape;3046;p380"/>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047" name="Google Shape;3047;p380"/>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48" name="Google Shape;3048;p380"/>
          <p:cNvPicPr preferRelativeResize="0"/>
          <p:nvPr/>
        </p:nvPicPr>
        <p:blipFill rotWithShape="1">
          <a:blip r:embed="rId3">
            <a:alphaModFix/>
          </a:blip>
          <a:srcRect l="7946" t="15752" r="9279" b="11689"/>
          <a:stretch/>
        </p:blipFill>
        <p:spPr>
          <a:xfrm>
            <a:off x="5240338" y="1157046"/>
            <a:ext cx="5931244" cy="5199304"/>
          </a:xfrm>
          <a:prstGeom prst="rect">
            <a:avLst/>
          </a:prstGeom>
          <a:noFill/>
          <a:ln>
            <a:noFill/>
          </a:ln>
        </p:spPr>
      </p:pic>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3049"/>
        <p:cNvGrpSpPr/>
        <p:nvPr/>
      </p:nvGrpSpPr>
      <p:grpSpPr>
        <a:xfrm>
          <a:off x="0" y="0"/>
          <a:ext cx="0" cy="0"/>
          <a:chOff x="0" y="0"/>
          <a:chExt cx="0" cy="0"/>
        </a:xfrm>
      </p:grpSpPr>
      <p:sp>
        <p:nvSpPr>
          <p:cNvPr id="3050" name="Google Shape;3050;p381"/>
          <p:cNvSpPr txBox="1">
            <a:spLocks noGrp="1"/>
          </p:cNvSpPr>
          <p:nvPr>
            <p:ph type="title"/>
          </p:nvPr>
        </p:nvSpPr>
        <p:spPr>
          <a:xfrm>
            <a:off x="838199" y="821803"/>
            <a:ext cx="10701900" cy="106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1" name="Google Shape;3051;p381"/>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2" name="Google Shape;3052;p381"/>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3" name="Google Shape;3053;p381"/>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054" name="Google Shape;3054;p381"/>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055"/>
        <p:cNvGrpSpPr/>
        <p:nvPr/>
      </p:nvGrpSpPr>
      <p:grpSpPr>
        <a:xfrm>
          <a:off x="0" y="0"/>
          <a:ext cx="0" cy="0"/>
          <a:chOff x="0" y="0"/>
          <a:chExt cx="0" cy="0"/>
        </a:xfrm>
      </p:grpSpPr>
      <p:sp>
        <p:nvSpPr>
          <p:cNvPr id="3056" name="Google Shape;3056;p38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FA2"/>
              </a:buClr>
              <a:buSzPts val="6000"/>
              <a:buFont typeface="Arial Bla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7" name="Google Shape;3057;p38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58" name="Google Shape;3058;p382"/>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9" name="Google Shape;3059;p382"/>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0" name="Google Shape;3060;p382"/>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061" name="Google Shape;3061;p382"/>
          <p:cNvPicPr preferRelativeResize="0"/>
          <p:nvPr/>
        </p:nvPicPr>
        <p:blipFill rotWithShape="1">
          <a:blip r:embed="rId2">
            <a:alphaModFix/>
          </a:blip>
          <a:srcRect r="31067" b="-15580"/>
          <a:stretch/>
        </p:blipFill>
        <p:spPr>
          <a:xfrm>
            <a:off x="11068297" y="286816"/>
            <a:ext cx="830428" cy="308771"/>
          </a:xfrm>
          <a:prstGeom prst="rect">
            <a:avLst/>
          </a:prstGeom>
          <a:noFill/>
          <a:ln>
            <a:noFill/>
          </a:ln>
        </p:spPr>
      </p:pic>
      <p:pic>
        <p:nvPicPr>
          <p:cNvPr id="3062" name="Google Shape;3062;p38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solidFill>
          <a:schemeClr val="dk2"/>
        </a:solidFill>
        <a:effectLst/>
      </p:bgPr>
    </p:bg>
    <p:spTree>
      <p:nvGrpSpPr>
        <p:cNvPr id="1" name="Shape 3063"/>
        <p:cNvGrpSpPr/>
        <p:nvPr/>
      </p:nvGrpSpPr>
      <p:grpSpPr>
        <a:xfrm>
          <a:off x="0" y="0"/>
          <a:ext cx="0" cy="0"/>
          <a:chOff x="0" y="0"/>
          <a:chExt cx="0" cy="0"/>
        </a:xfrm>
      </p:grpSpPr>
      <p:sp>
        <p:nvSpPr>
          <p:cNvPr id="3064" name="Google Shape;3064;p3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Black"/>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5" name="Google Shape;3065;p38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6" name="Google Shape;3066;p38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7" name="Google Shape;3067;p38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068" name="Google Shape;3068;p383"/>
          <p:cNvSpPr txBox="1">
            <a:spLocks noGrp="1"/>
          </p:cNvSpPr>
          <p:nvPr>
            <p:ph type="body" idx="1"/>
          </p:nvPr>
        </p:nvSpPr>
        <p:spPr>
          <a:xfrm>
            <a:off x="838200" y="2187073"/>
            <a:ext cx="10515600" cy="3681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3069" name="Google Shape;3069;p38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070"/>
        <p:cNvGrpSpPr/>
        <p:nvPr/>
      </p:nvGrpSpPr>
      <p:grpSpPr>
        <a:xfrm>
          <a:off x="0" y="0"/>
          <a:ext cx="0" cy="0"/>
          <a:chOff x="0" y="0"/>
          <a:chExt cx="0" cy="0"/>
        </a:xfrm>
      </p:grpSpPr>
      <p:sp>
        <p:nvSpPr>
          <p:cNvPr id="3071" name="Google Shape;3071;p384"/>
          <p:cNvSpPr txBox="1">
            <a:spLocks noGrp="1"/>
          </p:cNvSpPr>
          <p:nvPr>
            <p:ph type="title"/>
          </p:nvPr>
        </p:nvSpPr>
        <p:spPr>
          <a:xfrm>
            <a:off x="838200" y="775504"/>
            <a:ext cx="10515600" cy="915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2" name="Google Shape;3072;p38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3" name="Google Shape;3073;p38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4" name="Google Shape;3074;p38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5" name="Google Shape;3075;p38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6" name="Google Shape;3076;p38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077" name="Google Shape;3077;p384"/>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078" name="Google Shape;3078;p38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texto-imagen-contenido">
  <p:cSld name="texto-imagen-contenido">
    <p:bg>
      <p:bgPr>
        <a:solidFill>
          <a:schemeClr val="dk2"/>
        </a:solidFill>
        <a:effectLst/>
      </p:bgPr>
    </p:bg>
    <p:spTree>
      <p:nvGrpSpPr>
        <p:cNvPr id="1" name="Shape 3079"/>
        <p:cNvGrpSpPr/>
        <p:nvPr/>
      </p:nvGrpSpPr>
      <p:grpSpPr>
        <a:xfrm>
          <a:off x="0" y="0"/>
          <a:ext cx="0" cy="0"/>
          <a:chOff x="0" y="0"/>
          <a:chExt cx="0" cy="0"/>
        </a:xfrm>
      </p:grpSpPr>
      <p:sp>
        <p:nvSpPr>
          <p:cNvPr id="3080" name="Google Shape;3080;p385"/>
          <p:cNvSpPr/>
          <p:nvPr/>
        </p:nvSpPr>
        <p:spPr>
          <a:xfrm>
            <a:off x="4991813" y="0"/>
            <a:ext cx="7200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81" name="Google Shape;3081;p385"/>
          <p:cNvSpPr>
            <a:spLocks noGrp="1"/>
          </p:cNvSpPr>
          <p:nvPr>
            <p:ph type="pic" idx="2"/>
          </p:nvPr>
        </p:nvSpPr>
        <p:spPr>
          <a:xfrm>
            <a:off x="4991813" y="0"/>
            <a:ext cx="3550200" cy="6858000"/>
          </a:xfrm>
          <a:prstGeom prst="rect">
            <a:avLst/>
          </a:prstGeom>
          <a:noFill/>
          <a:ln>
            <a:noFill/>
          </a:ln>
        </p:spPr>
      </p:sp>
      <p:sp>
        <p:nvSpPr>
          <p:cNvPr id="3082" name="Google Shape;3082;p38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3" name="Google Shape;3083;p38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4" name="Google Shape;3084;p38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085" name="Google Shape;3085;p385"/>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6" name="Google Shape;3086;p385"/>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3087" name="Google Shape;3087;p385"/>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088" name="Google Shape;3088;p385"/>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texto-solo">
  <p:cSld name="texto-solo">
    <p:spTree>
      <p:nvGrpSpPr>
        <p:cNvPr id="1" name="Shape 3089"/>
        <p:cNvGrpSpPr/>
        <p:nvPr/>
      </p:nvGrpSpPr>
      <p:grpSpPr>
        <a:xfrm>
          <a:off x="0" y="0"/>
          <a:ext cx="0" cy="0"/>
          <a:chOff x="0" y="0"/>
          <a:chExt cx="0" cy="0"/>
        </a:xfrm>
      </p:grpSpPr>
      <p:sp>
        <p:nvSpPr>
          <p:cNvPr id="3090" name="Google Shape;3090;p38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1" name="Google Shape;3091;p38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2" name="Google Shape;3092;p38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093" name="Google Shape;3093;p386"/>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4" name="Google Shape;3094;p386"/>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95" name="Google Shape;3095;p386"/>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96" name="Google Shape;3096;p386"/>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2_Imagen con título">
  <p:cSld name="2_Imagen con título">
    <p:bg>
      <p:bgPr>
        <a:solidFill>
          <a:schemeClr val="dk2"/>
        </a:solidFill>
        <a:effectLst/>
      </p:bgPr>
    </p:bg>
    <p:spTree>
      <p:nvGrpSpPr>
        <p:cNvPr id="1" name="Shape 3097"/>
        <p:cNvGrpSpPr/>
        <p:nvPr/>
      </p:nvGrpSpPr>
      <p:grpSpPr>
        <a:xfrm>
          <a:off x="0" y="0"/>
          <a:ext cx="0" cy="0"/>
          <a:chOff x="0" y="0"/>
          <a:chExt cx="0" cy="0"/>
        </a:xfrm>
      </p:grpSpPr>
      <p:sp>
        <p:nvSpPr>
          <p:cNvPr id="3098" name="Google Shape;3098;p387"/>
          <p:cNvSpPr>
            <a:spLocks noGrp="1"/>
          </p:cNvSpPr>
          <p:nvPr>
            <p:ph type="pic" idx="2"/>
          </p:nvPr>
        </p:nvSpPr>
        <p:spPr>
          <a:xfrm>
            <a:off x="5183188" y="0"/>
            <a:ext cx="7008900" cy="6858000"/>
          </a:xfrm>
          <a:prstGeom prst="rect">
            <a:avLst/>
          </a:prstGeom>
          <a:noFill/>
          <a:ln>
            <a:noFill/>
          </a:ln>
        </p:spPr>
      </p:sp>
      <p:sp>
        <p:nvSpPr>
          <p:cNvPr id="3099" name="Google Shape;3099;p38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0" name="Google Shape;3100;p38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1" name="Google Shape;3101;p38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102" name="Google Shape;3102;p387"/>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3" name="Google Shape;3103;p387"/>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3104" name="Google Shape;3104;p387"/>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Encabezado de sección">
  <p:cSld name="10_Encabezado de sección">
    <p:bg>
      <p:bgPr>
        <a:solidFill>
          <a:schemeClr val="dk2"/>
        </a:solidFill>
        <a:effectLst/>
      </p:bgPr>
    </p:bg>
    <p:spTree>
      <p:nvGrpSpPr>
        <p:cNvPr id="1" name="Shape 266"/>
        <p:cNvGrpSpPr/>
        <p:nvPr/>
      </p:nvGrpSpPr>
      <p:grpSpPr>
        <a:xfrm>
          <a:off x="0" y="0"/>
          <a:ext cx="0" cy="0"/>
          <a:chOff x="0" y="0"/>
          <a:chExt cx="0" cy="0"/>
        </a:xfrm>
      </p:grpSpPr>
      <p:sp>
        <p:nvSpPr>
          <p:cNvPr id="267" name="Google Shape;267;p33"/>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 name="Google Shape;268;p33"/>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33"/>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0" name="Google Shape;270;p33"/>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 name="Google Shape;271;p33"/>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2" name="Google Shape;272;p33"/>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73" name="Google Shape;273;p33"/>
          <p:cNvPicPr preferRelativeResize="0"/>
          <p:nvPr/>
        </p:nvPicPr>
        <p:blipFill rotWithShape="1">
          <a:blip r:embed="rId3">
            <a:alphaModFix/>
          </a:blip>
          <a:srcRect l="16184" t="-153" r="25995" b="153"/>
          <a:stretch/>
        </p:blipFill>
        <p:spPr>
          <a:xfrm>
            <a:off x="6550981" y="-51242"/>
            <a:ext cx="6007395" cy="692638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3_Imagen con título">
  <p:cSld name="3_Imagen con título">
    <p:bg>
      <p:bgPr>
        <a:solidFill>
          <a:schemeClr val="dk2"/>
        </a:solidFill>
        <a:effectLst/>
      </p:bgPr>
    </p:bg>
    <p:spTree>
      <p:nvGrpSpPr>
        <p:cNvPr id="1" name="Shape 3105"/>
        <p:cNvGrpSpPr/>
        <p:nvPr/>
      </p:nvGrpSpPr>
      <p:grpSpPr>
        <a:xfrm>
          <a:off x="0" y="0"/>
          <a:ext cx="0" cy="0"/>
          <a:chOff x="0" y="0"/>
          <a:chExt cx="0" cy="0"/>
        </a:xfrm>
      </p:grpSpPr>
      <p:sp>
        <p:nvSpPr>
          <p:cNvPr id="3106" name="Google Shape;3106;p388"/>
          <p:cNvSpPr/>
          <p:nvPr/>
        </p:nvSpPr>
        <p:spPr>
          <a:xfrm>
            <a:off x="5257800" y="-31364"/>
            <a:ext cx="6934200" cy="688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07" name="Google Shape;3107;p38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8" name="Google Shape;3108;p38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9" name="Google Shape;3109;p38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110" name="Google Shape;3110;p388"/>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1" name="Google Shape;3111;p388"/>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3112" name="Google Shape;3112;p388"/>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113" name="Google Shape;3113;p388"/>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114"/>
        <p:cNvGrpSpPr/>
        <p:nvPr/>
      </p:nvGrpSpPr>
      <p:grpSpPr>
        <a:xfrm>
          <a:off x="0" y="0"/>
          <a:ext cx="0" cy="0"/>
          <a:chOff x="0" y="0"/>
          <a:chExt cx="0" cy="0"/>
        </a:xfrm>
      </p:grpSpPr>
      <p:sp>
        <p:nvSpPr>
          <p:cNvPr id="3115" name="Google Shape;3115;p38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6" name="Google Shape;3116;p38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7" name="Google Shape;3117;p38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8" name="Google Shape;3118;p38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9" name="Google Shape;3119;p38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120" name="Google Shape;3120;p38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bg>
      <p:bgPr>
        <a:solidFill>
          <a:schemeClr val="dk2"/>
        </a:solidFill>
        <a:effectLst/>
      </p:bgPr>
    </p:bg>
    <p:spTree>
      <p:nvGrpSpPr>
        <p:cNvPr id="1" name="Shape 3121"/>
        <p:cNvGrpSpPr/>
        <p:nvPr/>
      </p:nvGrpSpPr>
      <p:grpSpPr>
        <a:xfrm>
          <a:off x="0" y="0"/>
          <a:ext cx="0" cy="0"/>
          <a:chOff x="0" y="0"/>
          <a:chExt cx="0" cy="0"/>
        </a:xfrm>
      </p:grpSpPr>
      <p:sp>
        <p:nvSpPr>
          <p:cNvPr id="3122" name="Google Shape;3122;p39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23" name="Google Shape;3123;p39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4" name="Google Shape;3124;p39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25" name="Google Shape;3125;p39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26" name="Google Shape;3126;p39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27" name="Google Shape;3127;p39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128" name="Google Shape;3128;p390"/>
          <p:cNvSpPr/>
          <p:nvPr/>
        </p:nvSpPr>
        <p:spPr>
          <a:xfrm>
            <a:off x="6550981" y="-56693"/>
            <a:ext cx="5773481" cy="692120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solidFill>
          <a:schemeClr val="dk2"/>
        </a:solidFill>
        <a:effectLst/>
      </p:bgPr>
    </p:bg>
    <p:spTree>
      <p:nvGrpSpPr>
        <p:cNvPr id="1" name="Shape 3129"/>
        <p:cNvGrpSpPr/>
        <p:nvPr/>
      </p:nvGrpSpPr>
      <p:grpSpPr>
        <a:xfrm>
          <a:off x="0" y="0"/>
          <a:ext cx="0" cy="0"/>
          <a:chOff x="0" y="0"/>
          <a:chExt cx="0" cy="0"/>
        </a:xfrm>
      </p:grpSpPr>
      <p:sp>
        <p:nvSpPr>
          <p:cNvPr id="3130" name="Google Shape;3130;p39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1" name="Google Shape;3131;p39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2" name="Google Shape;3132;p39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33" name="Google Shape;3133;p39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4" name="Google Shape;3134;p39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35" name="Google Shape;3135;p39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136" name="Google Shape;3136;p391"/>
          <p:cNvSpPr/>
          <p:nvPr/>
        </p:nvSpPr>
        <p:spPr>
          <a:xfrm>
            <a:off x="6550980" y="-31365"/>
            <a:ext cx="5641019" cy="688524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bg>
      <p:bgPr>
        <a:solidFill>
          <a:schemeClr val="dk2"/>
        </a:solidFill>
        <a:effectLst/>
      </p:bgPr>
    </p:bg>
    <p:spTree>
      <p:nvGrpSpPr>
        <p:cNvPr id="1" name="Shape 3137"/>
        <p:cNvGrpSpPr/>
        <p:nvPr/>
      </p:nvGrpSpPr>
      <p:grpSpPr>
        <a:xfrm>
          <a:off x="0" y="0"/>
          <a:ext cx="0" cy="0"/>
          <a:chOff x="0" y="0"/>
          <a:chExt cx="0" cy="0"/>
        </a:xfrm>
      </p:grpSpPr>
      <p:sp>
        <p:nvSpPr>
          <p:cNvPr id="3138" name="Google Shape;3138;p39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9" name="Google Shape;3139;p39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0" name="Google Shape;3140;p39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41" name="Google Shape;3141;p39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42" name="Google Shape;3142;p39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43" name="Google Shape;3143;p39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144" name="Google Shape;3144;p392"/>
          <p:cNvSpPr/>
          <p:nvPr/>
        </p:nvSpPr>
        <p:spPr>
          <a:xfrm>
            <a:off x="6550981" y="-137898"/>
            <a:ext cx="5806469" cy="7080956"/>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bg>
      <p:bgPr>
        <a:solidFill>
          <a:schemeClr val="dk2"/>
        </a:solidFill>
        <a:effectLst/>
      </p:bgPr>
    </p:bg>
    <p:spTree>
      <p:nvGrpSpPr>
        <p:cNvPr id="1" name="Shape 3145"/>
        <p:cNvGrpSpPr/>
        <p:nvPr/>
      </p:nvGrpSpPr>
      <p:grpSpPr>
        <a:xfrm>
          <a:off x="0" y="0"/>
          <a:ext cx="0" cy="0"/>
          <a:chOff x="0" y="0"/>
          <a:chExt cx="0" cy="0"/>
        </a:xfrm>
      </p:grpSpPr>
      <p:sp>
        <p:nvSpPr>
          <p:cNvPr id="3146" name="Google Shape;3146;p39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47" name="Google Shape;3147;p39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8" name="Google Shape;3148;p39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49" name="Google Shape;3149;p39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50" name="Google Shape;3150;p39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51" name="Google Shape;3151;p39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152" name="Google Shape;3152;p393"/>
          <p:cNvSpPr/>
          <p:nvPr/>
        </p:nvSpPr>
        <p:spPr>
          <a:xfrm>
            <a:off x="6550981" y="-131277"/>
            <a:ext cx="6108088" cy="7144649"/>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bg>
      <p:bgPr>
        <a:solidFill>
          <a:schemeClr val="dk2"/>
        </a:solidFill>
        <a:effectLst/>
      </p:bgPr>
    </p:bg>
    <p:spTree>
      <p:nvGrpSpPr>
        <p:cNvPr id="1" name="Shape 3153"/>
        <p:cNvGrpSpPr/>
        <p:nvPr/>
      </p:nvGrpSpPr>
      <p:grpSpPr>
        <a:xfrm>
          <a:off x="0" y="0"/>
          <a:ext cx="0" cy="0"/>
          <a:chOff x="0" y="0"/>
          <a:chExt cx="0" cy="0"/>
        </a:xfrm>
      </p:grpSpPr>
      <p:sp>
        <p:nvSpPr>
          <p:cNvPr id="3154" name="Google Shape;3154;p39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55" name="Google Shape;3155;p39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6" name="Google Shape;3156;p39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57" name="Google Shape;3157;p39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58" name="Google Shape;3158;p39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59" name="Google Shape;3159;p39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160" name="Google Shape;3160;p394"/>
          <p:cNvSpPr/>
          <p:nvPr/>
        </p:nvSpPr>
        <p:spPr>
          <a:xfrm>
            <a:off x="6550981" y="-54882"/>
            <a:ext cx="6594769" cy="6976679"/>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5_Encabezado de sección">
  <p:cSld name="5_Encabezado de sección">
    <p:bg>
      <p:bgPr>
        <a:solidFill>
          <a:schemeClr val="dk2"/>
        </a:solidFill>
        <a:effectLst/>
      </p:bgPr>
    </p:bg>
    <p:spTree>
      <p:nvGrpSpPr>
        <p:cNvPr id="1" name="Shape 3161"/>
        <p:cNvGrpSpPr/>
        <p:nvPr/>
      </p:nvGrpSpPr>
      <p:grpSpPr>
        <a:xfrm>
          <a:off x="0" y="0"/>
          <a:ext cx="0" cy="0"/>
          <a:chOff x="0" y="0"/>
          <a:chExt cx="0" cy="0"/>
        </a:xfrm>
      </p:grpSpPr>
      <p:sp>
        <p:nvSpPr>
          <p:cNvPr id="3162" name="Google Shape;3162;p39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63" name="Google Shape;3163;p39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4" name="Google Shape;3164;p39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65" name="Google Shape;3165;p39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66" name="Google Shape;3166;p39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67" name="Google Shape;3167;p39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168" name="Google Shape;3168;p395"/>
          <p:cNvSpPr/>
          <p:nvPr/>
        </p:nvSpPr>
        <p:spPr>
          <a:xfrm>
            <a:off x="6550981" y="-63796"/>
            <a:ext cx="5763303" cy="7017487"/>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7_Encabezado de sección">
  <p:cSld name="7_Encabezado de sección">
    <p:bg>
      <p:bgPr>
        <a:solidFill>
          <a:schemeClr val="dk2"/>
        </a:solidFill>
        <a:effectLst/>
      </p:bgPr>
    </p:bg>
    <p:spTree>
      <p:nvGrpSpPr>
        <p:cNvPr id="1" name="Shape 3169"/>
        <p:cNvGrpSpPr/>
        <p:nvPr/>
      </p:nvGrpSpPr>
      <p:grpSpPr>
        <a:xfrm>
          <a:off x="0" y="0"/>
          <a:ext cx="0" cy="0"/>
          <a:chOff x="0" y="0"/>
          <a:chExt cx="0" cy="0"/>
        </a:xfrm>
      </p:grpSpPr>
      <p:sp>
        <p:nvSpPr>
          <p:cNvPr id="3170" name="Google Shape;3170;p39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1" name="Google Shape;3171;p39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2" name="Google Shape;3172;p39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73" name="Google Shape;3173;p39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4" name="Google Shape;3174;p39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75" name="Google Shape;3175;p39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176" name="Google Shape;3176;p396"/>
          <p:cNvSpPr/>
          <p:nvPr/>
        </p:nvSpPr>
        <p:spPr>
          <a:xfrm>
            <a:off x="6558067" y="0"/>
            <a:ext cx="5633931"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8_Encabezado de sección">
  <p:cSld name="8_Encabezado de sección">
    <p:bg>
      <p:bgPr>
        <a:solidFill>
          <a:schemeClr val="dk2"/>
        </a:solidFill>
        <a:effectLst/>
      </p:bgPr>
    </p:bg>
    <p:spTree>
      <p:nvGrpSpPr>
        <p:cNvPr id="1" name="Shape 3177"/>
        <p:cNvGrpSpPr/>
        <p:nvPr/>
      </p:nvGrpSpPr>
      <p:grpSpPr>
        <a:xfrm>
          <a:off x="0" y="0"/>
          <a:ext cx="0" cy="0"/>
          <a:chOff x="0" y="0"/>
          <a:chExt cx="0" cy="0"/>
        </a:xfrm>
      </p:grpSpPr>
      <p:sp>
        <p:nvSpPr>
          <p:cNvPr id="3178" name="Google Shape;3178;p39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79" name="Google Shape;3179;p39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0" name="Google Shape;3180;p39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81" name="Google Shape;3181;p39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82" name="Google Shape;3182;p39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83" name="Google Shape;3183;p39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184" name="Google Shape;3184;p397"/>
          <p:cNvSpPr/>
          <p:nvPr/>
        </p:nvSpPr>
        <p:spPr>
          <a:xfrm>
            <a:off x="6550981" y="-40096"/>
            <a:ext cx="5709683" cy="692692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1_Encabezado de sección">
  <p:cSld name="11_Encabezado de sección">
    <p:bg>
      <p:bgPr>
        <a:solidFill>
          <a:schemeClr val="dk2"/>
        </a:solidFill>
        <a:effectLst/>
      </p:bgPr>
    </p:bg>
    <p:spTree>
      <p:nvGrpSpPr>
        <p:cNvPr id="1" name="Shape 274"/>
        <p:cNvGrpSpPr/>
        <p:nvPr/>
      </p:nvGrpSpPr>
      <p:grpSpPr>
        <a:xfrm>
          <a:off x="0" y="0"/>
          <a:ext cx="0" cy="0"/>
          <a:chOff x="0" y="0"/>
          <a:chExt cx="0" cy="0"/>
        </a:xfrm>
      </p:grpSpPr>
      <p:sp>
        <p:nvSpPr>
          <p:cNvPr id="275" name="Google Shape;275;p34"/>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6" name="Google Shape;276;p34"/>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34"/>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78" name="Google Shape;278;p34"/>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 name="Google Shape;279;p34"/>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0" name="Google Shape;280;p34"/>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81" name="Google Shape;281;p34"/>
          <p:cNvPicPr preferRelativeResize="0"/>
          <p:nvPr/>
        </p:nvPicPr>
        <p:blipFill rotWithShape="1">
          <a:blip r:embed="rId3">
            <a:alphaModFix/>
          </a:blip>
          <a:srcRect l="19504" t="16442" r="43519" b="21534"/>
          <a:stretch/>
        </p:blipFill>
        <p:spPr>
          <a:xfrm>
            <a:off x="6550981" y="-72219"/>
            <a:ext cx="6246183" cy="698481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9_Encabezado de sección">
  <p:cSld name="9_Encabezado de sección">
    <p:bg>
      <p:bgPr>
        <a:solidFill>
          <a:schemeClr val="dk2"/>
        </a:solidFill>
        <a:effectLst/>
      </p:bgPr>
    </p:bg>
    <p:spTree>
      <p:nvGrpSpPr>
        <p:cNvPr id="1" name="Shape 3185"/>
        <p:cNvGrpSpPr/>
        <p:nvPr/>
      </p:nvGrpSpPr>
      <p:grpSpPr>
        <a:xfrm>
          <a:off x="0" y="0"/>
          <a:ext cx="0" cy="0"/>
          <a:chOff x="0" y="0"/>
          <a:chExt cx="0" cy="0"/>
        </a:xfrm>
      </p:grpSpPr>
      <p:sp>
        <p:nvSpPr>
          <p:cNvPr id="3186" name="Google Shape;3186;p39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87" name="Google Shape;3187;p39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8" name="Google Shape;3188;p39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89" name="Google Shape;3189;p39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90" name="Google Shape;3190;p39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91" name="Google Shape;3191;p39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192" name="Google Shape;3192;p398"/>
          <p:cNvSpPr/>
          <p:nvPr/>
        </p:nvSpPr>
        <p:spPr>
          <a:xfrm>
            <a:off x="6550981" y="-59957"/>
            <a:ext cx="5964863" cy="6977912"/>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10_Encabezado de sección">
  <p:cSld name="10_Encabezado de sección">
    <p:bg>
      <p:bgPr>
        <a:solidFill>
          <a:schemeClr val="dk2"/>
        </a:solidFill>
        <a:effectLst/>
      </p:bgPr>
    </p:bg>
    <p:spTree>
      <p:nvGrpSpPr>
        <p:cNvPr id="1" name="Shape 3193"/>
        <p:cNvGrpSpPr/>
        <p:nvPr/>
      </p:nvGrpSpPr>
      <p:grpSpPr>
        <a:xfrm>
          <a:off x="0" y="0"/>
          <a:ext cx="0" cy="0"/>
          <a:chOff x="0" y="0"/>
          <a:chExt cx="0" cy="0"/>
        </a:xfrm>
      </p:grpSpPr>
      <p:sp>
        <p:nvSpPr>
          <p:cNvPr id="3194" name="Google Shape;3194;p39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95" name="Google Shape;3195;p39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6" name="Google Shape;3196;p39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97" name="Google Shape;3197;p39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98" name="Google Shape;3198;p39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99" name="Google Shape;3199;p39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200" name="Google Shape;3200;p399"/>
          <p:cNvSpPr/>
          <p:nvPr/>
        </p:nvSpPr>
        <p:spPr>
          <a:xfrm>
            <a:off x="6550981" y="-51242"/>
            <a:ext cx="6007394" cy="6926387"/>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12_Encabezado de sección">
  <p:cSld name="12_Encabezado de sección">
    <p:bg>
      <p:bgPr>
        <a:solidFill>
          <a:schemeClr val="dk2"/>
        </a:solidFill>
        <a:effectLst/>
      </p:bgPr>
    </p:bg>
    <p:spTree>
      <p:nvGrpSpPr>
        <p:cNvPr id="1" name="Shape 3201"/>
        <p:cNvGrpSpPr/>
        <p:nvPr/>
      </p:nvGrpSpPr>
      <p:grpSpPr>
        <a:xfrm>
          <a:off x="0" y="0"/>
          <a:ext cx="0" cy="0"/>
          <a:chOff x="0" y="0"/>
          <a:chExt cx="0" cy="0"/>
        </a:xfrm>
      </p:grpSpPr>
      <p:sp>
        <p:nvSpPr>
          <p:cNvPr id="3202" name="Google Shape;3202;p40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03" name="Google Shape;3203;p40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4" name="Google Shape;3204;p40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05" name="Google Shape;3205;p40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06" name="Google Shape;3206;p40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07" name="Google Shape;3207;p40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208" name="Google Shape;3208;p400"/>
          <p:cNvSpPr/>
          <p:nvPr/>
        </p:nvSpPr>
        <p:spPr>
          <a:xfrm>
            <a:off x="6550981" y="-181554"/>
            <a:ext cx="5745650" cy="7223801"/>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13_Encabezado de sección">
  <p:cSld name="13_Encabezado de sección">
    <p:bg>
      <p:bgPr>
        <a:solidFill>
          <a:schemeClr val="dk2"/>
        </a:solidFill>
        <a:effectLst/>
      </p:bgPr>
    </p:bg>
    <p:spTree>
      <p:nvGrpSpPr>
        <p:cNvPr id="1" name="Shape 3209"/>
        <p:cNvGrpSpPr/>
        <p:nvPr/>
      </p:nvGrpSpPr>
      <p:grpSpPr>
        <a:xfrm>
          <a:off x="0" y="0"/>
          <a:ext cx="0" cy="0"/>
          <a:chOff x="0" y="0"/>
          <a:chExt cx="0" cy="0"/>
        </a:xfrm>
      </p:grpSpPr>
      <p:sp>
        <p:nvSpPr>
          <p:cNvPr id="3210" name="Google Shape;3210;p40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1" name="Google Shape;3211;p40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2" name="Google Shape;3212;p40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13" name="Google Shape;3213;p40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4" name="Google Shape;3214;p40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15" name="Google Shape;3215;p40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216" name="Google Shape;3216;p401"/>
          <p:cNvPicPr preferRelativeResize="0"/>
          <p:nvPr/>
        </p:nvPicPr>
        <p:blipFill rotWithShape="1">
          <a:blip r:embed="rId3">
            <a:alphaModFix/>
          </a:blip>
          <a:srcRect l="14337" r="22804"/>
          <a:stretch/>
        </p:blipFill>
        <p:spPr>
          <a:xfrm>
            <a:off x="6550981" y="-83671"/>
            <a:ext cx="6624081" cy="702533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14_Encabezado de sección">
  <p:cSld name="14_Encabezado de sección">
    <p:bg>
      <p:bgPr>
        <a:solidFill>
          <a:schemeClr val="dk2"/>
        </a:solidFill>
        <a:effectLst/>
      </p:bgPr>
    </p:bg>
    <p:spTree>
      <p:nvGrpSpPr>
        <p:cNvPr id="1" name="Shape 3217"/>
        <p:cNvGrpSpPr/>
        <p:nvPr/>
      </p:nvGrpSpPr>
      <p:grpSpPr>
        <a:xfrm>
          <a:off x="0" y="0"/>
          <a:ext cx="0" cy="0"/>
          <a:chOff x="0" y="0"/>
          <a:chExt cx="0" cy="0"/>
        </a:xfrm>
      </p:grpSpPr>
      <p:sp>
        <p:nvSpPr>
          <p:cNvPr id="3218" name="Google Shape;3218;p40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9" name="Google Shape;3219;p40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0" name="Google Shape;3220;p40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21" name="Google Shape;3221;p40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22" name="Google Shape;3222;p40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23" name="Google Shape;3223;p40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224" name="Google Shape;3224;p402"/>
          <p:cNvSpPr/>
          <p:nvPr/>
        </p:nvSpPr>
        <p:spPr>
          <a:xfrm>
            <a:off x="6550981" y="-167313"/>
            <a:ext cx="5827075" cy="7192623"/>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15_Encabezado de sección">
  <p:cSld name="15_Encabezado de sección">
    <p:bg>
      <p:bgPr>
        <a:solidFill>
          <a:schemeClr val="dk2"/>
        </a:solidFill>
        <a:effectLst/>
      </p:bgPr>
    </p:bg>
    <p:spTree>
      <p:nvGrpSpPr>
        <p:cNvPr id="1" name="Shape 3225"/>
        <p:cNvGrpSpPr/>
        <p:nvPr/>
      </p:nvGrpSpPr>
      <p:grpSpPr>
        <a:xfrm>
          <a:off x="0" y="0"/>
          <a:ext cx="0" cy="0"/>
          <a:chOff x="0" y="0"/>
          <a:chExt cx="0" cy="0"/>
        </a:xfrm>
      </p:grpSpPr>
      <p:sp>
        <p:nvSpPr>
          <p:cNvPr id="3226" name="Google Shape;3226;p40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27" name="Google Shape;3227;p40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8" name="Google Shape;3228;p40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29" name="Google Shape;3229;p40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0" name="Google Shape;3230;p40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31" name="Google Shape;3231;p40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232" name="Google Shape;3232;p403"/>
          <p:cNvSpPr/>
          <p:nvPr/>
        </p:nvSpPr>
        <p:spPr>
          <a:xfrm>
            <a:off x="6550981" y="-58004"/>
            <a:ext cx="6373506" cy="6974006"/>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16_Encabezado de sección">
  <p:cSld name="16_Encabezado de sección">
    <p:bg>
      <p:bgPr>
        <a:solidFill>
          <a:schemeClr val="dk2"/>
        </a:solidFill>
        <a:effectLst/>
      </p:bgPr>
    </p:bg>
    <p:spTree>
      <p:nvGrpSpPr>
        <p:cNvPr id="1" name="Shape 3233"/>
        <p:cNvGrpSpPr/>
        <p:nvPr/>
      </p:nvGrpSpPr>
      <p:grpSpPr>
        <a:xfrm>
          <a:off x="0" y="0"/>
          <a:ext cx="0" cy="0"/>
          <a:chOff x="0" y="0"/>
          <a:chExt cx="0" cy="0"/>
        </a:xfrm>
      </p:grpSpPr>
      <p:sp>
        <p:nvSpPr>
          <p:cNvPr id="3234" name="Google Shape;3234;p40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5" name="Google Shape;3235;p40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6" name="Google Shape;3236;p40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37" name="Google Shape;3237;p40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38" name="Google Shape;3238;p40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39" name="Google Shape;3239;p40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240" name="Google Shape;3240;p404"/>
          <p:cNvPicPr preferRelativeResize="0"/>
          <p:nvPr/>
        </p:nvPicPr>
        <p:blipFill rotWithShape="1">
          <a:blip r:embed="rId3">
            <a:alphaModFix/>
          </a:blip>
          <a:srcRect l="22637" t="6875" r="28856" b="7398"/>
          <a:stretch/>
        </p:blipFill>
        <p:spPr>
          <a:xfrm>
            <a:off x="6550981" y="-85062"/>
            <a:ext cx="5964863" cy="702812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17_Encabezado de sección">
  <p:cSld name="17_Encabezado de sección">
    <p:bg>
      <p:bgPr>
        <a:solidFill>
          <a:schemeClr val="dk2"/>
        </a:solidFill>
        <a:effectLst/>
      </p:bgPr>
    </p:bg>
    <p:spTree>
      <p:nvGrpSpPr>
        <p:cNvPr id="1" name="Shape 3241"/>
        <p:cNvGrpSpPr/>
        <p:nvPr/>
      </p:nvGrpSpPr>
      <p:grpSpPr>
        <a:xfrm>
          <a:off x="0" y="0"/>
          <a:ext cx="0" cy="0"/>
          <a:chOff x="0" y="0"/>
          <a:chExt cx="0" cy="0"/>
        </a:xfrm>
      </p:grpSpPr>
      <p:sp>
        <p:nvSpPr>
          <p:cNvPr id="3242" name="Google Shape;3242;p40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3" name="Google Shape;3243;p40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4" name="Google Shape;3244;p40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45" name="Google Shape;3245;p40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46" name="Google Shape;3246;p40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47" name="Google Shape;3247;p40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248" name="Google Shape;3248;p405"/>
          <p:cNvSpPr/>
          <p:nvPr/>
        </p:nvSpPr>
        <p:spPr>
          <a:xfrm>
            <a:off x="6550981" y="-116959"/>
            <a:ext cx="5804050" cy="7049386"/>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18_Encabezado de sección">
  <p:cSld name="18_Encabezado de sección">
    <p:bg>
      <p:bgPr>
        <a:solidFill>
          <a:schemeClr val="dk2"/>
        </a:solidFill>
        <a:effectLst/>
      </p:bgPr>
    </p:bg>
    <p:spTree>
      <p:nvGrpSpPr>
        <p:cNvPr id="1" name="Shape 3249"/>
        <p:cNvGrpSpPr/>
        <p:nvPr/>
      </p:nvGrpSpPr>
      <p:grpSpPr>
        <a:xfrm>
          <a:off x="0" y="0"/>
          <a:ext cx="0" cy="0"/>
          <a:chOff x="0" y="0"/>
          <a:chExt cx="0" cy="0"/>
        </a:xfrm>
      </p:grpSpPr>
      <p:sp>
        <p:nvSpPr>
          <p:cNvPr id="3250" name="Google Shape;3250;p40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51" name="Google Shape;3251;p40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2" name="Google Shape;3252;p40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53" name="Google Shape;3253;p40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54" name="Google Shape;3254;p40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55" name="Google Shape;3255;p40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256" name="Google Shape;3256;p406"/>
          <p:cNvPicPr preferRelativeResize="0"/>
          <p:nvPr/>
        </p:nvPicPr>
        <p:blipFill rotWithShape="1">
          <a:blip r:embed="rId3">
            <a:alphaModFix/>
          </a:blip>
          <a:srcRect l="31537" t="12026" r="17817"/>
          <a:stretch/>
        </p:blipFill>
        <p:spPr>
          <a:xfrm>
            <a:off x="6550981" y="-61722"/>
            <a:ext cx="6028663" cy="698144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19_Encabezado de sección">
  <p:cSld name="19_Encabezado de sección">
    <p:bg>
      <p:bgPr>
        <a:solidFill>
          <a:schemeClr val="dk2"/>
        </a:solidFill>
        <a:effectLst/>
      </p:bgPr>
    </p:bg>
    <p:spTree>
      <p:nvGrpSpPr>
        <p:cNvPr id="1" name="Shape 3257"/>
        <p:cNvGrpSpPr/>
        <p:nvPr/>
      </p:nvGrpSpPr>
      <p:grpSpPr>
        <a:xfrm>
          <a:off x="0" y="0"/>
          <a:ext cx="0" cy="0"/>
          <a:chOff x="0" y="0"/>
          <a:chExt cx="0" cy="0"/>
        </a:xfrm>
      </p:grpSpPr>
      <p:sp>
        <p:nvSpPr>
          <p:cNvPr id="3258" name="Google Shape;3258;p40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59" name="Google Shape;3259;p40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0" name="Google Shape;3260;p40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61" name="Google Shape;3261;p40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62" name="Google Shape;3262;p40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63" name="Google Shape;3263;p40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264" name="Google Shape;3264;p407"/>
          <p:cNvSpPr/>
          <p:nvPr/>
        </p:nvSpPr>
        <p:spPr>
          <a:xfrm>
            <a:off x="6567377" y="-68392"/>
            <a:ext cx="5624625" cy="699478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2_Encabezado de sección">
  <p:cSld name="12_Encabezado de sección">
    <p:bg>
      <p:bgPr>
        <a:solidFill>
          <a:schemeClr val="dk2"/>
        </a:solidFill>
        <a:effectLst/>
      </p:bgPr>
    </p:bg>
    <p:spTree>
      <p:nvGrpSpPr>
        <p:cNvPr id="1" name="Shape 282"/>
        <p:cNvGrpSpPr/>
        <p:nvPr/>
      </p:nvGrpSpPr>
      <p:grpSpPr>
        <a:xfrm>
          <a:off x="0" y="0"/>
          <a:ext cx="0" cy="0"/>
          <a:chOff x="0" y="0"/>
          <a:chExt cx="0" cy="0"/>
        </a:xfrm>
      </p:grpSpPr>
      <p:sp>
        <p:nvSpPr>
          <p:cNvPr id="283" name="Google Shape;283;p35"/>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 name="Google Shape;284;p35"/>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p35"/>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86" name="Google Shape;286;p35"/>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 name="Google Shape;287;p35"/>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8" name="Google Shape;288;p35"/>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89" name="Google Shape;289;p35"/>
          <p:cNvPicPr preferRelativeResize="0"/>
          <p:nvPr/>
        </p:nvPicPr>
        <p:blipFill rotWithShape="1">
          <a:blip r:embed="rId3">
            <a:alphaModFix/>
          </a:blip>
          <a:srcRect l="1796" t="7907" r="51130" b="3320"/>
          <a:stretch/>
        </p:blipFill>
        <p:spPr>
          <a:xfrm>
            <a:off x="6550981" y="-181554"/>
            <a:ext cx="5745652" cy="72237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20_Encabezado de sección">
  <p:cSld name="20_Encabezado de sección">
    <p:bg>
      <p:bgPr>
        <a:solidFill>
          <a:schemeClr val="dk2"/>
        </a:solidFill>
        <a:effectLst/>
      </p:bgPr>
    </p:bg>
    <p:spTree>
      <p:nvGrpSpPr>
        <p:cNvPr id="1" name="Shape 3265"/>
        <p:cNvGrpSpPr/>
        <p:nvPr/>
      </p:nvGrpSpPr>
      <p:grpSpPr>
        <a:xfrm>
          <a:off x="0" y="0"/>
          <a:ext cx="0" cy="0"/>
          <a:chOff x="0" y="0"/>
          <a:chExt cx="0" cy="0"/>
        </a:xfrm>
      </p:grpSpPr>
      <p:sp>
        <p:nvSpPr>
          <p:cNvPr id="3266" name="Google Shape;3266;p40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67" name="Google Shape;3267;p40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8" name="Google Shape;3268;p40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69" name="Google Shape;3269;p40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70" name="Google Shape;3270;p40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71" name="Google Shape;3271;p40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272" name="Google Shape;3272;p408"/>
          <p:cNvSpPr/>
          <p:nvPr/>
        </p:nvSpPr>
        <p:spPr>
          <a:xfrm>
            <a:off x="6550981" y="-92124"/>
            <a:ext cx="6753869" cy="7042244"/>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21_Encabezado de sección">
  <p:cSld name="21_Encabezado de sección">
    <p:bg>
      <p:bgPr>
        <a:solidFill>
          <a:schemeClr val="dk2"/>
        </a:solidFill>
        <a:effectLst/>
      </p:bgPr>
    </p:bg>
    <p:spTree>
      <p:nvGrpSpPr>
        <p:cNvPr id="1" name="Shape 3273"/>
        <p:cNvGrpSpPr/>
        <p:nvPr/>
      </p:nvGrpSpPr>
      <p:grpSpPr>
        <a:xfrm>
          <a:off x="0" y="0"/>
          <a:ext cx="0" cy="0"/>
          <a:chOff x="0" y="0"/>
          <a:chExt cx="0" cy="0"/>
        </a:xfrm>
      </p:grpSpPr>
      <p:sp>
        <p:nvSpPr>
          <p:cNvPr id="3274" name="Google Shape;3274;p40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75" name="Google Shape;3275;p40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6" name="Google Shape;3276;p40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77" name="Google Shape;3277;p40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78" name="Google Shape;3278;p40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79" name="Google Shape;3279;p40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280" name="Google Shape;3280;p409"/>
          <p:cNvPicPr preferRelativeResize="0"/>
          <p:nvPr/>
        </p:nvPicPr>
        <p:blipFill rotWithShape="1">
          <a:blip r:embed="rId3">
            <a:alphaModFix/>
          </a:blip>
          <a:srcRect l="30045" t="24045" r="27762" b="6798"/>
          <a:stretch/>
        </p:blipFill>
        <p:spPr>
          <a:xfrm>
            <a:off x="6556869" y="-139891"/>
            <a:ext cx="6532138" cy="713777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22_Encabezado de sección">
  <p:cSld name="22_Encabezado de sección">
    <p:bg>
      <p:bgPr>
        <a:solidFill>
          <a:schemeClr val="dk2"/>
        </a:solidFill>
        <a:effectLst/>
      </p:bgPr>
    </p:bg>
    <p:spTree>
      <p:nvGrpSpPr>
        <p:cNvPr id="1" name="Shape 3281"/>
        <p:cNvGrpSpPr/>
        <p:nvPr/>
      </p:nvGrpSpPr>
      <p:grpSpPr>
        <a:xfrm>
          <a:off x="0" y="0"/>
          <a:ext cx="0" cy="0"/>
          <a:chOff x="0" y="0"/>
          <a:chExt cx="0" cy="0"/>
        </a:xfrm>
      </p:grpSpPr>
      <p:sp>
        <p:nvSpPr>
          <p:cNvPr id="3282" name="Google Shape;3282;p41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83" name="Google Shape;3283;p41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4" name="Google Shape;3284;p41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85" name="Google Shape;3285;p41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86" name="Google Shape;3286;p41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87" name="Google Shape;3287;p41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288" name="Google Shape;3288;p410"/>
          <p:cNvSpPr/>
          <p:nvPr/>
        </p:nvSpPr>
        <p:spPr>
          <a:xfrm>
            <a:off x="6550981" y="-132124"/>
            <a:ext cx="6052719" cy="7122246"/>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23_Encabezado de sección">
  <p:cSld name="23_Encabezado de sección">
    <p:bg>
      <p:bgPr>
        <a:solidFill>
          <a:schemeClr val="dk2"/>
        </a:solidFill>
        <a:effectLst/>
      </p:bgPr>
    </p:bg>
    <p:spTree>
      <p:nvGrpSpPr>
        <p:cNvPr id="1" name="Shape 3289"/>
        <p:cNvGrpSpPr/>
        <p:nvPr/>
      </p:nvGrpSpPr>
      <p:grpSpPr>
        <a:xfrm>
          <a:off x="0" y="0"/>
          <a:ext cx="0" cy="0"/>
          <a:chOff x="0" y="0"/>
          <a:chExt cx="0" cy="0"/>
        </a:xfrm>
      </p:grpSpPr>
      <p:sp>
        <p:nvSpPr>
          <p:cNvPr id="3290" name="Google Shape;3290;p41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91" name="Google Shape;3291;p41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2" name="Google Shape;3292;p41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93" name="Google Shape;3293;p41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94" name="Google Shape;3294;p41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95" name="Google Shape;3295;p41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296" name="Google Shape;3296;p411"/>
          <p:cNvSpPr/>
          <p:nvPr/>
        </p:nvSpPr>
        <p:spPr>
          <a:xfrm>
            <a:off x="6550981" y="-65275"/>
            <a:ext cx="5921919" cy="700104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24_Encabezado de sección">
  <p:cSld name="24_Encabezado de sección">
    <p:bg>
      <p:bgPr>
        <a:solidFill>
          <a:schemeClr val="dk2"/>
        </a:solidFill>
        <a:effectLst/>
      </p:bgPr>
    </p:bg>
    <p:spTree>
      <p:nvGrpSpPr>
        <p:cNvPr id="1" name="Shape 3297"/>
        <p:cNvGrpSpPr/>
        <p:nvPr/>
      </p:nvGrpSpPr>
      <p:grpSpPr>
        <a:xfrm>
          <a:off x="0" y="0"/>
          <a:ext cx="0" cy="0"/>
          <a:chOff x="0" y="0"/>
          <a:chExt cx="0" cy="0"/>
        </a:xfrm>
      </p:grpSpPr>
      <p:sp>
        <p:nvSpPr>
          <p:cNvPr id="3298" name="Google Shape;3298;p41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99" name="Google Shape;3299;p41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0" name="Google Shape;3300;p41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301" name="Google Shape;3301;p41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02" name="Google Shape;3302;p41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303" name="Google Shape;3303;p41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304" name="Google Shape;3304;p412"/>
          <p:cNvSpPr/>
          <p:nvPr/>
        </p:nvSpPr>
        <p:spPr>
          <a:xfrm>
            <a:off x="6550981" y="-299400"/>
            <a:ext cx="5809106" cy="745679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25_Encabezado de sección">
  <p:cSld name="25_Encabezado de sección">
    <p:bg>
      <p:bgPr>
        <a:solidFill>
          <a:schemeClr val="dk2"/>
        </a:solidFill>
        <a:effectLst/>
      </p:bgPr>
    </p:bg>
    <p:spTree>
      <p:nvGrpSpPr>
        <p:cNvPr id="1" name="Shape 3305"/>
        <p:cNvGrpSpPr/>
        <p:nvPr/>
      </p:nvGrpSpPr>
      <p:grpSpPr>
        <a:xfrm>
          <a:off x="0" y="0"/>
          <a:ext cx="0" cy="0"/>
          <a:chOff x="0" y="0"/>
          <a:chExt cx="0" cy="0"/>
        </a:xfrm>
      </p:grpSpPr>
      <p:sp>
        <p:nvSpPr>
          <p:cNvPr id="3306" name="Google Shape;3306;p41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07" name="Google Shape;3307;p41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8" name="Google Shape;3308;p41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309" name="Google Shape;3309;p41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10" name="Google Shape;3310;p41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311" name="Google Shape;3311;p41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312" name="Google Shape;3312;p413"/>
          <p:cNvSpPr/>
          <p:nvPr/>
        </p:nvSpPr>
        <p:spPr>
          <a:xfrm>
            <a:off x="6550981" y="-191687"/>
            <a:ext cx="6381656" cy="7241373"/>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26_Encabezado de sección">
  <p:cSld name="26_Encabezado de sección">
    <p:bg>
      <p:bgPr>
        <a:solidFill>
          <a:schemeClr val="dk2"/>
        </a:solidFill>
        <a:effectLst/>
      </p:bgPr>
    </p:bg>
    <p:spTree>
      <p:nvGrpSpPr>
        <p:cNvPr id="1" name="Shape 3313"/>
        <p:cNvGrpSpPr/>
        <p:nvPr/>
      </p:nvGrpSpPr>
      <p:grpSpPr>
        <a:xfrm>
          <a:off x="0" y="0"/>
          <a:ext cx="0" cy="0"/>
          <a:chOff x="0" y="0"/>
          <a:chExt cx="0" cy="0"/>
        </a:xfrm>
      </p:grpSpPr>
      <p:sp>
        <p:nvSpPr>
          <p:cNvPr id="3314" name="Google Shape;3314;p41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15" name="Google Shape;3315;p41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6" name="Google Shape;3316;p41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317" name="Google Shape;3317;p41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18" name="Google Shape;3318;p41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319" name="Google Shape;3319;p41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320" name="Google Shape;3320;p414"/>
          <p:cNvSpPr/>
          <p:nvPr/>
        </p:nvSpPr>
        <p:spPr>
          <a:xfrm>
            <a:off x="6550981" y="-139206"/>
            <a:ext cx="5772950" cy="7136411"/>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27_Encabezado de sección">
  <p:cSld name="27_Encabezado de sección">
    <p:bg>
      <p:bgPr>
        <a:solidFill>
          <a:schemeClr val="dk2"/>
        </a:solidFill>
        <a:effectLst/>
      </p:bgPr>
    </p:bg>
    <p:spTree>
      <p:nvGrpSpPr>
        <p:cNvPr id="1" name="Shape 3321"/>
        <p:cNvGrpSpPr/>
        <p:nvPr/>
      </p:nvGrpSpPr>
      <p:grpSpPr>
        <a:xfrm>
          <a:off x="0" y="0"/>
          <a:ext cx="0" cy="0"/>
          <a:chOff x="0" y="0"/>
          <a:chExt cx="0" cy="0"/>
        </a:xfrm>
      </p:grpSpPr>
      <p:sp>
        <p:nvSpPr>
          <p:cNvPr id="3322" name="Google Shape;3322;p41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23" name="Google Shape;3323;p41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4" name="Google Shape;3324;p41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325" name="Google Shape;3325;p41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26" name="Google Shape;3326;p41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327" name="Google Shape;3327;p41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328" name="Google Shape;3328;p415"/>
          <p:cNvSpPr/>
          <p:nvPr/>
        </p:nvSpPr>
        <p:spPr>
          <a:xfrm>
            <a:off x="6550982" y="-150125"/>
            <a:ext cx="5868481" cy="7233314"/>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28_Encabezado de sección">
  <p:cSld name="28_Encabezado de sección">
    <p:bg>
      <p:bgPr>
        <a:solidFill>
          <a:schemeClr val="dk2"/>
        </a:solidFill>
        <a:effectLst/>
      </p:bgPr>
    </p:bg>
    <p:spTree>
      <p:nvGrpSpPr>
        <p:cNvPr id="1" name="Shape 3329"/>
        <p:cNvGrpSpPr/>
        <p:nvPr/>
      </p:nvGrpSpPr>
      <p:grpSpPr>
        <a:xfrm>
          <a:off x="0" y="0"/>
          <a:ext cx="0" cy="0"/>
          <a:chOff x="0" y="0"/>
          <a:chExt cx="0" cy="0"/>
        </a:xfrm>
      </p:grpSpPr>
      <p:sp>
        <p:nvSpPr>
          <p:cNvPr id="3330" name="Google Shape;3330;p41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31" name="Google Shape;3331;p41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2" name="Google Shape;3332;p41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333" name="Google Shape;3333;p41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34" name="Google Shape;3334;p41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335" name="Google Shape;3335;p41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336" name="Google Shape;3336;p416"/>
          <p:cNvPicPr preferRelativeResize="0"/>
          <p:nvPr/>
        </p:nvPicPr>
        <p:blipFill rotWithShape="1">
          <a:blip r:embed="rId3">
            <a:alphaModFix/>
          </a:blip>
          <a:srcRect l="30317" r="10824"/>
          <a:stretch/>
        </p:blipFill>
        <p:spPr>
          <a:xfrm>
            <a:off x="6550981" y="-214265"/>
            <a:ext cx="5718356" cy="72865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344"/>
        <p:cNvGrpSpPr/>
        <p:nvPr/>
      </p:nvGrpSpPr>
      <p:grpSpPr>
        <a:xfrm>
          <a:off x="0" y="0"/>
          <a:ext cx="0" cy="0"/>
          <a:chOff x="0" y="0"/>
          <a:chExt cx="0" cy="0"/>
        </a:xfrm>
      </p:grpSpPr>
      <p:sp>
        <p:nvSpPr>
          <p:cNvPr id="3345" name="Google Shape;3345;p418"/>
          <p:cNvSpPr txBox="1">
            <a:spLocks noGrp="1"/>
          </p:cNvSpPr>
          <p:nvPr>
            <p:ph type="title"/>
          </p:nvPr>
        </p:nvSpPr>
        <p:spPr>
          <a:xfrm>
            <a:off x="839788" y="668337"/>
            <a:ext cx="105123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6" name="Google Shape;3346;p41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47" name="Google Shape;3347;p41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8" name="Google Shape;3348;p41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49" name="Google Shape;3349;p41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0" name="Google Shape;3350;p41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1" name="Google Shape;3351;p41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2" name="Google Shape;3352;p41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353" name="Google Shape;3353;p418"/>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354" name="Google Shape;3354;p418"/>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3_Encabezado de sección">
  <p:cSld name="13_Encabezado de sección">
    <p:bg>
      <p:bgPr>
        <a:solidFill>
          <a:schemeClr val="dk2"/>
        </a:solidFill>
        <a:effectLst/>
      </p:bgPr>
    </p:bg>
    <p:spTree>
      <p:nvGrpSpPr>
        <p:cNvPr id="1" name="Shape 290"/>
        <p:cNvGrpSpPr/>
        <p:nvPr/>
      </p:nvGrpSpPr>
      <p:grpSpPr>
        <a:xfrm>
          <a:off x="0" y="0"/>
          <a:ext cx="0" cy="0"/>
          <a:chOff x="0" y="0"/>
          <a:chExt cx="0" cy="0"/>
        </a:xfrm>
      </p:grpSpPr>
      <p:sp>
        <p:nvSpPr>
          <p:cNvPr id="291" name="Google Shape;291;p36"/>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 name="Google Shape;292;p36"/>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36"/>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94" name="Google Shape;294;p36"/>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 name="Google Shape;295;p36"/>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6" name="Google Shape;296;p36"/>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297" name="Google Shape;297;p36"/>
          <p:cNvPicPr preferRelativeResize="0"/>
          <p:nvPr/>
        </p:nvPicPr>
        <p:blipFill rotWithShape="1">
          <a:blip r:embed="rId3">
            <a:alphaModFix/>
          </a:blip>
          <a:srcRect l="14339" r="22802"/>
          <a:stretch/>
        </p:blipFill>
        <p:spPr>
          <a:xfrm>
            <a:off x="6550981" y="-83671"/>
            <a:ext cx="6624084" cy="702533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355"/>
        <p:cNvGrpSpPr/>
        <p:nvPr/>
      </p:nvGrpSpPr>
      <p:grpSpPr>
        <a:xfrm>
          <a:off x="0" y="0"/>
          <a:ext cx="0" cy="0"/>
          <a:chOff x="0" y="0"/>
          <a:chExt cx="0" cy="0"/>
        </a:xfrm>
      </p:grpSpPr>
      <p:sp>
        <p:nvSpPr>
          <p:cNvPr id="3356" name="Google Shape;3356;p419"/>
          <p:cNvSpPr txBox="1">
            <a:spLocks noGrp="1"/>
          </p:cNvSpPr>
          <p:nvPr>
            <p:ph type="title"/>
          </p:nvPr>
        </p:nvSpPr>
        <p:spPr>
          <a:xfrm>
            <a:off x="831850" y="781813"/>
            <a:ext cx="105219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7" name="Google Shape;3357;p419"/>
          <p:cNvSpPr txBox="1">
            <a:spLocks noGrp="1"/>
          </p:cNvSpPr>
          <p:nvPr>
            <p:ph type="body" idx="1"/>
          </p:nvPr>
        </p:nvSpPr>
        <p:spPr>
          <a:xfrm>
            <a:off x="838200" y="2107375"/>
            <a:ext cx="10515600" cy="406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8" name="Google Shape;3358;p41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9" name="Google Shape;3359;p41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0" name="Google Shape;3360;p41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361" name="Google Shape;3361;p419"/>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362" name="Google Shape;3362;p419"/>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1_En blanco" type="blank">
  <p:cSld name="BLANK">
    <p:spTree>
      <p:nvGrpSpPr>
        <p:cNvPr id="1" name="Shape 3363"/>
        <p:cNvGrpSpPr/>
        <p:nvPr/>
      </p:nvGrpSpPr>
      <p:grpSpPr>
        <a:xfrm>
          <a:off x="0" y="0"/>
          <a:ext cx="0" cy="0"/>
          <a:chOff x="0" y="0"/>
          <a:chExt cx="0" cy="0"/>
        </a:xfrm>
      </p:grpSpPr>
      <p:sp>
        <p:nvSpPr>
          <p:cNvPr id="3364" name="Google Shape;3364;p42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5" name="Google Shape;3365;p42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6" name="Google Shape;3366;p42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367" name="Google Shape;3367;p420"/>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Diseño personalizado 1">
  <p:cSld name="1_Diseño personalizado">
    <p:bg>
      <p:bgPr>
        <a:solidFill>
          <a:schemeClr val="lt1"/>
        </a:solidFill>
        <a:effectLst/>
      </p:bgPr>
    </p:bg>
    <p:spTree>
      <p:nvGrpSpPr>
        <p:cNvPr id="1" name="Shape 3368"/>
        <p:cNvGrpSpPr/>
        <p:nvPr/>
      </p:nvGrpSpPr>
      <p:grpSpPr>
        <a:xfrm>
          <a:off x="0" y="0"/>
          <a:ext cx="0" cy="0"/>
          <a:chOff x="0" y="0"/>
          <a:chExt cx="0" cy="0"/>
        </a:xfrm>
      </p:grpSpPr>
      <p:sp>
        <p:nvSpPr>
          <p:cNvPr id="3369" name="Google Shape;3369;p421"/>
          <p:cNvSpPr txBox="1">
            <a:spLocks noGrp="1"/>
          </p:cNvSpPr>
          <p:nvPr>
            <p:ph type="title"/>
          </p:nvPr>
        </p:nvSpPr>
        <p:spPr>
          <a:xfrm>
            <a:off x="952500" y="365041"/>
            <a:ext cx="10401600" cy="1325700"/>
          </a:xfrm>
          <a:prstGeom prst="rect">
            <a:avLst/>
          </a:prstGeom>
          <a:noFill/>
          <a:ln>
            <a:noFill/>
          </a:ln>
        </p:spPr>
        <p:txBody>
          <a:bodyPr spcFirstLastPara="1" wrap="square" lIns="64400" tIns="32200" rIns="64400" bIns="32200" anchor="ctr" anchorCtr="0">
            <a:normAutofit/>
          </a:bodyPr>
          <a:lstStyle>
            <a:lvl1pPr lvl="0" algn="l">
              <a:lnSpc>
                <a:spcPct val="90000"/>
              </a:lnSpc>
              <a:spcBef>
                <a:spcPts val="0"/>
              </a:spcBef>
              <a:spcAft>
                <a:spcPts val="0"/>
              </a:spcAft>
              <a:buClr>
                <a:schemeClr val="accent4"/>
              </a:buClr>
              <a:buSzPts val="1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370"/>
        <p:cNvGrpSpPr/>
        <p:nvPr/>
      </p:nvGrpSpPr>
      <p:grpSpPr>
        <a:xfrm>
          <a:off x="0" y="0"/>
          <a:ext cx="0" cy="0"/>
          <a:chOff x="0" y="0"/>
          <a:chExt cx="0" cy="0"/>
        </a:xfrm>
      </p:grpSpPr>
      <p:sp>
        <p:nvSpPr>
          <p:cNvPr id="3371" name="Google Shape;3371;p422"/>
          <p:cNvSpPr txBox="1">
            <a:spLocks noGrp="1"/>
          </p:cNvSpPr>
          <p:nvPr>
            <p:ph type="ftr" idx="11"/>
          </p:nvPr>
        </p:nvSpPr>
        <p:spPr>
          <a:xfrm>
            <a:off x="1" y="1"/>
            <a:ext cx="2812500" cy="28272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rgbClr val="BABABA"/>
              </a:buClr>
              <a:buSzPts val="1100"/>
              <a:buFont typeface="Calibri"/>
              <a:buNone/>
              <a:defRPr sz="1700" b="0" i="0" u="none" strike="noStrike" cap="none">
                <a:solidFill>
                  <a:srgbClr val="BABABA"/>
                </a:solidFill>
                <a:latin typeface="Calibri"/>
                <a:ea typeface="Calibri"/>
                <a:cs typeface="Calibri"/>
                <a:sym typeface="Calibri"/>
              </a:defRPr>
            </a:lvl1pPr>
            <a:lvl2pPr marR="0" lvl="1"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9pPr>
          </a:lstStyle>
          <a:p>
            <a:endParaRPr/>
          </a:p>
        </p:txBody>
      </p:sp>
      <p:sp>
        <p:nvSpPr>
          <p:cNvPr id="3372" name="Google Shape;3372;p422"/>
          <p:cNvSpPr txBox="1">
            <a:spLocks noGrp="1"/>
          </p:cNvSpPr>
          <p:nvPr>
            <p:ph type="dt" idx="10"/>
          </p:nvPr>
        </p:nvSpPr>
        <p:spPr>
          <a:xfrm>
            <a:off x="1" y="1"/>
            <a:ext cx="2812500" cy="28272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BABABA"/>
              </a:buClr>
              <a:buSzPts val="1100"/>
              <a:buFont typeface="Calibri"/>
              <a:buNone/>
              <a:defRPr sz="1700" b="0" i="0" u="none" strike="noStrike" cap="none">
                <a:solidFill>
                  <a:srgbClr val="BABABA"/>
                </a:solidFill>
                <a:latin typeface="Calibri"/>
                <a:ea typeface="Calibri"/>
                <a:cs typeface="Calibri"/>
                <a:sym typeface="Calibri"/>
              </a:defRPr>
            </a:lvl1pPr>
            <a:lvl2pPr marR="0" lvl="1"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100"/>
              <a:buFont typeface="Calibri"/>
              <a:buNone/>
              <a:defRPr sz="1700" b="0" i="0" u="none" strike="noStrike" cap="none">
                <a:solidFill>
                  <a:schemeClr val="dk1"/>
                </a:solidFill>
                <a:latin typeface="Calibri"/>
                <a:ea typeface="Calibri"/>
                <a:cs typeface="Calibri"/>
                <a:sym typeface="Calibri"/>
              </a:defRPr>
            </a:lvl9pPr>
          </a:lstStyle>
          <a:p>
            <a:endParaRPr/>
          </a:p>
        </p:txBody>
      </p:sp>
      <p:sp>
        <p:nvSpPr>
          <p:cNvPr id="3373" name="Google Shape;3373;p422"/>
          <p:cNvSpPr txBox="1">
            <a:spLocks noGrp="1"/>
          </p:cNvSpPr>
          <p:nvPr>
            <p:ph type="sldNum" idx="12"/>
          </p:nvPr>
        </p:nvSpPr>
        <p:spPr>
          <a:xfrm>
            <a:off x="1" y="1"/>
            <a:ext cx="2812500" cy="2827200"/>
          </a:xfrm>
          <a:prstGeom prst="rect">
            <a:avLst/>
          </a:prstGeom>
          <a:noFill/>
          <a:ln>
            <a:noFill/>
          </a:ln>
        </p:spPr>
        <p:txBody>
          <a:bodyPr spcFirstLastPara="1" wrap="square" lIns="0" tIns="0" rIns="0" bIns="0" anchor="t" anchorCtr="0">
            <a:noAutofit/>
          </a:bodyPr>
          <a:lstStyle>
            <a:lvl1pPr marL="12700" marR="0" lvl="0" indent="0" algn="l">
              <a:lnSpc>
                <a:spcPct val="100000"/>
              </a:lnSpc>
              <a:spcBef>
                <a:spcPts val="0"/>
              </a:spcBef>
              <a:spcAft>
                <a:spcPts val="0"/>
              </a:spcAft>
              <a:buClr>
                <a:srgbClr val="696B6B"/>
              </a:buClr>
              <a:buSzPts val="700"/>
              <a:buFont typeface="Verdana"/>
              <a:buNone/>
              <a:defRPr sz="800" b="0" i="0" u="none" strike="noStrike" cap="none">
                <a:solidFill>
                  <a:srgbClr val="696B6B"/>
                </a:solidFill>
                <a:latin typeface="Verdana"/>
                <a:ea typeface="Verdana"/>
                <a:cs typeface="Verdana"/>
                <a:sym typeface="Verdana"/>
              </a:defRPr>
            </a:lvl1pPr>
            <a:lvl2pPr marL="12700" marR="0" lvl="1" indent="0" algn="l">
              <a:lnSpc>
                <a:spcPct val="100000"/>
              </a:lnSpc>
              <a:spcBef>
                <a:spcPts val="0"/>
              </a:spcBef>
              <a:spcAft>
                <a:spcPts val="0"/>
              </a:spcAft>
              <a:buClr>
                <a:srgbClr val="696B6B"/>
              </a:buClr>
              <a:buSzPts val="700"/>
              <a:buFont typeface="Verdana"/>
              <a:buNone/>
              <a:defRPr sz="800" b="0" i="0" u="none" strike="noStrike" cap="none">
                <a:solidFill>
                  <a:srgbClr val="696B6B"/>
                </a:solidFill>
                <a:latin typeface="Verdana"/>
                <a:ea typeface="Verdana"/>
                <a:cs typeface="Verdana"/>
                <a:sym typeface="Verdana"/>
              </a:defRPr>
            </a:lvl2pPr>
            <a:lvl3pPr marL="12700" marR="0" lvl="2" indent="0" algn="l">
              <a:lnSpc>
                <a:spcPct val="100000"/>
              </a:lnSpc>
              <a:spcBef>
                <a:spcPts val="0"/>
              </a:spcBef>
              <a:spcAft>
                <a:spcPts val="0"/>
              </a:spcAft>
              <a:buClr>
                <a:srgbClr val="696B6B"/>
              </a:buClr>
              <a:buSzPts val="700"/>
              <a:buFont typeface="Verdana"/>
              <a:buNone/>
              <a:defRPr sz="800" b="0" i="0" u="none" strike="noStrike" cap="none">
                <a:solidFill>
                  <a:srgbClr val="696B6B"/>
                </a:solidFill>
                <a:latin typeface="Verdana"/>
                <a:ea typeface="Verdana"/>
                <a:cs typeface="Verdana"/>
                <a:sym typeface="Verdana"/>
              </a:defRPr>
            </a:lvl3pPr>
            <a:lvl4pPr marL="12700" marR="0" lvl="3" indent="0" algn="l">
              <a:lnSpc>
                <a:spcPct val="100000"/>
              </a:lnSpc>
              <a:spcBef>
                <a:spcPts val="0"/>
              </a:spcBef>
              <a:spcAft>
                <a:spcPts val="0"/>
              </a:spcAft>
              <a:buClr>
                <a:srgbClr val="696B6B"/>
              </a:buClr>
              <a:buSzPts val="700"/>
              <a:buFont typeface="Verdana"/>
              <a:buNone/>
              <a:defRPr sz="800" b="0" i="0" u="none" strike="noStrike" cap="none">
                <a:solidFill>
                  <a:srgbClr val="696B6B"/>
                </a:solidFill>
                <a:latin typeface="Verdana"/>
                <a:ea typeface="Verdana"/>
                <a:cs typeface="Verdana"/>
                <a:sym typeface="Verdana"/>
              </a:defRPr>
            </a:lvl4pPr>
            <a:lvl5pPr marL="12700" marR="0" lvl="4" indent="0" algn="l">
              <a:lnSpc>
                <a:spcPct val="100000"/>
              </a:lnSpc>
              <a:spcBef>
                <a:spcPts val="0"/>
              </a:spcBef>
              <a:spcAft>
                <a:spcPts val="0"/>
              </a:spcAft>
              <a:buClr>
                <a:srgbClr val="696B6B"/>
              </a:buClr>
              <a:buSzPts val="700"/>
              <a:buFont typeface="Verdana"/>
              <a:buNone/>
              <a:defRPr sz="800" b="0" i="0" u="none" strike="noStrike" cap="none">
                <a:solidFill>
                  <a:srgbClr val="696B6B"/>
                </a:solidFill>
                <a:latin typeface="Verdana"/>
                <a:ea typeface="Verdana"/>
                <a:cs typeface="Verdana"/>
                <a:sym typeface="Verdana"/>
              </a:defRPr>
            </a:lvl5pPr>
            <a:lvl6pPr marL="12700" marR="0" lvl="5" indent="0" algn="l">
              <a:lnSpc>
                <a:spcPct val="100000"/>
              </a:lnSpc>
              <a:spcBef>
                <a:spcPts val="0"/>
              </a:spcBef>
              <a:spcAft>
                <a:spcPts val="0"/>
              </a:spcAft>
              <a:buClr>
                <a:srgbClr val="696B6B"/>
              </a:buClr>
              <a:buSzPts val="700"/>
              <a:buFont typeface="Verdana"/>
              <a:buNone/>
              <a:defRPr sz="800" b="0" i="0" u="none" strike="noStrike" cap="none">
                <a:solidFill>
                  <a:srgbClr val="696B6B"/>
                </a:solidFill>
                <a:latin typeface="Verdana"/>
                <a:ea typeface="Verdana"/>
                <a:cs typeface="Verdana"/>
                <a:sym typeface="Verdana"/>
              </a:defRPr>
            </a:lvl6pPr>
            <a:lvl7pPr marL="12700" marR="0" lvl="6" indent="0" algn="l">
              <a:lnSpc>
                <a:spcPct val="100000"/>
              </a:lnSpc>
              <a:spcBef>
                <a:spcPts val="0"/>
              </a:spcBef>
              <a:spcAft>
                <a:spcPts val="0"/>
              </a:spcAft>
              <a:buClr>
                <a:srgbClr val="696B6B"/>
              </a:buClr>
              <a:buSzPts val="700"/>
              <a:buFont typeface="Verdana"/>
              <a:buNone/>
              <a:defRPr sz="800" b="0" i="0" u="none" strike="noStrike" cap="none">
                <a:solidFill>
                  <a:srgbClr val="696B6B"/>
                </a:solidFill>
                <a:latin typeface="Verdana"/>
                <a:ea typeface="Verdana"/>
                <a:cs typeface="Verdana"/>
                <a:sym typeface="Verdana"/>
              </a:defRPr>
            </a:lvl7pPr>
            <a:lvl8pPr marL="12700" marR="0" lvl="7" indent="0" algn="l">
              <a:lnSpc>
                <a:spcPct val="100000"/>
              </a:lnSpc>
              <a:spcBef>
                <a:spcPts val="0"/>
              </a:spcBef>
              <a:spcAft>
                <a:spcPts val="0"/>
              </a:spcAft>
              <a:buClr>
                <a:srgbClr val="696B6B"/>
              </a:buClr>
              <a:buSzPts val="700"/>
              <a:buFont typeface="Verdana"/>
              <a:buNone/>
              <a:defRPr sz="800" b="0" i="0" u="none" strike="noStrike" cap="none">
                <a:solidFill>
                  <a:srgbClr val="696B6B"/>
                </a:solidFill>
                <a:latin typeface="Verdana"/>
                <a:ea typeface="Verdana"/>
                <a:cs typeface="Verdana"/>
                <a:sym typeface="Verdana"/>
              </a:defRPr>
            </a:lvl8pPr>
            <a:lvl9pPr marL="12700" marR="0" lvl="8" indent="0" algn="l">
              <a:lnSpc>
                <a:spcPct val="100000"/>
              </a:lnSpc>
              <a:spcBef>
                <a:spcPts val="0"/>
              </a:spcBef>
              <a:spcAft>
                <a:spcPts val="0"/>
              </a:spcAft>
              <a:buClr>
                <a:srgbClr val="696B6B"/>
              </a:buClr>
              <a:buSzPts val="700"/>
              <a:buFont typeface="Verdana"/>
              <a:buNone/>
              <a:defRPr sz="800" b="0" i="0" u="none" strike="noStrike" cap="none">
                <a:solidFill>
                  <a:srgbClr val="696B6B"/>
                </a:solidFill>
                <a:latin typeface="Verdana"/>
                <a:ea typeface="Verdana"/>
                <a:cs typeface="Verdana"/>
                <a:sym typeface="Verdana"/>
              </a:defRPr>
            </a:lvl9pPr>
          </a:lstStyle>
          <a:p>
            <a:pPr marL="12700" lvl="0" indent="0" algn="l"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ulo-texto-imagen">
  <p:cSld name="titulo-texto-imagen">
    <p:spTree>
      <p:nvGrpSpPr>
        <p:cNvPr id="1" name="Shape 3374"/>
        <p:cNvGrpSpPr/>
        <p:nvPr/>
      </p:nvGrpSpPr>
      <p:grpSpPr>
        <a:xfrm>
          <a:off x="0" y="0"/>
          <a:ext cx="0" cy="0"/>
          <a:chOff x="0" y="0"/>
          <a:chExt cx="0" cy="0"/>
        </a:xfrm>
      </p:grpSpPr>
      <p:sp>
        <p:nvSpPr>
          <p:cNvPr id="3375" name="Google Shape;3375;p423"/>
          <p:cNvSpPr>
            <a:spLocks noGrp="1"/>
          </p:cNvSpPr>
          <p:nvPr>
            <p:ph type="pic" idx="2"/>
          </p:nvPr>
        </p:nvSpPr>
        <p:spPr>
          <a:xfrm>
            <a:off x="5183188" y="0"/>
            <a:ext cx="7008900" cy="6858000"/>
          </a:xfrm>
          <a:prstGeom prst="rect">
            <a:avLst/>
          </a:prstGeom>
          <a:noFill/>
          <a:ln>
            <a:noFill/>
          </a:ln>
        </p:spPr>
      </p:sp>
      <p:sp>
        <p:nvSpPr>
          <p:cNvPr id="3376" name="Google Shape;3376;p42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7" name="Google Shape;3377;p42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8" name="Google Shape;3378;p42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379" name="Google Shape;3379;p423"/>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0" name="Google Shape;3380;p423"/>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81" name="Google Shape;3381;p42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3382"/>
        <p:cNvGrpSpPr/>
        <p:nvPr/>
      </p:nvGrpSpPr>
      <p:grpSpPr>
        <a:xfrm>
          <a:off x="0" y="0"/>
          <a:ext cx="0" cy="0"/>
          <a:chOff x="0" y="0"/>
          <a:chExt cx="0" cy="0"/>
        </a:xfrm>
      </p:grpSpPr>
      <p:sp>
        <p:nvSpPr>
          <p:cNvPr id="3383" name="Google Shape;3383;p424"/>
          <p:cNvSpPr txBox="1">
            <a:spLocks noGrp="1"/>
          </p:cNvSpPr>
          <p:nvPr>
            <p:ph type="title"/>
          </p:nvPr>
        </p:nvSpPr>
        <p:spPr>
          <a:xfrm>
            <a:off x="838199" y="821803"/>
            <a:ext cx="10701900" cy="106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4" name="Google Shape;3384;p42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5" name="Google Shape;3385;p42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6" name="Google Shape;3386;p42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387" name="Google Shape;3387;p424"/>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Blank 1">
  <p:cSld name="OBJECT_1">
    <p:spTree>
      <p:nvGrpSpPr>
        <p:cNvPr id="1" name="Shape 3388"/>
        <p:cNvGrpSpPr/>
        <p:nvPr/>
      </p:nvGrpSpPr>
      <p:grpSpPr>
        <a:xfrm>
          <a:off x="0" y="0"/>
          <a:ext cx="0" cy="0"/>
          <a:chOff x="0" y="0"/>
          <a:chExt cx="0" cy="0"/>
        </a:xfrm>
      </p:grpSpPr>
      <p:sp>
        <p:nvSpPr>
          <p:cNvPr id="3389" name="Google Shape;3389;p425"/>
          <p:cNvSpPr txBox="1">
            <a:spLocks noGrp="1"/>
          </p:cNvSpPr>
          <p:nvPr>
            <p:ph type="ftr" idx="11"/>
          </p:nvPr>
        </p:nvSpPr>
        <p:spPr>
          <a:xfrm>
            <a:off x="0" y="0"/>
            <a:ext cx="2812500" cy="28272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rgbClr val="000000"/>
              </a:buClr>
              <a:buSzPts val="1300"/>
              <a:buFont typeface="Arial"/>
              <a:buNone/>
              <a:defRPr sz="1700" b="0" i="0" u="none" strike="noStrike" cap="none">
                <a:solidFill>
                  <a:srgbClr val="BABABA"/>
                </a:solidFill>
                <a:latin typeface="Calibri"/>
                <a:ea typeface="Calibri"/>
                <a:cs typeface="Calibri"/>
                <a:sym typeface="Calibri"/>
              </a:defRPr>
            </a:lvl1pPr>
            <a:lvl2pPr marR="0" lvl="1"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3390" name="Google Shape;3390;p425"/>
          <p:cNvSpPr txBox="1">
            <a:spLocks noGrp="1"/>
          </p:cNvSpPr>
          <p:nvPr>
            <p:ph type="dt" idx="10"/>
          </p:nvPr>
        </p:nvSpPr>
        <p:spPr>
          <a:xfrm>
            <a:off x="0" y="0"/>
            <a:ext cx="2812500" cy="28272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300"/>
              <a:buFont typeface="Arial"/>
              <a:buNone/>
              <a:defRPr sz="1700" b="0" i="0" u="none" strike="noStrike" cap="none">
                <a:solidFill>
                  <a:srgbClr val="BABABA"/>
                </a:solidFill>
                <a:latin typeface="Calibri"/>
                <a:ea typeface="Calibri"/>
                <a:cs typeface="Calibri"/>
                <a:sym typeface="Calibri"/>
              </a:defRPr>
            </a:lvl1pPr>
            <a:lvl2pPr marR="0" lvl="1"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3391" name="Google Shape;3391;p425"/>
          <p:cNvSpPr txBox="1">
            <a:spLocks noGrp="1"/>
          </p:cNvSpPr>
          <p:nvPr>
            <p:ph type="sldNum" idx="12"/>
          </p:nvPr>
        </p:nvSpPr>
        <p:spPr>
          <a:xfrm>
            <a:off x="0" y="0"/>
            <a:ext cx="2812500" cy="2827200"/>
          </a:xfrm>
          <a:prstGeom prst="rect">
            <a:avLst/>
          </a:prstGeom>
          <a:noFill/>
          <a:ln>
            <a:noFill/>
          </a:ln>
        </p:spPr>
        <p:txBody>
          <a:bodyPr spcFirstLastPara="1" wrap="square" lIns="0" tIns="0" rIns="0" bIns="0" anchor="t" anchorCtr="0">
            <a:noAutofit/>
          </a:bodyPr>
          <a:lstStyle>
            <a:lvl1pPr marL="12700" marR="0" lvl="0" indent="0" algn="l">
              <a:lnSpc>
                <a:spcPct val="100000"/>
              </a:lnSpc>
              <a:spcBef>
                <a:spcPts val="0"/>
              </a:spcBef>
              <a:spcAft>
                <a:spcPts val="0"/>
              </a:spcAft>
              <a:buClr>
                <a:srgbClr val="000000"/>
              </a:buClr>
              <a:buSzPts val="800"/>
              <a:buFont typeface="Arial"/>
              <a:buNone/>
              <a:defRPr sz="800" b="0" i="0" u="none" strike="noStrike" cap="none">
                <a:solidFill>
                  <a:srgbClr val="696B6B"/>
                </a:solidFill>
                <a:latin typeface="Verdana"/>
                <a:ea typeface="Verdana"/>
                <a:cs typeface="Verdana"/>
                <a:sym typeface="Verdana"/>
              </a:defRPr>
            </a:lvl1pPr>
            <a:lvl2pPr marL="12700" marR="0" lvl="1" indent="0" algn="l">
              <a:lnSpc>
                <a:spcPct val="100000"/>
              </a:lnSpc>
              <a:spcBef>
                <a:spcPts val="0"/>
              </a:spcBef>
              <a:spcAft>
                <a:spcPts val="0"/>
              </a:spcAft>
              <a:buClr>
                <a:srgbClr val="000000"/>
              </a:buClr>
              <a:buSzPts val="800"/>
              <a:buFont typeface="Arial"/>
              <a:buNone/>
              <a:defRPr sz="800" b="0" i="0" u="none" strike="noStrike" cap="none">
                <a:solidFill>
                  <a:srgbClr val="696B6B"/>
                </a:solidFill>
                <a:latin typeface="Verdana"/>
                <a:ea typeface="Verdana"/>
                <a:cs typeface="Verdana"/>
                <a:sym typeface="Verdana"/>
              </a:defRPr>
            </a:lvl2pPr>
            <a:lvl3pPr marL="12700" marR="0" lvl="2" indent="0" algn="l">
              <a:lnSpc>
                <a:spcPct val="100000"/>
              </a:lnSpc>
              <a:spcBef>
                <a:spcPts val="0"/>
              </a:spcBef>
              <a:spcAft>
                <a:spcPts val="0"/>
              </a:spcAft>
              <a:buClr>
                <a:srgbClr val="000000"/>
              </a:buClr>
              <a:buSzPts val="800"/>
              <a:buFont typeface="Arial"/>
              <a:buNone/>
              <a:defRPr sz="800" b="0" i="0" u="none" strike="noStrike" cap="none">
                <a:solidFill>
                  <a:srgbClr val="696B6B"/>
                </a:solidFill>
                <a:latin typeface="Verdana"/>
                <a:ea typeface="Verdana"/>
                <a:cs typeface="Verdana"/>
                <a:sym typeface="Verdana"/>
              </a:defRPr>
            </a:lvl3pPr>
            <a:lvl4pPr marL="12700" marR="0" lvl="3" indent="0" algn="l">
              <a:lnSpc>
                <a:spcPct val="100000"/>
              </a:lnSpc>
              <a:spcBef>
                <a:spcPts val="0"/>
              </a:spcBef>
              <a:spcAft>
                <a:spcPts val="0"/>
              </a:spcAft>
              <a:buClr>
                <a:srgbClr val="000000"/>
              </a:buClr>
              <a:buSzPts val="800"/>
              <a:buFont typeface="Arial"/>
              <a:buNone/>
              <a:defRPr sz="800" b="0" i="0" u="none" strike="noStrike" cap="none">
                <a:solidFill>
                  <a:srgbClr val="696B6B"/>
                </a:solidFill>
                <a:latin typeface="Verdana"/>
                <a:ea typeface="Verdana"/>
                <a:cs typeface="Verdana"/>
                <a:sym typeface="Verdana"/>
              </a:defRPr>
            </a:lvl4pPr>
            <a:lvl5pPr marL="12700" marR="0" lvl="4" indent="0" algn="l">
              <a:lnSpc>
                <a:spcPct val="100000"/>
              </a:lnSpc>
              <a:spcBef>
                <a:spcPts val="0"/>
              </a:spcBef>
              <a:spcAft>
                <a:spcPts val="0"/>
              </a:spcAft>
              <a:buClr>
                <a:srgbClr val="000000"/>
              </a:buClr>
              <a:buSzPts val="800"/>
              <a:buFont typeface="Arial"/>
              <a:buNone/>
              <a:defRPr sz="800" b="0" i="0" u="none" strike="noStrike" cap="none">
                <a:solidFill>
                  <a:srgbClr val="696B6B"/>
                </a:solidFill>
                <a:latin typeface="Verdana"/>
                <a:ea typeface="Verdana"/>
                <a:cs typeface="Verdana"/>
                <a:sym typeface="Verdana"/>
              </a:defRPr>
            </a:lvl5pPr>
            <a:lvl6pPr marL="12700" marR="0" lvl="5" indent="0" algn="l">
              <a:lnSpc>
                <a:spcPct val="100000"/>
              </a:lnSpc>
              <a:spcBef>
                <a:spcPts val="0"/>
              </a:spcBef>
              <a:spcAft>
                <a:spcPts val="0"/>
              </a:spcAft>
              <a:buClr>
                <a:srgbClr val="000000"/>
              </a:buClr>
              <a:buSzPts val="800"/>
              <a:buFont typeface="Arial"/>
              <a:buNone/>
              <a:defRPr sz="800" b="0" i="0" u="none" strike="noStrike" cap="none">
                <a:solidFill>
                  <a:srgbClr val="696B6B"/>
                </a:solidFill>
                <a:latin typeface="Verdana"/>
                <a:ea typeface="Verdana"/>
                <a:cs typeface="Verdana"/>
                <a:sym typeface="Verdana"/>
              </a:defRPr>
            </a:lvl6pPr>
            <a:lvl7pPr marL="12700" marR="0" lvl="6" indent="0" algn="l">
              <a:lnSpc>
                <a:spcPct val="100000"/>
              </a:lnSpc>
              <a:spcBef>
                <a:spcPts val="0"/>
              </a:spcBef>
              <a:spcAft>
                <a:spcPts val="0"/>
              </a:spcAft>
              <a:buClr>
                <a:srgbClr val="000000"/>
              </a:buClr>
              <a:buSzPts val="800"/>
              <a:buFont typeface="Arial"/>
              <a:buNone/>
              <a:defRPr sz="800" b="0" i="0" u="none" strike="noStrike" cap="none">
                <a:solidFill>
                  <a:srgbClr val="696B6B"/>
                </a:solidFill>
                <a:latin typeface="Verdana"/>
                <a:ea typeface="Verdana"/>
                <a:cs typeface="Verdana"/>
                <a:sym typeface="Verdana"/>
              </a:defRPr>
            </a:lvl7pPr>
            <a:lvl8pPr marL="12700" marR="0" lvl="7" indent="0" algn="l">
              <a:lnSpc>
                <a:spcPct val="100000"/>
              </a:lnSpc>
              <a:spcBef>
                <a:spcPts val="0"/>
              </a:spcBef>
              <a:spcAft>
                <a:spcPts val="0"/>
              </a:spcAft>
              <a:buClr>
                <a:srgbClr val="000000"/>
              </a:buClr>
              <a:buSzPts val="800"/>
              <a:buFont typeface="Arial"/>
              <a:buNone/>
              <a:defRPr sz="800" b="0" i="0" u="none" strike="noStrike" cap="none">
                <a:solidFill>
                  <a:srgbClr val="696B6B"/>
                </a:solidFill>
                <a:latin typeface="Verdana"/>
                <a:ea typeface="Verdana"/>
                <a:cs typeface="Verdana"/>
                <a:sym typeface="Verdana"/>
              </a:defRPr>
            </a:lvl8pPr>
            <a:lvl9pPr marL="12700" marR="0" lvl="8" indent="0" algn="l">
              <a:lnSpc>
                <a:spcPct val="100000"/>
              </a:lnSpc>
              <a:spcBef>
                <a:spcPts val="0"/>
              </a:spcBef>
              <a:spcAft>
                <a:spcPts val="0"/>
              </a:spcAft>
              <a:buClr>
                <a:srgbClr val="000000"/>
              </a:buClr>
              <a:buSzPts val="800"/>
              <a:buFont typeface="Arial"/>
              <a:buNone/>
              <a:defRPr sz="800" b="0" i="0" u="none" strike="noStrike" cap="none">
                <a:solidFill>
                  <a:srgbClr val="696B6B"/>
                </a:solidFill>
                <a:latin typeface="Verdana"/>
                <a:ea typeface="Verdana"/>
                <a:cs typeface="Verdana"/>
                <a:sym typeface="Verdana"/>
              </a:defRPr>
            </a:lvl9pPr>
          </a:lstStyle>
          <a:p>
            <a:pPr marL="12700" lvl="0" indent="0" algn="l"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Título y objetos 1">
  <p:cSld name="OBJECT_1_1">
    <p:spTree>
      <p:nvGrpSpPr>
        <p:cNvPr id="1" name="Shape 3392"/>
        <p:cNvGrpSpPr/>
        <p:nvPr/>
      </p:nvGrpSpPr>
      <p:grpSpPr>
        <a:xfrm>
          <a:off x="0" y="0"/>
          <a:ext cx="0" cy="0"/>
          <a:chOff x="0" y="0"/>
          <a:chExt cx="0" cy="0"/>
        </a:xfrm>
      </p:grpSpPr>
      <p:sp>
        <p:nvSpPr>
          <p:cNvPr id="3393" name="Google Shape;3393;p4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3394" name="Google Shape;3394;p4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sz="1500"/>
            </a:lvl1pPr>
            <a:lvl2pPr marL="914400" lvl="1" indent="-349250" algn="l">
              <a:lnSpc>
                <a:spcPct val="90000"/>
              </a:lnSpc>
              <a:spcBef>
                <a:spcPts val="500"/>
              </a:spcBef>
              <a:spcAft>
                <a:spcPts val="0"/>
              </a:spcAft>
              <a:buClr>
                <a:schemeClr val="dk1"/>
              </a:buClr>
              <a:buSzPts val="1900"/>
              <a:buChar char="•"/>
              <a:defRPr sz="1500"/>
            </a:lvl2pPr>
            <a:lvl3pPr marL="1371600" lvl="2" indent="-349250" algn="l">
              <a:lnSpc>
                <a:spcPct val="90000"/>
              </a:lnSpc>
              <a:spcBef>
                <a:spcPts val="500"/>
              </a:spcBef>
              <a:spcAft>
                <a:spcPts val="0"/>
              </a:spcAft>
              <a:buClr>
                <a:schemeClr val="dk1"/>
              </a:buClr>
              <a:buSzPts val="1900"/>
              <a:buChar char="•"/>
              <a:defRPr sz="1500"/>
            </a:lvl3pPr>
            <a:lvl4pPr marL="1828800" lvl="3" indent="-349250" algn="l">
              <a:lnSpc>
                <a:spcPct val="90000"/>
              </a:lnSpc>
              <a:spcBef>
                <a:spcPts val="500"/>
              </a:spcBef>
              <a:spcAft>
                <a:spcPts val="0"/>
              </a:spcAft>
              <a:buClr>
                <a:schemeClr val="dk1"/>
              </a:buClr>
              <a:buSzPts val="1900"/>
              <a:buChar char="•"/>
              <a:defRPr sz="1500"/>
            </a:lvl4pPr>
            <a:lvl5pPr marL="2286000" lvl="4" indent="-349250" algn="l">
              <a:lnSpc>
                <a:spcPct val="90000"/>
              </a:lnSpc>
              <a:spcBef>
                <a:spcPts val="500"/>
              </a:spcBef>
              <a:spcAft>
                <a:spcPts val="0"/>
              </a:spcAft>
              <a:buClr>
                <a:schemeClr val="dk1"/>
              </a:buClr>
              <a:buSzPts val="1900"/>
              <a:buChar char="•"/>
              <a:defRPr sz="1500"/>
            </a:lvl5pPr>
            <a:lvl6pPr marL="2743200" lvl="5" indent="-349250" algn="l">
              <a:lnSpc>
                <a:spcPct val="90000"/>
              </a:lnSpc>
              <a:spcBef>
                <a:spcPts val="500"/>
              </a:spcBef>
              <a:spcAft>
                <a:spcPts val="0"/>
              </a:spcAft>
              <a:buClr>
                <a:schemeClr val="dk1"/>
              </a:buClr>
              <a:buSzPts val="1900"/>
              <a:buChar char="•"/>
              <a:defRPr sz="1500"/>
            </a:lvl6pPr>
            <a:lvl7pPr marL="3200400" lvl="6" indent="-349250" algn="l">
              <a:lnSpc>
                <a:spcPct val="90000"/>
              </a:lnSpc>
              <a:spcBef>
                <a:spcPts val="500"/>
              </a:spcBef>
              <a:spcAft>
                <a:spcPts val="0"/>
              </a:spcAft>
              <a:buClr>
                <a:schemeClr val="dk1"/>
              </a:buClr>
              <a:buSzPts val="1900"/>
              <a:buChar char="•"/>
              <a:defRPr sz="1500"/>
            </a:lvl7pPr>
            <a:lvl8pPr marL="3657600" lvl="7" indent="-349250" algn="l">
              <a:lnSpc>
                <a:spcPct val="90000"/>
              </a:lnSpc>
              <a:spcBef>
                <a:spcPts val="500"/>
              </a:spcBef>
              <a:spcAft>
                <a:spcPts val="0"/>
              </a:spcAft>
              <a:buClr>
                <a:schemeClr val="dk1"/>
              </a:buClr>
              <a:buSzPts val="1900"/>
              <a:buChar char="•"/>
              <a:defRPr sz="1500"/>
            </a:lvl8pPr>
            <a:lvl9pPr marL="4114800" lvl="8" indent="-349250" algn="l">
              <a:lnSpc>
                <a:spcPct val="90000"/>
              </a:lnSpc>
              <a:spcBef>
                <a:spcPts val="500"/>
              </a:spcBef>
              <a:spcAft>
                <a:spcPts val="0"/>
              </a:spcAft>
              <a:buClr>
                <a:schemeClr val="dk1"/>
              </a:buClr>
              <a:buSzPts val="1900"/>
              <a:buChar char="•"/>
              <a:defRPr sz="1500"/>
            </a:lvl9pPr>
          </a:lstStyle>
          <a:p>
            <a:endParaRPr/>
          </a:p>
        </p:txBody>
      </p:sp>
      <p:sp>
        <p:nvSpPr>
          <p:cNvPr id="3395" name="Google Shape;3395;p4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3396" name="Google Shape;3396;p4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3397" name="Google Shape;3397;p4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1_Diapositiva de título" type="title">
  <p:cSld name="TITLE">
    <p:bg>
      <p:bgPr>
        <a:solidFill>
          <a:schemeClr val="lt1"/>
        </a:solidFill>
        <a:effectLst/>
      </p:bgPr>
    </p:bg>
    <p:spTree>
      <p:nvGrpSpPr>
        <p:cNvPr id="1" name="Shape 3398"/>
        <p:cNvGrpSpPr/>
        <p:nvPr/>
      </p:nvGrpSpPr>
      <p:grpSpPr>
        <a:xfrm>
          <a:off x="0" y="0"/>
          <a:ext cx="0" cy="0"/>
          <a:chOff x="0" y="0"/>
          <a:chExt cx="0" cy="0"/>
        </a:xfrm>
      </p:grpSpPr>
      <p:pic>
        <p:nvPicPr>
          <p:cNvPr id="3399" name="Google Shape;3399;p42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400" name="Google Shape;3400;p427"/>
          <p:cNvSpPr txBox="1">
            <a:spLocks noGrp="1"/>
          </p:cNvSpPr>
          <p:nvPr>
            <p:ph type="ctrTitle"/>
          </p:nvPr>
        </p:nvSpPr>
        <p:spPr>
          <a:xfrm>
            <a:off x="940120" y="1411942"/>
            <a:ext cx="6200400" cy="293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Black"/>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1" name="Google Shape;3401;p427"/>
          <p:cNvSpPr txBox="1">
            <a:spLocks noGrp="1"/>
          </p:cNvSpPr>
          <p:nvPr>
            <p:ph type="subTitle" idx="1"/>
          </p:nvPr>
        </p:nvSpPr>
        <p:spPr>
          <a:xfrm>
            <a:off x="940120" y="4563717"/>
            <a:ext cx="7034100" cy="1062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02" name="Google Shape;3402;p427"/>
          <p:cNvSpPr/>
          <p:nvPr/>
        </p:nvSpPr>
        <p:spPr>
          <a:xfrm>
            <a:off x="0" y="5708468"/>
            <a:ext cx="718500" cy="11454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3403"/>
        <p:cNvGrpSpPr/>
        <p:nvPr/>
      </p:nvGrpSpPr>
      <p:grpSpPr>
        <a:xfrm>
          <a:off x="0" y="0"/>
          <a:ext cx="0" cy="0"/>
          <a:chOff x="0" y="0"/>
          <a:chExt cx="0" cy="0"/>
        </a:xfrm>
      </p:grpSpPr>
      <p:sp>
        <p:nvSpPr>
          <p:cNvPr id="3404" name="Google Shape;3404;p42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5" name="Google Shape;3405;p42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6" name="Google Shape;3406;p42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407" name="Google Shape;3407;p428"/>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408" name="Google Shape;3408;p428"/>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_Encabezado de sección">
  <p:cSld name="14_Encabezado de sección">
    <p:bg>
      <p:bgPr>
        <a:solidFill>
          <a:schemeClr val="dk2"/>
        </a:solidFill>
        <a:effectLst/>
      </p:bgPr>
    </p:bg>
    <p:spTree>
      <p:nvGrpSpPr>
        <p:cNvPr id="1" name="Shape 298"/>
        <p:cNvGrpSpPr/>
        <p:nvPr/>
      </p:nvGrpSpPr>
      <p:grpSpPr>
        <a:xfrm>
          <a:off x="0" y="0"/>
          <a:ext cx="0" cy="0"/>
          <a:chOff x="0" y="0"/>
          <a:chExt cx="0" cy="0"/>
        </a:xfrm>
      </p:grpSpPr>
      <p:sp>
        <p:nvSpPr>
          <p:cNvPr id="299" name="Google Shape;299;p37"/>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 name="Google Shape;300;p37"/>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37"/>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02" name="Google Shape;302;p37"/>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37"/>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4" name="Google Shape;304;p37"/>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05" name="Google Shape;305;p37"/>
          <p:cNvPicPr preferRelativeResize="0"/>
          <p:nvPr/>
        </p:nvPicPr>
        <p:blipFill rotWithShape="1">
          <a:blip r:embed="rId3">
            <a:alphaModFix/>
          </a:blip>
          <a:srcRect l="41544" r="5514"/>
          <a:stretch/>
        </p:blipFill>
        <p:spPr>
          <a:xfrm>
            <a:off x="6550981" y="-167313"/>
            <a:ext cx="5827077" cy="71926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11_Encabezado de sección">
  <p:cSld name="11_Encabezado de sección">
    <p:bg>
      <p:bgPr>
        <a:solidFill>
          <a:schemeClr val="dk2"/>
        </a:solidFill>
        <a:effectLst/>
      </p:bgPr>
    </p:bg>
    <p:spTree>
      <p:nvGrpSpPr>
        <p:cNvPr id="1" name="Shape 3409"/>
        <p:cNvGrpSpPr/>
        <p:nvPr/>
      </p:nvGrpSpPr>
      <p:grpSpPr>
        <a:xfrm>
          <a:off x="0" y="0"/>
          <a:ext cx="0" cy="0"/>
          <a:chOff x="0" y="0"/>
          <a:chExt cx="0" cy="0"/>
        </a:xfrm>
      </p:grpSpPr>
      <p:sp>
        <p:nvSpPr>
          <p:cNvPr id="3410" name="Google Shape;3410;p42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11" name="Google Shape;3411;p42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2" name="Google Shape;3412;p42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413" name="Google Shape;3413;p42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14" name="Google Shape;3414;p42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15" name="Google Shape;3415;p42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416" name="Google Shape;3416;p429"/>
          <p:cNvPicPr preferRelativeResize="0"/>
          <p:nvPr/>
        </p:nvPicPr>
        <p:blipFill rotWithShape="1">
          <a:blip r:embed="rId3">
            <a:alphaModFix/>
          </a:blip>
          <a:srcRect l="19505" t="16442" r="43515" b="21534"/>
          <a:stretch/>
        </p:blipFill>
        <p:spPr>
          <a:xfrm>
            <a:off x="6550981" y="-72219"/>
            <a:ext cx="6246180" cy="698480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14_Encabezado de sección">
  <p:cSld name="14_Encabezado de sección">
    <p:bg>
      <p:bgPr>
        <a:solidFill>
          <a:schemeClr val="dk2"/>
        </a:solidFill>
        <a:effectLst/>
      </p:bgPr>
    </p:bg>
    <p:spTree>
      <p:nvGrpSpPr>
        <p:cNvPr id="1" name="Shape 3417"/>
        <p:cNvGrpSpPr/>
        <p:nvPr/>
      </p:nvGrpSpPr>
      <p:grpSpPr>
        <a:xfrm>
          <a:off x="0" y="0"/>
          <a:ext cx="0" cy="0"/>
          <a:chOff x="0" y="0"/>
          <a:chExt cx="0" cy="0"/>
        </a:xfrm>
      </p:grpSpPr>
      <p:sp>
        <p:nvSpPr>
          <p:cNvPr id="3418" name="Google Shape;3418;p43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19" name="Google Shape;3419;p43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0" name="Google Shape;3420;p43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421" name="Google Shape;3421;p43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22" name="Google Shape;3422;p43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23" name="Google Shape;3423;p43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424" name="Google Shape;3424;p430"/>
          <p:cNvPicPr preferRelativeResize="0"/>
          <p:nvPr/>
        </p:nvPicPr>
        <p:blipFill rotWithShape="1">
          <a:blip r:embed="rId3">
            <a:alphaModFix/>
          </a:blip>
          <a:srcRect l="41542" r="5516"/>
          <a:stretch/>
        </p:blipFill>
        <p:spPr>
          <a:xfrm>
            <a:off x="6550981" y="-167313"/>
            <a:ext cx="5827076" cy="719262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bg>
      <p:bgPr>
        <a:solidFill>
          <a:schemeClr val="dk2"/>
        </a:solidFill>
        <a:effectLst/>
      </p:bgPr>
    </p:bg>
    <p:spTree>
      <p:nvGrpSpPr>
        <p:cNvPr id="1" name="Shape 3425"/>
        <p:cNvGrpSpPr/>
        <p:nvPr/>
      </p:nvGrpSpPr>
      <p:grpSpPr>
        <a:xfrm>
          <a:off x="0" y="0"/>
          <a:ext cx="0" cy="0"/>
          <a:chOff x="0" y="0"/>
          <a:chExt cx="0" cy="0"/>
        </a:xfrm>
      </p:grpSpPr>
      <p:sp>
        <p:nvSpPr>
          <p:cNvPr id="3426" name="Google Shape;3426;p43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27" name="Google Shape;3427;p43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8" name="Google Shape;3428;p43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429" name="Google Shape;3429;p43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30" name="Google Shape;3430;p43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31" name="Google Shape;3431;p43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432" name="Google Shape;3432;p431"/>
          <p:cNvPicPr preferRelativeResize="0"/>
          <p:nvPr/>
        </p:nvPicPr>
        <p:blipFill rotWithShape="1">
          <a:blip r:embed="rId3">
            <a:alphaModFix/>
          </a:blip>
          <a:srcRect l="23365" r="23253"/>
          <a:stretch/>
        </p:blipFill>
        <p:spPr>
          <a:xfrm>
            <a:off x="6550981" y="-137898"/>
            <a:ext cx="5806468" cy="708095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1_Solo el título">
  <p:cSld name="1_Solo el título">
    <p:spTree>
      <p:nvGrpSpPr>
        <p:cNvPr id="1" name="Shape 3433"/>
        <p:cNvGrpSpPr/>
        <p:nvPr/>
      </p:nvGrpSpPr>
      <p:grpSpPr>
        <a:xfrm>
          <a:off x="0" y="0"/>
          <a:ext cx="0" cy="0"/>
          <a:chOff x="0" y="0"/>
          <a:chExt cx="0" cy="0"/>
        </a:xfrm>
      </p:grpSpPr>
      <p:sp>
        <p:nvSpPr>
          <p:cNvPr id="3434" name="Google Shape;3434;p432"/>
          <p:cNvSpPr txBox="1">
            <a:spLocks noGrp="1"/>
          </p:cNvSpPr>
          <p:nvPr>
            <p:ph type="title"/>
          </p:nvPr>
        </p:nvSpPr>
        <p:spPr>
          <a:xfrm>
            <a:off x="1550887" y="2768938"/>
            <a:ext cx="7028400" cy="1065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5" name="Google Shape;3435;p43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36" name="Google Shape;3436;p432"/>
          <p:cNvPicPr preferRelativeResize="0"/>
          <p:nvPr/>
        </p:nvPicPr>
        <p:blipFill rotWithShape="1">
          <a:blip r:embed="rId2">
            <a:alphaModFix/>
          </a:blip>
          <a:srcRect l="20405" r="23934"/>
          <a:stretch/>
        </p:blipFill>
        <p:spPr>
          <a:xfrm>
            <a:off x="5405718" y="0"/>
            <a:ext cx="6786284" cy="6858000"/>
          </a:xfrm>
          <a:prstGeom prst="rect">
            <a:avLst/>
          </a:prstGeom>
          <a:noFill/>
          <a:ln>
            <a:noFill/>
          </a:ln>
        </p:spPr>
      </p:pic>
      <p:pic>
        <p:nvPicPr>
          <p:cNvPr id="3437" name="Google Shape;3437;p432"/>
          <p:cNvPicPr preferRelativeResize="0"/>
          <p:nvPr/>
        </p:nvPicPr>
        <p:blipFill rotWithShape="1">
          <a:blip r:embed="rId3">
            <a:alphaModFix/>
          </a:blip>
          <a:srcRect r="31067" b="-15580"/>
          <a:stretch/>
        </p:blipFill>
        <p:spPr>
          <a:xfrm>
            <a:off x="311397" y="286816"/>
            <a:ext cx="830428" cy="308771"/>
          </a:xfrm>
          <a:prstGeom prst="rect">
            <a:avLst/>
          </a:prstGeom>
          <a:noFill/>
          <a:ln>
            <a:noFill/>
          </a:ln>
        </p:spPr>
      </p:pic>
      <p:sp>
        <p:nvSpPr>
          <p:cNvPr id="3438" name="Google Shape;3438;p432"/>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4_Imagen con título">
  <p:cSld name="4_Imagen con título">
    <p:spTree>
      <p:nvGrpSpPr>
        <p:cNvPr id="1" name="Shape 3439"/>
        <p:cNvGrpSpPr/>
        <p:nvPr/>
      </p:nvGrpSpPr>
      <p:grpSpPr>
        <a:xfrm>
          <a:off x="0" y="0"/>
          <a:ext cx="0" cy="0"/>
          <a:chOff x="0" y="0"/>
          <a:chExt cx="0" cy="0"/>
        </a:xfrm>
      </p:grpSpPr>
      <p:sp>
        <p:nvSpPr>
          <p:cNvPr id="3440" name="Google Shape;3440;p43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1" name="Google Shape;3441;p43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2" name="Google Shape;3442;p43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443" name="Google Shape;3443;p433"/>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Black"/>
              <a:buNone/>
              <a:defRPr sz="3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444" name="Google Shape;3444;p433"/>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445" name="Google Shape;3445;p43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galeria">
  <p:cSld name="galeria">
    <p:spTree>
      <p:nvGrpSpPr>
        <p:cNvPr id="1" name="Shape 3446"/>
        <p:cNvGrpSpPr/>
        <p:nvPr/>
      </p:nvGrpSpPr>
      <p:grpSpPr>
        <a:xfrm>
          <a:off x="0" y="0"/>
          <a:ext cx="0" cy="0"/>
          <a:chOff x="0" y="0"/>
          <a:chExt cx="0" cy="0"/>
        </a:xfrm>
      </p:grpSpPr>
      <p:sp>
        <p:nvSpPr>
          <p:cNvPr id="3447" name="Google Shape;3447;p434"/>
          <p:cNvSpPr>
            <a:spLocks noGrp="1"/>
          </p:cNvSpPr>
          <p:nvPr>
            <p:ph type="pic" idx="2"/>
          </p:nvPr>
        </p:nvSpPr>
        <p:spPr>
          <a:xfrm>
            <a:off x="831850" y="1368707"/>
            <a:ext cx="2305200" cy="2305200"/>
          </a:xfrm>
          <a:prstGeom prst="rect">
            <a:avLst/>
          </a:prstGeom>
          <a:noFill/>
          <a:ln>
            <a:noFill/>
          </a:ln>
        </p:spPr>
      </p:sp>
      <p:sp>
        <p:nvSpPr>
          <p:cNvPr id="3448" name="Google Shape;3448;p434"/>
          <p:cNvSpPr>
            <a:spLocks noGrp="1"/>
          </p:cNvSpPr>
          <p:nvPr>
            <p:ph type="pic" idx="3"/>
          </p:nvPr>
        </p:nvSpPr>
        <p:spPr>
          <a:xfrm>
            <a:off x="3401430" y="1368707"/>
            <a:ext cx="2305200" cy="2305200"/>
          </a:xfrm>
          <a:prstGeom prst="rect">
            <a:avLst/>
          </a:prstGeom>
          <a:noFill/>
          <a:ln>
            <a:noFill/>
          </a:ln>
        </p:spPr>
      </p:sp>
      <p:sp>
        <p:nvSpPr>
          <p:cNvPr id="3449" name="Google Shape;3449;p434"/>
          <p:cNvSpPr>
            <a:spLocks noGrp="1"/>
          </p:cNvSpPr>
          <p:nvPr>
            <p:ph type="pic" idx="4"/>
          </p:nvPr>
        </p:nvSpPr>
        <p:spPr>
          <a:xfrm>
            <a:off x="831850" y="3915137"/>
            <a:ext cx="2305200" cy="2305200"/>
          </a:xfrm>
          <a:prstGeom prst="rect">
            <a:avLst/>
          </a:prstGeom>
          <a:noFill/>
          <a:ln>
            <a:noFill/>
          </a:ln>
        </p:spPr>
      </p:sp>
      <p:sp>
        <p:nvSpPr>
          <p:cNvPr id="3450" name="Google Shape;3450;p434"/>
          <p:cNvSpPr>
            <a:spLocks noGrp="1"/>
          </p:cNvSpPr>
          <p:nvPr>
            <p:ph type="pic" idx="5"/>
          </p:nvPr>
        </p:nvSpPr>
        <p:spPr>
          <a:xfrm>
            <a:off x="3401430" y="3915137"/>
            <a:ext cx="2305200" cy="2305200"/>
          </a:xfrm>
          <a:prstGeom prst="rect">
            <a:avLst/>
          </a:prstGeom>
          <a:noFill/>
          <a:ln>
            <a:noFill/>
          </a:ln>
        </p:spPr>
      </p:sp>
      <p:sp>
        <p:nvSpPr>
          <p:cNvPr id="3451" name="Google Shape;3451;p43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2" name="Google Shape;3452;p43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3" name="Google Shape;3453;p43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454" name="Google Shape;3454;p434"/>
          <p:cNvSpPr txBox="1">
            <a:spLocks noGrp="1"/>
          </p:cNvSpPr>
          <p:nvPr>
            <p:ph type="title"/>
          </p:nvPr>
        </p:nvSpPr>
        <p:spPr>
          <a:xfrm>
            <a:off x="838200" y="365126"/>
            <a:ext cx="5647200" cy="100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FA2"/>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455" name="Google Shape;3455;p434"/>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456" name="Google Shape;3456;p43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laptop-1">
  <p:cSld name="laptop-1">
    <p:spTree>
      <p:nvGrpSpPr>
        <p:cNvPr id="1" name="Shape 3457"/>
        <p:cNvGrpSpPr/>
        <p:nvPr/>
      </p:nvGrpSpPr>
      <p:grpSpPr>
        <a:xfrm>
          <a:off x="0" y="0"/>
          <a:ext cx="0" cy="0"/>
          <a:chOff x="0" y="0"/>
          <a:chExt cx="0" cy="0"/>
        </a:xfrm>
      </p:grpSpPr>
      <p:sp>
        <p:nvSpPr>
          <p:cNvPr id="3458" name="Google Shape;3458;p435"/>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59" name="Google Shape;3459;p435"/>
          <p:cNvPicPr preferRelativeResize="0"/>
          <p:nvPr/>
        </p:nvPicPr>
        <p:blipFill rotWithShape="1">
          <a:blip r:embed="rId2">
            <a:alphaModFix/>
          </a:blip>
          <a:srcRect l="4495" t="10746" r="6828"/>
          <a:stretch/>
        </p:blipFill>
        <p:spPr>
          <a:xfrm>
            <a:off x="4250736" y="830876"/>
            <a:ext cx="7743465" cy="5196248"/>
          </a:xfrm>
          <a:prstGeom prst="rect">
            <a:avLst/>
          </a:prstGeom>
          <a:noFill/>
          <a:ln>
            <a:noFill/>
          </a:ln>
        </p:spPr>
      </p:pic>
      <p:sp>
        <p:nvSpPr>
          <p:cNvPr id="3460" name="Google Shape;3460;p435"/>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1" name="Google Shape;3461;p435"/>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62" name="Google Shape;3462;p43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3" name="Google Shape;3463;p43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4" name="Google Shape;3464;p43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465" name="Google Shape;3465;p435"/>
          <p:cNvSpPr>
            <a:spLocks noGrp="1"/>
          </p:cNvSpPr>
          <p:nvPr>
            <p:ph type="pic" idx="2"/>
          </p:nvPr>
        </p:nvSpPr>
        <p:spPr>
          <a:xfrm>
            <a:off x="5824893" y="1282169"/>
            <a:ext cx="4687800" cy="2998500"/>
          </a:xfrm>
          <a:prstGeom prst="rect">
            <a:avLst/>
          </a:prstGeom>
          <a:noFill/>
          <a:ln>
            <a:noFill/>
          </a:ln>
        </p:spPr>
      </p:sp>
      <p:pic>
        <p:nvPicPr>
          <p:cNvPr id="3466" name="Google Shape;3466;p435"/>
          <p:cNvPicPr preferRelativeResize="0"/>
          <p:nvPr/>
        </p:nvPicPr>
        <p:blipFill rotWithShape="1">
          <a:blip r:embed="rId3">
            <a:alphaModFix/>
          </a:blip>
          <a:srcRect r="31067" b="-15580"/>
          <a:stretch/>
        </p:blipFill>
        <p:spPr>
          <a:xfrm>
            <a:off x="11110869" y="210740"/>
            <a:ext cx="830428" cy="308771"/>
          </a:xfrm>
          <a:prstGeom prst="rect">
            <a:avLst/>
          </a:prstGeom>
          <a:noFill/>
          <a:ln>
            <a:noFill/>
          </a:ln>
        </p:spPr>
      </p:pic>
      <p:sp>
        <p:nvSpPr>
          <p:cNvPr id="3467" name="Google Shape;3467;p435"/>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3468"/>
        <p:cNvGrpSpPr/>
        <p:nvPr/>
      </p:nvGrpSpPr>
      <p:grpSpPr>
        <a:xfrm>
          <a:off x="0" y="0"/>
          <a:ext cx="0" cy="0"/>
          <a:chOff x="0" y="0"/>
          <a:chExt cx="0" cy="0"/>
        </a:xfrm>
      </p:grpSpPr>
      <p:sp>
        <p:nvSpPr>
          <p:cNvPr id="3469" name="Google Shape;3469;p436"/>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0" name="Google Shape;3470;p43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71" name="Google Shape;3471;p436"/>
          <p:cNvSpPr txBox="1">
            <a:spLocks noGrp="1"/>
          </p:cNvSpPr>
          <p:nvPr>
            <p:ph type="body" idx="2"/>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72" name="Google Shape;3472;p43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3" name="Google Shape;3473;p43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4" name="Google Shape;3474;p43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475" name="Google Shape;3475;p436"/>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476" name="Google Shape;3476;p436"/>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compu-1">
  <p:cSld name="compu-1">
    <p:spTree>
      <p:nvGrpSpPr>
        <p:cNvPr id="1" name="Shape 3477"/>
        <p:cNvGrpSpPr/>
        <p:nvPr/>
      </p:nvGrpSpPr>
      <p:grpSpPr>
        <a:xfrm>
          <a:off x="0" y="0"/>
          <a:ext cx="0" cy="0"/>
          <a:chOff x="0" y="0"/>
          <a:chExt cx="0" cy="0"/>
        </a:xfrm>
      </p:grpSpPr>
      <p:sp>
        <p:nvSpPr>
          <p:cNvPr id="3478" name="Google Shape;3478;p437"/>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9" name="Google Shape;3479;p437"/>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80" name="Google Shape;3480;p43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1" name="Google Shape;3481;p43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2" name="Google Shape;3482;p43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483" name="Google Shape;3483;p437"/>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84" name="Google Shape;3484;p437"/>
          <p:cNvSpPr>
            <a:spLocks noGrp="1"/>
          </p:cNvSpPr>
          <p:nvPr>
            <p:ph type="pic" idx="2"/>
          </p:nvPr>
        </p:nvSpPr>
        <p:spPr>
          <a:xfrm>
            <a:off x="5578475" y="1481138"/>
            <a:ext cx="5324400" cy="3009900"/>
          </a:xfrm>
          <a:prstGeom prst="rect">
            <a:avLst/>
          </a:prstGeom>
          <a:noFill/>
          <a:ln>
            <a:noFill/>
          </a:ln>
        </p:spPr>
      </p:sp>
      <p:pic>
        <p:nvPicPr>
          <p:cNvPr id="3485" name="Google Shape;3485;p437"/>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486" name="Google Shape;3486;p437"/>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87" name="Google Shape;3487;p437"/>
          <p:cNvPicPr preferRelativeResize="0"/>
          <p:nvPr/>
        </p:nvPicPr>
        <p:blipFill rotWithShape="1">
          <a:blip r:embed="rId3">
            <a:alphaModFix/>
          </a:blip>
          <a:srcRect l="7946" t="15752" r="9279" b="11689"/>
          <a:stretch/>
        </p:blipFill>
        <p:spPr>
          <a:xfrm>
            <a:off x="5240338" y="1157046"/>
            <a:ext cx="5931244" cy="5199304"/>
          </a:xfrm>
          <a:prstGeom prst="rect">
            <a:avLst/>
          </a:prstGeom>
          <a:noFill/>
          <a:ln>
            <a:noFill/>
          </a:ln>
        </p:spPr>
      </p:pic>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488"/>
        <p:cNvGrpSpPr/>
        <p:nvPr/>
      </p:nvGrpSpPr>
      <p:grpSpPr>
        <a:xfrm>
          <a:off x="0" y="0"/>
          <a:ext cx="0" cy="0"/>
          <a:chOff x="0" y="0"/>
          <a:chExt cx="0" cy="0"/>
        </a:xfrm>
      </p:grpSpPr>
      <p:sp>
        <p:nvSpPr>
          <p:cNvPr id="3489" name="Google Shape;3489;p43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FA2"/>
              </a:buClr>
              <a:buSzPts val="6000"/>
              <a:buFont typeface="Arial Bla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0" name="Google Shape;3490;p43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91" name="Google Shape;3491;p43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2" name="Google Shape;3492;p43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3" name="Google Shape;3493;p43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494" name="Google Shape;3494;p438"/>
          <p:cNvPicPr preferRelativeResize="0"/>
          <p:nvPr/>
        </p:nvPicPr>
        <p:blipFill rotWithShape="1">
          <a:blip r:embed="rId2">
            <a:alphaModFix/>
          </a:blip>
          <a:srcRect r="31067" b="-15580"/>
          <a:stretch/>
        </p:blipFill>
        <p:spPr>
          <a:xfrm>
            <a:off x="11068297" y="286816"/>
            <a:ext cx="830428" cy="308771"/>
          </a:xfrm>
          <a:prstGeom prst="rect">
            <a:avLst/>
          </a:prstGeom>
          <a:noFill/>
          <a:ln>
            <a:noFill/>
          </a:ln>
        </p:spPr>
      </p:pic>
      <p:pic>
        <p:nvPicPr>
          <p:cNvPr id="3495" name="Google Shape;3495;p43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5_Encabezado de sección">
  <p:cSld name="15_Encabezado de sección">
    <p:bg>
      <p:bgPr>
        <a:solidFill>
          <a:schemeClr val="dk2"/>
        </a:solidFill>
        <a:effectLst/>
      </p:bgPr>
    </p:bg>
    <p:spTree>
      <p:nvGrpSpPr>
        <p:cNvPr id="1" name="Shape 306"/>
        <p:cNvGrpSpPr/>
        <p:nvPr/>
      </p:nvGrpSpPr>
      <p:grpSpPr>
        <a:xfrm>
          <a:off x="0" y="0"/>
          <a:ext cx="0" cy="0"/>
          <a:chOff x="0" y="0"/>
          <a:chExt cx="0" cy="0"/>
        </a:xfrm>
      </p:grpSpPr>
      <p:sp>
        <p:nvSpPr>
          <p:cNvPr id="307" name="Google Shape;307;p38"/>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8" name="Google Shape;308;p38"/>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38"/>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0" name="Google Shape;310;p38"/>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1" name="Google Shape;311;p38"/>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12" name="Google Shape;312;p38"/>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13" name="Google Shape;313;p38"/>
          <p:cNvPicPr preferRelativeResize="0"/>
          <p:nvPr/>
        </p:nvPicPr>
        <p:blipFill rotWithShape="1">
          <a:blip r:embed="rId3">
            <a:alphaModFix/>
          </a:blip>
          <a:srcRect l="43226" t="6402" r="5118" b="5677"/>
          <a:stretch/>
        </p:blipFill>
        <p:spPr>
          <a:xfrm>
            <a:off x="6550981" y="-58004"/>
            <a:ext cx="6373505" cy="69740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solidFill>
          <a:schemeClr val="dk2"/>
        </a:solidFill>
        <a:effectLst/>
      </p:bgPr>
    </p:bg>
    <p:spTree>
      <p:nvGrpSpPr>
        <p:cNvPr id="1" name="Shape 3496"/>
        <p:cNvGrpSpPr/>
        <p:nvPr/>
      </p:nvGrpSpPr>
      <p:grpSpPr>
        <a:xfrm>
          <a:off x="0" y="0"/>
          <a:ext cx="0" cy="0"/>
          <a:chOff x="0" y="0"/>
          <a:chExt cx="0" cy="0"/>
        </a:xfrm>
      </p:grpSpPr>
      <p:sp>
        <p:nvSpPr>
          <p:cNvPr id="3497" name="Google Shape;3497;p4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Black"/>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8" name="Google Shape;3498;p43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9" name="Google Shape;3499;p43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0" name="Google Shape;3500;p43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501" name="Google Shape;3501;p439"/>
          <p:cNvSpPr txBox="1">
            <a:spLocks noGrp="1"/>
          </p:cNvSpPr>
          <p:nvPr>
            <p:ph type="body" idx="1"/>
          </p:nvPr>
        </p:nvSpPr>
        <p:spPr>
          <a:xfrm>
            <a:off x="838200" y="2187073"/>
            <a:ext cx="10515600" cy="3681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3502" name="Google Shape;3502;p43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503"/>
        <p:cNvGrpSpPr/>
        <p:nvPr/>
      </p:nvGrpSpPr>
      <p:grpSpPr>
        <a:xfrm>
          <a:off x="0" y="0"/>
          <a:ext cx="0" cy="0"/>
          <a:chOff x="0" y="0"/>
          <a:chExt cx="0" cy="0"/>
        </a:xfrm>
      </p:grpSpPr>
      <p:sp>
        <p:nvSpPr>
          <p:cNvPr id="3504" name="Google Shape;3504;p440"/>
          <p:cNvSpPr txBox="1">
            <a:spLocks noGrp="1"/>
          </p:cNvSpPr>
          <p:nvPr>
            <p:ph type="title"/>
          </p:nvPr>
        </p:nvSpPr>
        <p:spPr>
          <a:xfrm>
            <a:off x="838200" y="775504"/>
            <a:ext cx="10515600" cy="915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5" name="Google Shape;3505;p44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6" name="Google Shape;3506;p44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7" name="Google Shape;3507;p44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8" name="Google Shape;3508;p44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9" name="Google Shape;3509;p44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510" name="Google Shape;3510;p440"/>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511" name="Google Shape;3511;p440"/>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exto-imagen-contenido">
  <p:cSld name="texto-imagen-contenido">
    <p:bg>
      <p:bgPr>
        <a:solidFill>
          <a:schemeClr val="dk2"/>
        </a:solidFill>
        <a:effectLst/>
      </p:bgPr>
    </p:bg>
    <p:spTree>
      <p:nvGrpSpPr>
        <p:cNvPr id="1" name="Shape 3512"/>
        <p:cNvGrpSpPr/>
        <p:nvPr/>
      </p:nvGrpSpPr>
      <p:grpSpPr>
        <a:xfrm>
          <a:off x="0" y="0"/>
          <a:ext cx="0" cy="0"/>
          <a:chOff x="0" y="0"/>
          <a:chExt cx="0" cy="0"/>
        </a:xfrm>
      </p:grpSpPr>
      <p:sp>
        <p:nvSpPr>
          <p:cNvPr id="3513" name="Google Shape;3513;p441"/>
          <p:cNvSpPr/>
          <p:nvPr/>
        </p:nvSpPr>
        <p:spPr>
          <a:xfrm>
            <a:off x="4991813" y="0"/>
            <a:ext cx="7200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14" name="Google Shape;3514;p441"/>
          <p:cNvSpPr>
            <a:spLocks noGrp="1"/>
          </p:cNvSpPr>
          <p:nvPr>
            <p:ph type="pic" idx="2"/>
          </p:nvPr>
        </p:nvSpPr>
        <p:spPr>
          <a:xfrm>
            <a:off x="4991813" y="0"/>
            <a:ext cx="3550200" cy="6858000"/>
          </a:xfrm>
          <a:prstGeom prst="rect">
            <a:avLst/>
          </a:prstGeom>
          <a:noFill/>
          <a:ln>
            <a:noFill/>
          </a:ln>
        </p:spPr>
      </p:sp>
      <p:sp>
        <p:nvSpPr>
          <p:cNvPr id="3515" name="Google Shape;3515;p441"/>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6" name="Google Shape;3516;p441"/>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7" name="Google Shape;3517;p441"/>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518" name="Google Shape;3518;p441"/>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9" name="Google Shape;3519;p441"/>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3520" name="Google Shape;3520;p441"/>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521" name="Google Shape;3521;p441"/>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texto-solo">
  <p:cSld name="texto-solo">
    <p:spTree>
      <p:nvGrpSpPr>
        <p:cNvPr id="1" name="Shape 3522"/>
        <p:cNvGrpSpPr/>
        <p:nvPr/>
      </p:nvGrpSpPr>
      <p:grpSpPr>
        <a:xfrm>
          <a:off x="0" y="0"/>
          <a:ext cx="0" cy="0"/>
          <a:chOff x="0" y="0"/>
          <a:chExt cx="0" cy="0"/>
        </a:xfrm>
      </p:grpSpPr>
      <p:sp>
        <p:nvSpPr>
          <p:cNvPr id="3523" name="Google Shape;3523;p442"/>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4" name="Google Shape;3524;p442"/>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5" name="Google Shape;3525;p442"/>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526" name="Google Shape;3526;p442"/>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7" name="Google Shape;3527;p442"/>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28" name="Google Shape;3528;p442"/>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29" name="Google Shape;3529;p442"/>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2_Imagen con título">
  <p:cSld name="2_Imagen con título">
    <p:bg>
      <p:bgPr>
        <a:solidFill>
          <a:schemeClr val="dk2"/>
        </a:solidFill>
        <a:effectLst/>
      </p:bgPr>
    </p:bg>
    <p:spTree>
      <p:nvGrpSpPr>
        <p:cNvPr id="1" name="Shape 3530"/>
        <p:cNvGrpSpPr/>
        <p:nvPr/>
      </p:nvGrpSpPr>
      <p:grpSpPr>
        <a:xfrm>
          <a:off x="0" y="0"/>
          <a:ext cx="0" cy="0"/>
          <a:chOff x="0" y="0"/>
          <a:chExt cx="0" cy="0"/>
        </a:xfrm>
      </p:grpSpPr>
      <p:sp>
        <p:nvSpPr>
          <p:cNvPr id="3531" name="Google Shape;3531;p443"/>
          <p:cNvSpPr>
            <a:spLocks noGrp="1"/>
          </p:cNvSpPr>
          <p:nvPr>
            <p:ph type="pic" idx="2"/>
          </p:nvPr>
        </p:nvSpPr>
        <p:spPr>
          <a:xfrm>
            <a:off x="5183188" y="0"/>
            <a:ext cx="7008900" cy="6858000"/>
          </a:xfrm>
          <a:prstGeom prst="rect">
            <a:avLst/>
          </a:prstGeom>
          <a:noFill/>
          <a:ln>
            <a:noFill/>
          </a:ln>
        </p:spPr>
      </p:sp>
      <p:sp>
        <p:nvSpPr>
          <p:cNvPr id="3532" name="Google Shape;3532;p44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3" name="Google Shape;3533;p44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4" name="Google Shape;3534;p44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535" name="Google Shape;3535;p443"/>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6" name="Google Shape;3536;p443"/>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3537" name="Google Shape;3537;p44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3_Imagen con título">
  <p:cSld name="3_Imagen con título">
    <p:bg>
      <p:bgPr>
        <a:solidFill>
          <a:schemeClr val="dk2"/>
        </a:solidFill>
        <a:effectLst/>
      </p:bgPr>
    </p:bg>
    <p:spTree>
      <p:nvGrpSpPr>
        <p:cNvPr id="1" name="Shape 3538"/>
        <p:cNvGrpSpPr/>
        <p:nvPr/>
      </p:nvGrpSpPr>
      <p:grpSpPr>
        <a:xfrm>
          <a:off x="0" y="0"/>
          <a:ext cx="0" cy="0"/>
          <a:chOff x="0" y="0"/>
          <a:chExt cx="0" cy="0"/>
        </a:xfrm>
      </p:grpSpPr>
      <p:sp>
        <p:nvSpPr>
          <p:cNvPr id="3539" name="Google Shape;3539;p444"/>
          <p:cNvSpPr/>
          <p:nvPr/>
        </p:nvSpPr>
        <p:spPr>
          <a:xfrm>
            <a:off x="5257800" y="-31364"/>
            <a:ext cx="6934200" cy="688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40" name="Google Shape;3540;p44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1" name="Google Shape;3541;p44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2" name="Google Shape;3542;p44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543" name="Google Shape;3543;p444"/>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4" name="Google Shape;3544;p444"/>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3545" name="Google Shape;3545;p444"/>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3546" name="Google Shape;3546;p44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547"/>
        <p:cNvGrpSpPr/>
        <p:nvPr/>
      </p:nvGrpSpPr>
      <p:grpSpPr>
        <a:xfrm>
          <a:off x="0" y="0"/>
          <a:ext cx="0" cy="0"/>
          <a:chOff x="0" y="0"/>
          <a:chExt cx="0" cy="0"/>
        </a:xfrm>
      </p:grpSpPr>
      <p:sp>
        <p:nvSpPr>
          <p:cNvPr id="3548" name="Google Shape;3548;p44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9" name="Google Shape;3549;p44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0" name="Google Shape;3550;p44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1" name="Google Shape;3551;p44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2" name="Google Shape;3552;p44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3553" name="Google Shape;3553;p44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bg>
      <p:bgPr>
        <a:solidFill>
          <a:schemeClr val="dk2"/>
        </a:solidFill>
        <a:effectLst/>
      </p:bgPr>
    </p:bg>
    <p:spTree>
      <p:nvGrpSpPr>
        <p:cNvPr id="1" name="Shape 3554"/>
        <p:cNvGrpSpPr/>
        <p:nvPr/>
      </p:nvGrpSpPr>
      <p:grpSpPr>
        <a:xfrm>
          <a:off x="0" y="0"/>
          <a:ext cx="0" cy="0"/>
          <a:chOff x="0" y="0"/>
          <a:chExt cx="0" cy="0"/>
        </a:xfrm>
      </p:grpSpPr>
      <p:sp>
        <p:nvSpPr>
          <p:cNvPr id="3555" name="Google Shape;3555;p44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6" name="Google Shape;3556;p44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7" name="Google Shape;3557;p44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558" name="Google Shape;3558;p44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9" name="Google Shape;3559;p44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60" name="Google Shape;3560;p44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561" name="Google Shape;3561;p446"/>
          <p:cNvSpPr/>
          <p:nvPr/>
        </p:nvSpPr>
        <p:spPr>
          <a:xfrm>
            <a:off x="6550981" y="-56693"/>
            <a:ext cx="5773480" cy="692120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solidFill>
          <a:schemeClr val="dk2"/>
        </a:solidFill>
        <a:effectLst/>
      </p:bgPr>
    </p:bg>
    <p:spTree>
      <p:nvGrpSpPr>
        <p:cNvPr id="1" name="Shape 3562"/>
        <p:cNvGrpSpPr/>
        <p:nvPr/>
      </p:nvGrpSpPr>
      <p:grpSpPr>
        <a:xfrm>
          <a:off x="0" y="0"/>
          <a:ext cx="0" cy="0"/>
          <a:chOff x="0" y="0"/>
          <a:chExt cx="0" cy="0"/>
        </a:xfrm>
      </p:grpSpPr>
      <p:sp>
        <p:nvSpPr>
          <p:cNvPr id="3563" name="Google Shape;3563;p44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4" name="Google Shape;3564;p44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5" name="Google Shape;3565;p44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566" name="Google Shape;3566;p44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67" name="Google Shape;3567;p44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68" name="Google Shape;3568;p44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569" name="Google Shape;3569;p447"/>
          <p:cNvSpPr/>
          <p:nvPr/>
        </p:nvSpPr>
        <p:spPr>
          <a:xfrm>
            <a:off x="6550980" y="-31365"/>
            <a:ext cx="5641020" cy="6885246"/>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bg>
      <p:bgPr>
        <a:solidFill>
          <a:schemeClr val="dk2"/>
        </a:solidFill>
        <a:effectLst/>
      </p:bgPr>
    </p:bg>
    <p:spTree>
      <p:nvGrpSpPr>
        <p:cNvPr id="1" name="Shape 3570"/>
        <p:cNvGrpSpPr/>
        <p:nvPr/>
      </p:nvGrpSpPr>
      <p:grpSpPr>
        <a:xfrm>
          <a:off x="0" y="0"/>
          <a:ext cx="0" cy="0"/>
          <a:chOff x="0" y="0"/>
          <a:chExt cx="0" cy="0"/>
        </a:xfrm>
      </p:grpSpPr>
      <p:sp>
        <p:nvSpPr>
          <p:cNvPr id="3571" name="Google Shape;3571;p44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72" name="Google Shape;3572;p44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3" name="Google Shape;3573;p44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574" name="Google Shape;3574;p44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75" name="Google Shape;3575;p44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76" name="Google Shape;3576;p44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577" name="Google Shape;3577;p448"/>
          <p:cNvSpPr/>
          <p:nvPr/>
        </p:nvSpPr>
        <p:spPr>
          <a:xfrm>
            <a:off x="6550981" y="-131277"/>
            <a:ext cx="6108088" cy="7144649"/>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6_Encabezado de sección">
  <p:cSld name="16_Encabezado de sección">
    <p:bg>
      <p:bgPr>
        <a:solidFill>
          <a:schemeClr val="dk2"/>
        </a:solidFill>
        <a:effectLst/>
      </p:bgPr>
    </p:bg>
    <p:spTree>
      <p:nvGrpSpPr>
        <p:cNvPr id="1" name="Shape 314"/>
        <p:cNvGrpSpPr/>
        <p:nvPr/>
      </p:nvGrpSpPr>
      <p:grpSpPr>
        <a:xfrm>
          <a:off x="0" y="0"/>
          <a:ext cx="0" cy="0"/>
          <a:chOff x="0" y="0"/>
          <a:chExt cx="0" cy="0"/>
        </a:xfrm>
      </p:grpSpPr>
      <p:sp>
        <p:nvSpPr>
          <p:cNvPr id="315" name="Google Shape;315;p39"/>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6" name="Google Shape;316;p39"/>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39"/>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18" name="Google Shape;318;p39"/>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9" name="Google Shape;319;p39"/>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0" name="Google Shape;320;p39"/>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21" name="Google Shape;321;p39"/>
          <p:cNvPicPr preferRelativeResize="0"/>
          <p:nvPr/>
        </p:nvPicPr>
        <p:blipFill rotWithShape="1">
          <a:blip r:embed="rId3">
            <a:alphaModFix/>
          </a:blip>
          <a:srcRect l="22636" t="6877" r="28858" b="7396"/>
          <a:stretch/>
        </p:blipFill>
        <p:spPr>
          <a:xfrm>
            <a:off x="6550981" y="-85062"/>
            <a:ext cx="5964865" cy="702812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bg>
      <p:bgPr>
        <a:solidFill>
          <a:schemeClr val="dk2"/>
        </a:solidFill>
        <a:effectLst/>
      </p:bgPr>
    </p:bg>
    <p:spTree>
      <p:nvGrpSpPr>
        <p:cNvPr id="1" name="Shape 3578"/>
        <p:cNvGrpSpPr/>
        <p:nvPr/>
      </p:nvGrpSpPr>
      <p:grpSpPr>
        <a:xfrm>
          <a:off x="0" y="0"/>
          <a:ext cx="0" cy="0"/>
          <a:chOff x="0" y="0"/>
          <a:chExt cx="0" cy="0"/>
        </a:xfrm>
      </p:grpSpPr>
      <p:sp>
        <p:nvSpPr>
          <p:cNvPr id="3579" name="Google Shape;3579;p44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80" name="Google Shape;3580;p44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1" name="Google Shape;3581;p44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582" name="Google Shape;3582;p44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83" name="Google Shape;3583;p44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4" name="Google Shape;3584;p44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585" name="Google Shape;3585;p449"/>
          <p:cNvSpPr/>
          <p:nvPr/>
        </p:nvSpPr>
        <p:spPr>
          <a:xfrm>
            <a:off x="6550981" y="-54882"/>
            <a:ext cx="6594768" cy="697668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5_Encabezado de sección">
  <p:cSld name="5_Encabezado de sección">
    <p:bg>
      <p:bgPr>
        <a:solidFill>
          <a:schemeClr val="dk2"/>
        </a:solidFill>
        <a:effectLst/>
      </p:bgPr>
    </p:bg>
    <p:spTree>
      <p:nvGrpSpPr>
        <p:cNvPr id="1" name="Shape 3586"/>
        <p:cNvGrpSpPr/>
        <p:nvPr/>
      </p:nvGrpSpPr>
      <p:grpSpPr>
        <a:xfrm>
          <a:off x="0" y="0"/>
          <a:ext cx="0" cy="0"/>
          <a:chOff x="0" y="0"/>
          <a:chExt cx="0" cy="0"/>
        </a:xfrm>
      </p:grpSpPr>
      <p:sp>
        <p:nvSpPr>
          <p:cNvPr id="3587" name="Google Shape;3587;p45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88" name="Google Shape;3588;p45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9" name="Google Shape;3589;p45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590" name="Google Shape;3590;p45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91" name="Google Shape;3591;p45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92" name="Google Shape;3592;p45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593" name="Google Shape;3593;p450"/>
          <p:cNvSpPr/>
          <p:nvPr/>
        </p:nvSpPr>
        <p:spPr>
          <a:xfrm>
            <a:off x="6550981" y="-63796"/>
            <a:ext cx="5763302" cy="70174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6_Encabezado de sección">
  <p:cSld name="6_Encabezado de sección">
    <p:bg>
      <p:bgPr>
        <a:solidFill>
          <a:schemeClr val="dk2"/>
        </a:solidFill>
        <a:effectLst/>
      </p:bgPr>
    </p:bg>
    <p:spTree>
      <p:nvGrpSpPr>
        <p:cNvPr id="1" name="Shape 3594"/>
        <p:cNvGrpSpPr/>
        <p:nvPr/>
      </p:nvGrpSpPr>
      <p:grpSpPr>
        <a:xfrm>
          <a:off x="0" y="0"/>
          <a:ext cx="0" cy="0"/>
          <a:chOff x="0" y="0"/>
          <a:chExt cx="0" cy="0"/>
        </a:xfrm>
      </p:grpSpPr>
      <p:sp>
        <p:nvSpPr>
          <p:cNvPr id="3595" name="Google Shape;3595;p45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96" name="Google Shape;3596;p45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7" name="Google Shape;3597;p45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598" name="Google Shape;3598;p45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99" name="Google Shape;3599;p45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00" name="Google Shape;3600;p45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01" name="Google Shape;3601;p451"/>
          <p:cNvPicPr preferRelativeResize="0"/>
          <p:nvPr/>
        </p:nvPicPr>
        <p:blipFill rotWithShape="1">
          <a:blip r:embed="rId3">
            <a:alphaModFix/>
          </a:blip>
          <a:srcRect l="38292" t="2190" r="11534"/>
          <a:stretch/>
        </p:blipFill>
        <p:spPr>
          <a:xfrm>
            <a:off x="6550981" y="-85060"/>
            <a:ext cx="5718996" cy="699210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7_Encabezado de sección">
  <p:cSld name="7_Encabezado de sección">
    <p:bg>
      <p:bgPr>
        <a:solidFill>
          <a:schemeClr val="dk2"/>
        </a:solidFill>
        <a:effectLst/>
      </p:bgPr>
    </p:bg>
    <p:spTree>
      <p:nvGrpSpPr>
        <p:cNvPr id="1" name="Shape 3602"/>
        <p:cNvGrpSpPr/>
        <p:nvPr/>
      </p:nvGrpSpPr>
      <p:grpSpPr>
        <a:xfrm>
          <a:off x="0" y="0"/>
          <a:ext cx="0" cy="0"/>
          <a:chOff x="0" y="0"/>
          <a:chExt cx="0" cy="0"/>
        </a:xfrm>
      </p:grpSpPr>
      <p:sp>
        <p:nvSpPr>
          <p:cNvPr id="3603" name="Google Shape;3603;p45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04" name="Google Shape;3604;p45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5" name="Google Shape;3605;p45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06" name="Google Shape;3606;p45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07" name="Google Shape;3607;p45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08" name="Google Shape;3608;p45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609" name="Google Shape;3609;p452"/>
          <p:cNvSpPr/>
          <p:nvPr/>
        </p:nvSpPr>
        <p:spPr>
          <a:xfrm>
            <a:off x="6558067" y="0"/>
            <a:ext cx="5633932"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8_Encabezado de sección">
  <p:cSld name="8_Encabezado de sección">
    <p:bg>
      <p:bgPr>
        <a:solidFill>
          <a:schemeClr val="dk2"/>
        </a:solidFill>
        <a:effectLst/>
      </p:bgPr>
    </p:bg>
    <p:spTree>
      <p:nvGrpSpPr>
        <p:cNvPr id="1" name="Shape 3610"/>
        <p:cNvGrpSpPr/>
        <p:nvPr/>
      </p:nvGrpSpPr>
      <p:grpSpPr>
        <a:xfrm>
          <a:off x="0" y="0"/>
          <a:ext cx="0" cy="0"/>
          <a:chOff x="0" y="0"/>
          <a:chExt cx="0" cy="0"/>
        </a:xfrm>
      </p:grpSpPr>
      <p:sp>
        <p:nvSpPr>
          <p:cNvPr id="3611" name="Google Shape;3611;p45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12" name="Google Shape;3612;p45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3" name="Google Shape;3613;p45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14" name="Google Shape;3614;p45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15" name="Google Shape;3615;p45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16" name="Google Shape;3616;p45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17" name="Google Shape;3617;p453"/>
          <p:cNvPicPr preferRelativeResize="0"/>
          <p:nvPr/>
        </p:nvPicPr>
        <p:blipFill rotWithShape="1">
          <a:blip r:embed="rId3">
            <a:alphaModFix/>
          </a:blip>
          <a:srcRect l="38180"/>
          <a:stretch/>
        </p:blipFill>
        <p:spPr>
          <a:xfrm>
            <a:off x="6550981" y="-40096"/>
            <a:ext cx="5709683" cy="69269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9_Encabezado de sección">
  <p:cSld name="9_Encabezado de sección">
    <p:bg>
      <p:bgPr>
        <a:solidFill>
          <a:schemeClr val="dk2"/>
        </a:solidFill>
        <a:effectLst/>
      </p:bgPr>
    </p:bg>
    <p:spTree>
      <p:nvGrpSpPr>
        <p:cNvPr id="1" name="Shape 3618"/>
        <p:cNvGrpSpPr/>
        <p:nvPr/>
      </p:nvGrpSpPr>
      <p:grpSpPr>
        <a:xfrm>
          <a:off x="0" y="0"/>
          <a:ext cx="0" cy="0"/>
          <a:chOff x="0" y="0"/>
          <a:chExt cx="0" cy="0"/>
        </a:xfrm>
      </p:grpSpPr>
      <p:sp>
        <p:nvSpPr>
          <p:cNvPr id="3619" name="Google Shape;3619;p45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0" name="Google Shape;3620;p45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1" name="Google Shape;3621;p45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22" name="Google Shape;3622;p45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3" name="Google Shape;3623;p45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24" name="Google Shape;3624;p45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25" name="Google Shape;3625;p454"/>
          <p:cNvPicPr preferRelativeResize="0"/>
          <p:nvPr/>
        </p:nvPicPr>
        <p:blipFill rotWithShape="1">
          <a:blip r:embed="rId3">
            <a:alphaModFix/>
          </a:blip>
          <a:srcRect l="19922" r="23090"/>
          <a:stretch/>
        </p:blipFill>
        <p:spPr>
          <a:xfrm>
            <a:off x="6550981" y="-59957"/>
            <a:ext cx="5964864" cy="697791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10_Encabezado de sección">
  <p:cSld name="10_Encabezado de sección">
    <p:bg>
      <p:bgPr>
        <a:solidFill>
          <a:schemeClr val="dk2"/>
        </a:solidFill>
        <a:effectLst/>
      </p:bgPr>
    </p:bg>
    <p:spTree>
      <p:nvGrpSpPr>
        <p:cNvPr id="1" name="Shape 3626"/>
        <p:cNvGrpSpPr/>
        <p:nvPr/>
      </p:nvGrpSpPr>
      <p:grpSpPr>
        <a:xfrm>
          <a:off x="0" y="0"/>
          <a:ext cx="0" cy="0"/>
          <a:chOff x="0" y="0"/>
          <a:chExt cx="0" cy="0"/>
        </a:xfrm>
      </p:grpSpPr>
      <p:sp>
        <p:nvSpPr>
          <p:cNvPr id="3627" name="Google Shape;3627;p45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8" name="Google Shape;3628;p45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9" name="Google Shape;3629;p45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30" name="Google Shape;3630;p45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1" name="Google Shape;3631;p45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32" name="Google Shape;3632;p45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33" name="Google Shape;3633;p455"/>
          <p:cNvPicPr preferRelativeResize="0"/>
          <p:nvPr/>
        </p:nvPicPr>
        <p:blipFill rotWithShape="1">
          <a:blip r:embed="rId3">
            <a:alphaModFix/>
          </a:blip>
          <a:srcRect l="16184" t="-150" r="25991" b="150"/>
          <a:stretch/>
        </p:blipFill>
        <p:spPr>
          <a:xfrm>
            <a:off x="6550981" y="-51242"/>
            <a:ext cx="6007392" cy="692638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12_Encabezado de sección">
  <p:cSld name="12_Encabezado de sección">
    <p:bg>
      <p:bgPr>
        <a:solidFill>
          <a:schemeClr val="dk2"/>
        </a:solidFill>
        <a:effectLst/>
      </p:bgPr>
    </p:bg>
    <p:spTree>
      <p:nvGrpSpPr>
        <p:cNvPr id="1" name="Shape 3634"/>
        <p:cNvGrpSpPr/>
        <p:nvPr/>
      </p:nvGrpSpPr>
      <p:grpSpPr>
        <a:xfrm>
          <a:off x="0" y="0"/>
          <a:ext cx="0" cy="0"/>
          <a:chOff x="0" y="0"/>
          <a:chExt cx="0" cy="0"/>
        </a:xfrm>
      </p:grpSpPr>
      <p:sp>
        <p:nvSpPr>
          <p:cNvPr id="3635" name="Google Shape;3635;p45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6" name="Google Shape;3636;p45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7" name="Google Shape;3637;p45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38" name="Google Shape;3638;p45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9" name="Google Shape;3639;p45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40" name="Google Shape;3640;p45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41" name="Google Shape;3641;p456"/>
          <p:cNvPicPr preferRelativeResize="0"/>
          <p:nvPr/>
        </p:nvPicPr>
        <p:blipFill rotWithShape="1">
          <a:blip r:embed="rId3">
            <a:alphaModFix/>
          </a:blip>
          <a:srcRect l="1798" t="7909" r="51127" b="3320"/>
          <a:stretch/>
        </p:blipFill>
        <p:spPr>
          <a:xfrm>
            <a:off x="6550981" y="-181554"/>
            <a:ext cx="5745648" cy="722380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13_Encabezado de sección">
  <p:cSld name="13_Encabezado de sección">
    <p:bg>
      <p:bgPr>
        <a:solidFill>
          <a:schemeClr val="dk2"/>
        </a:solidFill>
        <a:effectLst/>
      </p:bgPr>
    </p:bg>
    <p:spTree>
      <p:nvGrpSpPr>
        <p:cNvPr id="1" name="Shape 3642"/>
        <p:cNvGrpSpPr/>
        <p:nvPr/>
      </p:nvGrpSpPr>
      <p:grpSpPr>
        <a:xfrm>
          <a:off x="0" y="0"/>
          <a:ext cx="0" cy="0"/>
          <a:chOff x="0" y="0"/>
          <a:chExt cx="0" cy="0"/>
        </a:xfrm>
      </p:grpSpPr>
      <p:sp>
        <p:nvSpPr>
          <p:cNvPr id="3643" name="Google Shape;3643;p45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44" name="Google Shape;3644;p45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5" name="Google Shape;3645;p45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46" name="Google Shape;3646;p45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47" name="Google Shape;3647;p45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48" name="Google Shape;3648;p45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49" name="Google Shape;3649;p457"/>
          <p:cNvPicPr preferRelativeResize="0"/>
          <p:nvPr/>
        </p:nvPicPr>
        <p:blipFill rotWithShape="1">
          <a:blip r:embed="rId3">
            <a:alphaModFix/>
          </a:blip>
          <a:srcRect l="14337" r="22804"/>
          <a:stretch/>
        </p:blipFill>
        <p:spPr>
          <a:xfrm>
            <a:off x="6550981" y="-83671"/>
            <a:ext cx="6624080" cy="702534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15_Encabezado de sección">
  <p:cSld name="15_Encabezado de sección">
    <p:bg>
      <p:bgPr>
        <a:solidFill>
          <a:schemeClr val="dk2"/>
        </a:solidFill>
        <a:effectLst/>
      </p:bgPr>
    </p:bg>
    <p:spTree>
      <p:nvGrpSpPr>
        <p:cNvPr id="1" name="Shape 3650"/>
        <p:cNvGrpSpPr/>
        <p:nvPr/>
      </p:nvGrpSpPr>
      <p:grpSpPr>
        <a:xfrm>
          <a:off x="0" y="0"/>
          <a:ext cx="0" cy="0"/>
          <a:chOff x="0" y="0"/>
          <a:chExt cx="0" cy="0"/>
        </a:xfrm>
      </p:grpSpPr>
      <p:sp>
        <p:nvSpPr>
          <p:cNvPr id="3651" name="Google Shape;3651;p45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52" name="Google Shape;3652;p45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3" name="Google Shape;3653;p45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54" name="Google Shape;3654;p45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55" name="Google Shape;3655;p45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56" name="Google Shape;3656;p45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57" name="Google Shape;3657;p458"/>
          <p:cNvPicPr preferRelativeResize="0"/>
          <p:nvPr/>
        </p:nvPicPr>
        <p:blipFill rotWithShape="1">
          <a:blip r:embed="rId3">
            <a:alphaModFix/>
          </a:blip>
          <a:srcRect l="43225" t="6400" r="5119" b="5679"/>
          <a:stretch/>
        </p:blipFill>
        <p:spPr>
          <a:xfrm>
            <a:off x="6550981" y="-58004"/>
            <a:ext cx="6373508" cy="69740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7_Encabezado de sección">
  <p:cSld name="17_Encabezado de sección">
    <p:bg>
      <p:bgPr>
        <a:solidFill>
          <a:schemeClr val="dk2"/>
        </a:solidFill>
        <a:effectLst/>
      </p:bgPr>
    </p:bg>
    <p:spTree>
      <p:nvGrpSpPr>
        <p:cNvPr id="1" name="Shape 322"/>
        <p:cNvGrpSpPr/>
        <p:nvPr/>
      </p:nvGrpSpPr>
      <p:grpSpPr>
        <a:xfrm>
          <a:off x="0" y="0"/>
          <a:ext cx="0" cy="0"/>
          <a:chOff x="0" y="0"/>
          <a:chExt cx="0" cy="0"/>
        </a:xfrm>
      </p:grpSpPr>
      <p:sp>
        <p:nvSpPr>
          <p:cNvPr id="323" name="Google Shape;323;p40"/>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 name="Google Shape;324;p40"/>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 name="Google Shape;325;p40"/>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26" name="Google Shape;326;p40"/>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7" name="Google Shape;327;p40"/>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8" name="Google Shape;328;p40"/>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29" name="Google Shape;329;p40"/>
          <p:cNvPicPr preferRelativeResize="0"/>
          <p:nvPr/>
        </p:nvPicPr>
        <p:blipFill rotWithShape="1">
          <a:blip r:embed="rId3">
            <a:alphaModFix/>
          </a:blip>
          <a:srcRect l="48974" t="10365" r="8190" b="11595"/>
          <a:stretch/>
        </p:blipFill>
        <p:spPr>
          <a:xfrm>
            <a:off x="6550981" y="-116959"/>
            <a:ext cx="5804052" cy="704938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16_Encabezado de sección">
  <p:cSld name="16_Encabezado de sección">
    <p:bg>
      <p:bgPr>
        <a:solidFill>
          <a:schemeClr val="dk2"/>
        </a:solidFill>
        <a:effectLst/>
      </p:bgPr>
    </p:bg>
    <p:spTree>
      <p:nvGrpSpPr>
        <p:cNvPr id="1" name="Shape 3658"/>
        <p:cNvGrpSpPr/>
        <p:nvPr/>
      </p:nvGrpSpPr>
      <p:grpSpPr>
        <a:xfrm>
          <a:off x="0" y="0"/>
          <a:ext cx="0" cy="0"/>
          <a:chOff x="0" y="0"/>
          <a:chExt cx="0" cy="0"/>
        </a:xfrm>
      </p:grpSpPr>
      <p:sp>
        <p:nvSpPr>
          <p:cNvPr id="3659" name="Google Shape;3659;p45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0" name="Google Shape;3660;p45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1" name="Google Shape;3661;p45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62" name="Google Shape;3662;p45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3" name="Google Shape;3663;p45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64" name="Google Shape;3664;p45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65" name="Google Shape;3665;p459"/>
          <p:cNvPicPr preferRelativeResize="0"/>
          <p:nvPr/>
        </p:nvPicPr>
        <p:blipFill rotWithShape="1">
          <a:blip r:embed="rId3">
            <a:alphaModFix/>
          </a:blip>
          <a:srcRect l="22632" t="6875" r="28861" b="7398"/>
          <a:stretch/>
        </p:blipFill>
        <p:spPr>
          <a:xfrm>
            <a:off x="6550981" y="-85062"/>
            <a:ext cx="5964864" cy="70281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17_Encabezado de sección">
  <p:cSld name="17_Encabezado de sección">
    <p:bg>
      <p:bgPr>
        <a:solidFill>
          <a:schemeClr val="dk2"/>
        </a:solidFill>
        <a:effectLst/>
      </p:bgPr>
    </p:bg>
    <p:spTree>
      <p:nvGrpSpPr>
        <p:cNvPr id="1" name="Shape 3666"/>
        <p:cNvGrpSpPr/>
        <p:nvPr/>
      </p:nvGrpSpPr>
      <p:grpSpPr>
        <a:xfrm>
          <a:off x="0" y="0"/>
          <a:ext cx="0" cy="0"/>
          <a:chOff x="0" y="0"/>
          <a:chExt cx="0" cy="0"/>
        </a:xfrm>
      </p:grpSpPr>
      <p:sp>
        <p:nvSpPr>
          <p:cNvPr id="3667" name="Google Shape;3667;p46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8" name="Google Shape;3668;p46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9" name="Google Shape;3669;p46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70" name="Google Shape;3670;p46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1" name="Google Shape;3671;p46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72" name="Google Shape;3672;p46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
        <p:nvSpPr>
          <p:cNvPr id="3673" name="Google Shape;3673;p460"/>
          <p:cNvSpPr/>
          <p:nvPr/>
        </p:nvSpPr>
        <p:spPr>
          <a:xfrm>
            <a:off x="6550981" y="-116959"/>
            <a:ext cx="5804052" cy="7049386"/>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18_Encabezado de sección">
  <p:cSld name="18_Encabezado de sección">
    <p:bg>
      <p:bgPr>
        <a:solidFill>
          <a:schemeClr val="dk2"/>
        </a:solidFill>
        <a:effectLst/>
      </p:bgPr>
    </p:bg>
    <p:spTree>
      <p:nvGrpSpPr>
        <p:cNvPr id="1" name="Shape 3674"/>
        <p:cNvGrpSpPr/>
        <p:nvPr/>
      </p:nvGrpSpPr>
      <p:grpSpPr>
        <a:xfrm>
          <a:off x="0" y="0"/>
          <a:ext cx="0" cy="0"/>
          <a:chOff x="0" y="0"/>
          <a:chExt cx="0" cy="0"/>
        </a:xfrm>
      </p:grpSpPr>
      <p:sp>
        <p:nvSpPr>
          <p:cNvPr id="3675" name="Google Shape;3675;p46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6" name="Google Shape;3676;p46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7" name="Google Shape;3677;p46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78" name="Google Shape;3678;p46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79" name="Google Shape;3679;p46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80" name="Google Shape;3680;p46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81" name="Google Shape;3681;p461"/>
          <p:cNvPicPr preferRelativeResize="0"/>
          <p:nvPr/>
        </p:nvPicPr>
        <p:blipFill rotWithShape="1">
          <a:blip r:embed="rId3">
            <a:alphaModFix/>
          </a:blip>
          <a:srcRect l="31537" t="12026" r="17817"/>
          <a:stretch/>
        </p:blipFill>
        <p:spPr>
          <a:xfrm>
            <a:off x="6550981" y="-61722"/>
            <a:ext cx="6028664" cy="698143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19_Encabezado de sección">
  <p:cSld name="19_Encabezado de sección">
    <p:bg>
      <p:bgPr>
        <a:solidFill>
          <a:schemeClr val="dk2"/>
        </a:solidFill>
        <a:effectLst/>
      </p:bgPr>
    </p:bg>
    <p:spTree>
      <p:nvGrpSpPr>
        <p:cNvPr id="1" name="Shape 3682"/>
        <p:cNvGrpSpPr/>
        <p:nvPr/>
      </p:nvGrpSpPr>
      <p:grpSpPr>
        <a:xfrm>
          <a:off x="0" y="0"/>
          <a:ext cx="0" cy="0"/>
          <a:chOff x="0" y="0"/>
          <a:chExt cx="0" cy="0"/>
        </a:xfrm>
      </p:grpSpPr>
      <p:sp>
        <p:nvSpPr>
          <p:cNvPr id="3683" name="Google Shape;3683;p462"/>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84" name="Google Shape;3684;p462"/>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5" name="Google Shape;3685;p462"/>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86" name="Google Shape;3686;p462"/>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87" name="Google Shape;3687;p462"/>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88" name="Google Shape;3688;p462"/>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89" name="Google Shape;3689;p462"/>
          <p:cNvPicPr preferRelativeResize="0"/>
          <p:nvPr/>
        </p:nvPicPr>
        <p:blipFill rotWithShape="1">
          <a:blip r:embed="rId3">
            <a:alphaModFix/>
          </a:blip>
          <a:srcRect l="47939" t="1175" r="418" b="2494"/>
          <a:stretch/>
        </p:blipFill>
        <p:spPr>
          <a:xfrm>
            <a:off x="6567377" y="-68392"/>
            <a:ext cx="5624624" cy="69947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20_Encabezado de sección">
  <p:cSld name="20_Encabezado de sección">
    <p:bg>
      <p:bgPr>
        <a:solidFill>
          <a:schemeClr val="dk2"/>
        </a:solidFill>
        <a:effectLst/>
      </p:bgPr>
    </p:bg>
    <p:spTree>
      <p:nvGrpSpPr>
        <p:cNvPr id="1" name="Shape 3690"/>
        <p:cNvGrpSpPr/>
        <p:nvPr/>
      </p:nvGrpSpPr>
      <p:grpSpPr>
        <a:xfrm>
          <a:off x="0" y="0"/>
          <a:ext cx="0" cy="0"/>
          <a:chOff x="0" y="0"/>
          <a:chExt cx="0" cy="0"/>
        </a:xfrm>
      </p:grpSpPr>
      <p:sp>
        <p:nvSpPr>
          <p:cNvPr id="3691" name="Google Shape;3691;p463"/>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92" name="Google Shape;3692;p463"/>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3" name="Google Shape;3693;p463"/>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94" name="Google Shape;3694;p463"/>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95" name="Google Shape;3695;p463"/>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96" name="Google Shape;3696;p463"/>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697" name="Google Shape;3697;p463"/>
          <p:cNvPicPr preferRelativeResize="0"/>
          <p:nvPr/>
        </p:nvPicPr>
        <p:blipFill rotWithShape="1">
          <a:blip r:embed="rId3">
            <a:alphaModFix/>
          </a:blip>
          <a:srcRect l="18887" t="1808" r="22707" b="6842"/>
          <a:stretch/>
        </p:blipFill>
        <p:spPr>
          <a:xfrm>
            <a:off x="6550981" y="-92124"/>
            <a:ext cx="6753868" cy="704224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21_Encabezado de sección">
  <p:cSld name="21_Encabezado de sección">
    <p:bg>
      <p:bgPr>
        <a:solidFill>
          <a:schemeClr val="dk2"/>
        </a:solidFill>
        <a:effectLst/>
      </p:bgPr>
    </p:bg>
    <p:spTree>
      <p:nvGrpSpPr>
        <p:cNvPr id="1" name="Shape 3698"/>
        <p:cNvGrpSpPr/>
        <p:nvPr/>
      </p:nvGrpSpPr>
      <p:grpSpPr>
        <a:xfrm>
          <a:off x="0" y="0"/>
          <a:ext cx="0" cy="0"/>
          <a:chOff x="0" y="0"/>
          <a:chExt cx="0" cy="0"/>
        </a:xfrm>
      </p:grpSpPr>
      <p:sp>
        <p:nvSpPr>
          <p:cNvPr id="3699" name="Google Shape;3699;p464"/>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00" name="Google Shape;3700;p464"/>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1" name="Google Shape;3701;p464"/>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702" name="Google Shape;3702;p464"/>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03" name="Google Shape;3703;p464"/>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04" name="Google Shape;3704;p464"/>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705" name="Google Shape;3705;p464"/>
          <p:cNvPicPr preferRelativeResize="0"/>
          <p:nvPr/>
        </p:nvPicPr>
        <p:blipFill rotWithShape="1">
          <a:blip r:embed="rId3">
            <a:alphaModFix/>
          </a:blip>
          <a:srcRect l="30045" t="24047" r="27762" b="6791"/>
          <a:stretch/>
        </p:blipFill>
        <p:spPr>
          <a:xfrm>
            <a:off x="6556869" y="-139891"/>
            <a:ext cx="6532136" cy="713777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22_Encabezado de sección">
  <p:cSld name="22_Encabezado de sección">
    <p:bg>
      <p:bgPr>
        <a:solidFill>
          <a:schemeClr val="dk2"/>
        </a:solidFill>
        <a:effectLst/>
      </p:bgPr>
    </p:bg>
    <p:spTree>
      <p:nvGrpSpPr>
        <p:cNvPr id="1" name="Shape 3706"/>
        <p:cNvGrpSpPr/>
        <p:nvPr/>
      </p:nvGrpSpPr>
      <p:grpSpPr>
        <a:xfrm>
          <a:off x="0" y="0"/>
          <a:ext cx="0" cy="0"/>
          <a:chOff x="0" y="0"/>
          <a:chExt cx="0" cy="0"/>
        </a:xfrm>
      </p:grpSpPr>
      <p:sp>
        <p:nvSpPr>
          <p:cNvPr id="3707" name="Google Shape;3707;p465"/>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08" name="Google Shape;3708;p465"/>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9" name="Google Shape;3709;p465"/>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710" name="Google Shape;3710;p465"/>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11" name="Google Shape;3711;p465"/>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12" name="Google Shape;3712;p46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713" name="Google Shape;3713;p465"/>
          <p:cNvPicPr preferRelativeResize="0"/>
          <p:nvPr/>
        </p:nvPicPr>
        <p:blipFill rotWithShape="1">
          <a:blip r:embed="rId3">
            <a:alphaModFix/>
          </a:blip>
          <a:srcRect l="28137" r="15201"/>
          <a:stretch/>
        </p:blipFill>
        <p:spPr>
          <a:xfrm>
            <a:off x="6550981" y="-132124"/>
            <a:ext cx="6052720" cy="712224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23_Encabezado de sección">
  <p:cSld name="23_Encabezado de sección">
    <p:bg>
      <p:bgPr>
        <a:solidFill>
          <a:schemeClr val="dk2"/>
        </a:solidFill>
        <a:effectLst/>
      </p:bgPr>
    </p:bg>
    <p:spTree>
      <p:nvGrpSpPr>
        <p:cNvPr id="1" name="Shape 3714"/>
        <p:cNvGrpSpPr/>
        <p:nvPr/>
      </p:nvGrpSpPr>
      <p:grpSpPr>
        <a:xfrm>
          <a:off x="0" y="0"/>
          <a:ext cx="0" cy="0"/>
          <a:chOff x="0" y="0"/>
          <a:chExt cx="0" cy="0"/>
        </a:xfrm>
      </p:grpSpPr>
      <p:sp>
        <p:nvSpPr>
          <p:cNvPr id="3715" name="Google Shape;3715;p46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16" name="Google Shape;3716;p46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7" name="Google Shape;3717;p46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718" name="Google Shape;3718;p46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19" name="Google Shape;3719;p46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20" name="Google Shape;3720;p46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721" name="Google Shape;3721;p466"/>
          <p:cNvPicPr preferRelativeResize="0"/>
          <p:nvPr/>
        </p:nvPicPr>
        <p:blipFill rotWithShape="1">
          <a:blip r:embed="rId3">
            <a:alphaModFix/>
          </a:blip>
          <a:srcRect l="24283" r="19321"/>
          <a:stretch/>
        </p:blipFill>
        <p:spPr>
          <a:xfrm>
            <a:off x="6550981" y="-65275"/>
            <a:ext cx="5921920" cy="700104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24_Encabezado de sección">
  <p:cSld name="24_Encabezado de sección">
    <p:bg>
      <p:bgPr>
        <a:solidFill>
          <a:schemeClr val="dk2"/>
        </a:solidFill>
        <a:effectLst/>
      </p:bgPr>
    </p:bg>
    <p:spTree>
      <p:nvGrpSpPr>
        <p:cNvPr id="1" name="Shape 3722"/>
        <p:cNvGrpSpPr/>
        <p:nvPr/>
      </p:nvGrpSpPr>
      <p:grpSpPr>
        <a:xfrm>
          <a:off x="0" y="0"/>
          <a:ext cx="0" cy="0"/>
          <a:chOff x="0" y="0"/>
          <a:chExt cx="0" cy="0"/>
        </a:xfrm>
      </p:grpSpPr>
      <p:sp>
        <p:nvSpPr>
          <p:cNvPr id="3723" name="Google Shape;3723;p46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4" name="Google Shape;3724;p46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5" name="Google Shape;3725;p46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726" name="Google Shape;3726;p46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7" name="Google Shape;3727;p46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28" name="Google Shape;3728;p46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729" name="Google Shape;3729;p467"/>
          <p:cNvPicPr preferRelativeResize="0"/>
          <p:nvPr/>
        </p:nvPicPr>
        <p:blipFill rotWithShape="1">
          <a:blip r:embed="rId3">
            <a:alphaModFix/>
          </a:blip>
          <a:srcRect l="12215" t="16597" r="44468"/>
          <a:stretch/>
        </p:blipFill>
        <p:spPr>
          <a:xfrm>
            <a:off x="6550981" y="-299400"/>
            <a:ext cx="5809104" cy="745679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25_Encabezado de sección">
  <p:cSld name="25_Encabezado de sección">
    <p:bg>
      <p:bgPr>
        <a:solidFill>
          <a:schemeClr val="dk2"/>
        </a:solidFill>
        <a:effectLst/>
      </p:bgPr>
    </p:bg>
    <p:spTree>
      <p:nvGrpSpPr>
        <p:cNvPr id="1" name="Shape 3730"/>
        <p:cNvGrpSpPr/>
        <p:nvPr/>
      </p:nvGrpSpPr>
      <p:grpSpPr>
        <a:xfrm>
          <a:off x="0" y="0"/>
          <a:ext cx="0" cy="0"/>
          <a:chOff x="0" y="0"/>
          <a:chExt cx="0" cy="0"/>
        </a:xfrm>
      </p:grpSpPr>
      <p:sp>
        <p:nvSpPr>
          <p:cNvPr id="3731" name="Google Shape;3731;p46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32" name="Google Shape;3732;p46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3" name="Google Shape;3733;p468"/>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734" name="Google Shape;3734;p468"/>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35" name="Google Shape;3735;p468"/>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36" name="Google Shape;3736;p468"/>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737" name="Google Shape;3737;p468"/>
          <p:cNvPicPr preferRelativeResize="0"/>
          <p:nvPr/>
        </p:nvPicPr>
        <p:blipFill rotWithShape="1">
          <a:blip r:embed="rId3">
            <a:alphaModFix/>
          </a:blip>
          <a:srcRect l="22620" r="18625"/>
          <a:stretch/>
        </p:blipFill>
        <p:spPr>
          <a:xfrm>
            <a:off x="6550981" y="-191687"/>
            <a:ext cx="6381656" cy="724137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Imagen con título">
  <p:cSld name="4_Imagen con título">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36" name="Google Shape;36;p5"/>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Black"/>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7" name="Google Shape;37;p5"/>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
        <p:nvSpPr>
          <p:cNvPr id="38" name="Google Shape;38;p5"/>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8_Encabezado de sección">
  <p:cSld name="18_Encabezado de sección">
    <p:bg>
      <p:bgPr>
        <a:solidFill>
          <a:schemeClr val="dk2"/>
        </a:solidFill>
        <a:effectLst/>
      </p:bgPr>
    </p:bg>
    <p:spTree>
      <p:nvGrpSpPr>
        <p:cNvPr id="1" name="Shape 330"/>
        <p:cNvGrpSpPr/>
        <p:nvPr/>
      </p:nvGrpSpPr>
      <p:grpSpPr>
        <a:xfrm>
          <a:off x="0" y="0"/>
          <a:ext cx="0" cy="0"/>
          <a:chOff x="0" y="0"/>
          <a:chExt cx="0" cy="0"/>
        </a:xfrm>
      </p:grpSpPr>
      <p:sp>
        <p:nvSpPr>
          <p:cNvPr id="331" name="Google Shape;331;p41"/>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2" name="Google Shape;332;p41"/>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41"/>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34" name="Google Shape;334;p41"/>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5" name="Google Shape;335;p41"/>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6" name="Google Shape;336;p41"/>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37" name="Google Shape;337;p41"/>
          <p:cNvPicPr preferRelativeResize="0"/>
          <p:nvPr/>
        </p:nvPicPr>
        <p:blipFill rotWithShape="1">
          <a:blip r:embed="rId3">
            <a:alphaModFix/>
          </a:blip>
          <a:srcRect l="31535" t="12025" r="17820"/>
          <a:stretch/>
        </p:blipFill>
        <p:spPr>
          <a:xfrm>
            <a:off x="6550981" y="-61722"/>
            <a:ext cx="6028660" cy="698144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26_Encabezado de sección">
  <p:cSld name="26_Encabezado de sección">
    <p:bg>
      <p:bgPr>
        <a:solidFill>
          <a:schemeClr val="dk2"/>
        </a:solidFill>
        <a:effectLst/>
      </p:bgPr>
    </p:bg>
    <p:spTree>
      <p:nvGrpSpPr>
        <p:cNvPr id="1" name="Shape 3738"/>
        <p:cNvGrpSpPr/>
        <p:nvPr/>
      </p:nvGrpSpPr>
      <p:grpSpPr>
        <a:xfrm>
          <a:off x="0" y="0"/>
          <a:ext cx="0" cy="0"/>
          <a:chOff x="0" y="0"/>
          <a:chExt cx="0" cy="0"/>
        </a:xfrm>
      </p:grpSpPr>
      <p:sp>
        <p:nvSpPr>
          <p:cNvPr id="3739" name="Google Shape;3739;p469"/>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40" name="Google Shape;3740;p469"/>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1" name="Google Shape;3741;p469"/>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742" name="Google Shape;3742;p469"/>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43" name="Google Shape;3743;p469"/>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44" name="Google Shape;3744;p46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745" name="Google Shape;3745;p469"/>
          <p:cNvPicPr preferRelativeResize="0"/>
          <p:nvPr/>
        </p:nvPicPr>
        <p:blipFill rotWithShape="1">
          <a:blip r:embed="rId3">
            <a:alphaModFix/>
          </a:blip>
          <a:srcRect l="36975" r="9092"/>
          <a:stretch/>
        </p:blipFill>
        <p:spPr>
          <a:xfrm>
            <a:off x="6550981" y="-139206"/>
            <a:ext cx="5772952" cy="713641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27_Encabezado de sección">
  <p:cSld name="27_Encabezado de sección">
    <p:bg>
      <p:bgPr>
        <a:solidFill>
          <a:schemeClr val="dk2"/>
        </a:solidFill>
        <a:effectLst/>
      </p:bgPr>
    </p:bg>
    <p:spTree>
      <p:nvGrpSpPr>
        <p:cNvPr id="1" name="Shape 3746"/>
        <p:cNvGrpSpPr/>
        <p:nvPr/>
      </p:nvGrpSpPr>
      <p:grpSpPr>
        <a:xfrm>
          <a:off x="0" y="0"/>
          <a:ext cx="0" cy="0"/>
          <a:chOff x="0" y="0"/>
          <a:chExt cx="0" cy="0"/>
        </a:xfrm>
      </p:grpSpPr>
      <p:sp>
        <p:nvSpPr>
          <p:cNvPr id="3747" name="Google Shape;3747;p470"/>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48" name="Google Shape;3748;p470"/>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9" name="Google Shape;3749;p470"/>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750" name="Google Shape;3750;p470"/>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51" name="Google Shape;3751;p470"/>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52" name="Google Shape;3752;p47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753" name="Google Shape;3753;p470"/>
          <p:cNvPicPr preferRelativeResize="0"/>
          <p:nvPr/>
        </p:nvPicPr>
        <p:blipFill rotWithShape="1">
          <a:blip r:embed="rId3">
            <a:alphaModFix/>
          </a:blip>
          <a:srcRect l="11311" t="7152" r="41850" b="6252"/>
          <a:stretch/>
        </p:blipFill>
        <p:spPr>
          <a:xfrm>
            <a:off x="6550982" y="-150125"/>
            <a:ext cx="5868480" cy="723331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28_Encabezado de sección">
  <p:cSld name="28_Encabezado de sección">
    <p:bg>
      <p:bgPr>
        <a:solidFill>
          <a:schemeClr val="dk2"/>
        </a:solidFill>
        <a:effectLst/>
      </p:bgPr>
    </p:bg>
    <p:spTree>
      <p:nvGrpSpPr>
        <p:cNvPr id="1" name="Shape 3754"/>
        <p:cNvGrpSpPr/>
        <p:nvPr/>
      </p:nvGrpSpPr>
      <p:grpSpPr>
        <a:xfrm>
          <a:off x="0" y="0"/>
          <a:ext cx="0" cy="0"/>
          <a:chOff x="0" y="0"/>
          <a:chExt cx="0" cy="0"/>
        </a:xfrm>
      </p:grpSpPr>
      <p:sp>
        <p:nvSpPr>
          <p:cNvPr id="3755" name="Google Shape;3755;p471"/>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56" name="Google Shape;3756;p471"/>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7" name="Google Shape;3757;p471"/>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758" name="Google Shape;3758;p471"/>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59" name="Google Shape;3759;p471"/>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760" name="Google Shape;3760;p471"/>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3761" name="Google Shape;3761;p471"/>
          <p:cNvPicPr preferRelativeResize="0"/>
          <p:nvPr/>
        </p:nvPicPr>
        <p:blipFill rotWithShape="1">
          <a:blip r:embed="rId3">
            <a:alphaModFix/>
          </a:blip>
          <a:srcRect l="30317" r="10824"/>
          <a:stretch/>
        </p:blipFill>
        <p:spPr>
          <a:xfrm>
            <a:off x="6550981" y="-214265"/>
            <a:ext cx="5718356" cy="728652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Título y texto vertical">
  <p:cSld name="Título y texto vertical">
    <p:spTree>
      <p:nvGrpSpPr>
        <p:cNvPr id="1" name="Shape 3762"/>
        <p:cNvGrpSpPr/>
        <p:nvPr/>
      </p:nvGrpSpPr>
      <p:grpSpPr>
        <a:xfrm>
          <a:off x="0" y="0"/>
          <a:ext cx="0" cy="0"/>
          <a:chOff x="0" y="0"/>
          <a:chExt cx="0" cy="0"/>
        </a:xfrm>
      </p:grpSpPr>
      <p:sp>
        <p:nvSpPr>
          <p:cNvPr id="3763" name="Google Shape;3763;p472"/>
          <p:cNvSpPr txBox="1">
            <a:spLocks noGrp="1"/>
          </p:cNvSpPr>
          <p:nvPr>
            <p:ph type="title"/>
          </p:nvPr>
        </p:nvSpPr>
        <p:spPr>
          <a:xfrm>
            <a:off x="289111" y="365126"/>
            <a:ext cx="11725800" cy="596400"/>
          </a:xfrm>
          <a:prstGeom prst="rect">
            <a:avLst/>
          </a:prstGeom>
          <a:noFill/>
          <a:ln>
            <a:noFill/>
          </a:ln>
        </p:spPr>
        <p:txBody>
          <a:bodyPr spcFirstLastPara="1" wrap="square" lIns="91425" tIns="45700" rIns="91425" bIns="45700" anchor="t" anchorCtr="0">
            <a:normAutofit/>
          </a:bodyPr>
          <a:lstStyle>
            <a:lvl1pPr marR="0" lvl="0" algn="ctr">
              <a:lnSpc>
                <a:spcPct val="90000"/>
              </a:lnSpc>
              <a:spcBef>
                <a:spcPts val="0"/>
              </a:spcBef>
              <a:spcAft>
                <a:spcPts val="0"/>
              </a:spcAft>
              <a:buClr>
                <a:srgbClr val="144AA7"/>
              </a:buClr>
              <a:buSzPts val="2800"/>
              <a:buFont typeface="Arial"/>
              <a:buNone/>
              <a:defRPr sz="2800" b="1" i="0" u="none" strike="noStrike" cap="none">
                <a:solidFill>
                  <a:srgbClr val="144AA7"/>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pic>
        <p:nvPicPr>
          <p:cNvPr id="3764" name="Google Shape;3764;p472"/>
          <p:cNvPicPr preferRelativeResize="0"/>
          <p:nvPr/>
        </p:nvPicPr>
        <p:blipFill rotWithShape="1">
          <a:blip r:embed="rId2">
            <a:alphaModFix amt="40000"/>
          </a:blip>
          <a:srcRect l="50000"/>
          <a:stretch/>
        </p:blipFill>
        <p:spPr>
          <a:xfrm>
            <a:off x="0" y="663296"/>
            <a:ext cx="2570641" cy="5783943"/>
          </a:xfrm>
          <a:prstGeom prst="rect">
            <a:avLst/>
          </a:prstGeom>
          <a:noFill/>
          <a:ln>
            <a:noFill/>
          </a:ln>
        </p:spPr>
      </p:pic>
      <p:pic>
        <p:nvPicPr>
          <p:cNvPr id="3765" name="Google Shape;3765;p472"/>
          <p:cNvPicPr preferRelativeResize="0"/>
          <p:nvPr/>
        </p:nvPicPr>
        <p:blipFill rotWithShape="1">
          <a:blip r:embed="rId3">
            <a:alphaModFix/>
          </a:blip>
          <a:srcRect r="32455"/>
          <a:stretch/>
        </p:blipFill>
        <p:spPr>
          <a:xfrm>
            <a:off x="11236509" y="6297705"/>
            <a:ext cx="778437" cy="39033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9_Encabezado de sección">
  <p:cSld name="19_Encabezado de sección">
    <p:bg>
      <p:bgPr>
        <a:solidFill>
          <a:schemeClr val="dk2"/>
        </a:solidFill>
        <a:effectLst/>
      </p:bgPr>
    </p:bg>
    <p:spTree>
      <p:nvGrpSpPr>
        <p:cNvPr id="1" name="Shape 338"/>
        <p:cNvGrpSpPr/>
        <p:nvPr/>
      </p:nvGrpSpPr>
      <p:grpSpPr>
        <a:xfrm>
          <a:off x="0" y="0"/>
          <a:ext cx="0" cy="0"/>
          <a:chOff x="0" y="0"/>
          <a:chExt cx="0" cy="0"/>
        </a:xfrm>
      </p:grpSpPr>
      <p:sp>
        <p:nvSpPr>
          <p:cNvPr id="339" name="Google Shape;339;p42"/>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0" name="Google Shape;340;p42"/>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2"/>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42" name="Google Shape;342;p42"/>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3" name="Google Shape;343;p42"/>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4" name="Google Shape;344;p42"/>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45" name="Google Shape;345;p42"/>
          <p:cNvPicPr preferRelativeResize="0"/>
          <p:nvPr/>
        </p:nvPicPr>
        <p:blipFill rotWithShape="1">
          <a:blip r:embed="rId3">
            <a:alphaModFix/>
          </a:blip>
          <a:srcRect l="47940" t="1171" r="421" b="2502"/>
          <a:stretch/>
        </p:blipFill>
        <p:spPr>
          <a:xfrm>
            <a:off x="6567377" y="-68392"/>
            <a:ext cx="5624623" cy="699478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0_Encabezado de sección">
  <p:cSld name="20_Encabezado de sección">
    <p:bg>
      <p:bgPr>
        <a:solidFill>
          <a:schemeClr val="dk2"/>
        </a:solidFill>
        <a:effectLst/>
      </p:bgPr>
    </p:bg>
    <p:spTree>
      <p:nvGrpSpPr>
        <p:cNvPr id="1" name="Shape 346"/>
        <p:cNvGrpSpPr/>
        <p:nvPr/>
      </p:nvGrpSpPr>
      <p:grpSpPr>
        <a:xfrm>
          <a:off x="0" y="0"/>
          <a:ext cx="0" cy="0"/>
          <a:chOff x="0" y="0"/>
          <a:chExt cx="0" cy="0"/>
        </a:xfrm>
      </p:grpSpPr>
      <p:sp>
        <p:nvSpPr>
          <p:cNvPr id="347" name="Google Shape;347;p43"/>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8" name="Google Shape;348;p43"/>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43"/>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50" name="Google Shape;350;p43"/>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1" name="Google Shape;351;p43"/>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2" name="Google Shape;352;p43"/>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53" name="Google Shape;353;p43"/>
          <p:cNvPicPr preferRelativeResize="0"/>
          <p:nvPr/>
        </p:nvPicPr>
        <p:blipFill rotWithShape="1">
          <a:blip r:embed="rId3">
            <a:alphaModFix/>
          </a:blip>
          <a:srcRect l="18890" t="1805" r="22705" b="6849"/>
          <a:stretch/>
        </p:blipFill>
        <p:spPr>
          <a:xfrm>
            <a:off x="6550981" y="-92124"/>
            <a:ext cx="6753868" cy="704224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1_Encabezado de sección">
  <p:cSld name="21_Encabezado de sección">
    <p:bg>
      <p:bgPr>
        <a:solidFill>
          <a:schemeClr val="dk2"/>
        </a:solidFill>
        <a:effectLst/>
      </p:bgPr>
    </p:bg>
    <p:spTree>
      <p:nvGrpSpPr>
        <p:cNvPr id="1" name="Shape 354"/>
        <p:cNvGrpSpPr/>
        <p:nvPr/>
      </p:nvGrpSpPr>
      <p:grpSpPr>
        <a:xfrm>
          <a:off x="0" y="0"/>
          <a:ext cx="0" cy="0"/>
          <a:chOff x="0" y="0"/>
          <a:chExt cx="0" cy="0"/>
        </a:xfrm>
      </p:grpSpPr>
      <p:sp>
        <p:nvSpPr>
          <p:cNvPr id="355" name="Google Shape;355;p44"/>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44"/>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44"/>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58" name="Google Shape;358;p44"/>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9" name="Google Shape;359;p44"/>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0" name="Google Shape;360;p44"/>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61" name="Google Shape;361;p44"/>
          <p:cNvPicPr preferRelativeResize="0"/>
          <p:nvPr/>
        </p:nvPicPr>
        <p:blipFill rotWithShape="1">
          <a:blip r:embed="rId3">
            <a:alphaModFix/>
          </a:blip>
          <a:srcRect l="30043" t="24047" r="27765" b="6795"/>
          <a:stretch/>
        </p:blipFill>
        <p:spPr>
          <a:xfrm>
            <a:off x="6556869" y="-139891"/>
            <a:ext cx="6532138" cy="713777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2_Encabezado de sección">
  <p:cSld name="22_Encabezado de sección">
    <p:bg>
      <p:bgPr>
        <a:solidFill>
          <a:schemeClr val="dk2"/>
        </a:solidFill>
        <a:effectLst/>
      </p:bgPr>
    </p:bg>
    <p:spTree>
      <p:nvGrpSpPr>
        <p:cNvPr id="1" name="Shape 362"/>
        <p:cNvGrpSpPr/>
        <p:nvPr/>
      </p:nvGrpSpPr>
      <p:grpSpPr>
        <a:xfrm>
          <a:off x="0" y="0"/>
          <a:ext cx="0" cy="0"/>
          <a:chOff x="0" y="0"/>
          <a:chExt cx="0" cy="0"/>
        </a:xfrm>
      </p:grpSpPr>
      <p:sp>
        <p:nvSpPr>
          <p:cNvPr id="363" name="Google Shape;363;p45"/>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4" name="Google Shape;364;p45"/>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5" name="Google Shape;365;p45"/>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66" name="Google Shape;366;p45"/>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7" name="Google Shape;367;p45"/>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8" name="Google Shape;368;p45"/>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69" name="Google Shape;369;p45"/>
          <p:cNvPicPr preferRelativeResize="0"/>
          <p:nvPr/>
        </p:nvPicPr>
        <p:blipFill rotWithShape="1">
          <a:blip r:embed="rId3">
            <a:alphaModFix/>
          </a:blip>
          <a:srcRect l="28138" r="15205"/>
          <a:stretch/>
        </p:blipFill>
        <p:spPr>
          <a:xfrm>
            <a:off x="6550981" y="-132124"/>
            <a:ext cx="6052718" cy="712224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3_Encabezado de sección">
  <p:cSld name="23_Encabezado de sección">
    <p:bg>
      <p:bgPr>
        <a:solidFill>
          <a:schemeClr val="dk2"/>
        </a:solidFill>
        <a:effectLst/>
      </p:bgPr>
    </p:bg>
    <p:spTree>
      <p:nvGrpSpPr>
        <p:cNvPr id="1" name="Shape 370"/>
        <p:cNvGrpSpPr/>
        <p:nvPr/>
      </p:nvGrpSpPr>
      <p:grpSpPr>
        <a:xfrm>
          <a:off x="0" y="0"/>
          <a:ext cx="0" cy="0"/>
          <a:chOff x="0" y="0"/>
          <a:chExt cx="0" cy="0"/>
        </a:xfrm>
      </p:grpSpPr>
      <p:sp>
        <p:nvSpPr>
          <p:cNvPr id="371" name="Google Shape;371;p46"/>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2" name="Google Shape;372;p46"/>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3" name="Google Shape;373;p46"/>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74" name="Google Shape;374;p46"/>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5" name="Google Shape;375;p46"/>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6" name="Google Shape;376;p46"/>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77" name="Google Shape;377;p46"/>
          <p:cNvPicPr preferRelativeResize="0"/>
          <p:nvPr/>
        </p:nvPicPr>
        <p:blipFill rotWithShape="1">
          <a:blip r:embed="rId3">
            <a:alphaModFix/>
          </a:blip>
          <a:srcRect l="24287" r="19321"/>
          <a:stretch/>
        </p:blipFill>
        <p:spPr>
          <a:xfrm>
            <a:off x="6550981" y="-65275"/>
            <a:ext cx="5921919" cy="700104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4_Encabezado de sección">
  <p:cSld name="24_Encabezado de sección">
    <p:bg>
      <p:bgPr>
        <a:solidFill>
          <a:schemeClr val="dk2"/>
        </a:solidFill>
        <a:effectLst/>
      </p:bgPr>
    </p:bg>
    <p:spTree>
      <p:nvGrpSpPr>
        <p:cNvPr id="1" name="Shape 378"/>
        <p:cNvGrpSpPr/>
        <p:nvPr/>
      </p:nvGrpSpPr>
      <p:grpSpPr>
        <a:xfrm>
          <a:off x="0" y="0"/>
          <a:ext cx="0" cy="0"/>
          <a:chOff x="0" y="0"/>
          <a:chExt cx="0" cy="0"/>
        </a:xfrm>
      </p:grpSpPr>
      <p:sp>
        <p:nvSpPr>
          <p:cNvPr id="379" name="Google Shape;379;p47"/>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0" name="Google Shape;380;p47"/>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1" name="Google Shape;381;p47"/>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82" name="Google Shape;382;p47"/>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3" name="Google Shape;383;p47"/>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4" name="Google Shape;384;p47"/>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85" name="Google Shape;385;p47"/>
          <p:cNvPicPr preferRelativeResize="0"/>
          <p:nvPr/>
        </p:nvPicPr>
        <p:blipFill rotWithShape="1">
          <a:blip r:embed="rId3">
            <a:alphaModFix/>
          </a:blip>
          <a:srcRect l="12216" t="16595" r="44467"/>
          <a:stretch/>
        </p:blipFill>
        <p:spPr>
          <a:xfrm>
            <a:off x="6550981" y="-299400"/>
            <a:ext cx="5809107" cy="745679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5_Encabezado de sección">
  <p:cSld name="25_Encabezado de sección">
    <p:bg>
      <p:bgPr>
        <a:solidFill>
          <a:schemeClr val="dk2"/>
        </a:solidFill>
        <a:effectLst/>
      </p:bgPr>
    </p:bg>
    <p:spTree>
      <p:nvGrpSpPr>
        <p:cNvPr id="1" name="Shape 386"/>
        <p:cNvGrpSpPr/>
        <p:nvPr/>
      </p:nvGrpSpPr>
      <p:grpSpPr>
        <a:xfrm>
          <a:off x="0" y="0"/>
          <a:ext cx="0" cy="0"/>
          <a:chOff x="0" y="0"/>
          <a:chExt cx="0" cy="0"/>
        </a:xfrm>
      </p:grpSpPr>
      <p:sp>
        <p:nvSpPr>
          <p:cNvPr id="387" name="Google Shape;387;p48"/>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8" name="Google Shape;388;p48"/>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48"/>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90" name="Google Shape;390;p48"/>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1" name="Google Shape;391;p48"/>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2" name="Google Shape;392;p48"/>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393" name="Google Shape;393;p48"/>
          <p:cNvPicPr preferRelativeResize="0"/>
          <p:nvPr/>
        </p:nvPicPr>
        <p:blipFill rotWithShape="1">
          <a:blip r:embed="rId3">
            <a:alphaModFix/>
          </a:blip>
          <a:srcRect l="22621" r="18626"/>
          <a:stretch/>
        </p:blipFill>
        <p:spPr>
          <a:xfrm>
            <a:off x="6550981" y="-191687"/>
            <a:ext cx="6381658" cy="724137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6_Encabezado de sección">
  <p:cSld name="26_Encabezado de sección">
    <p:bg>
      <p:bgPr>
        <a:solidFill>
          <a:schemeClr val="dk2"/>
        </a:solidFill>
        <a:effectLst/>
      </p:bgPr>
    </p:bg>
    <p:spTree>
      <p:nvGrpSpPr>
        <p:cNvPr id="1" name="Shape 394"/>
        <p:cNvGrpSpPr/>
        <p:nvPr/>
      </p:nvGrpSpPr>
      <p:grpSpPr>
        <a:xfrm>
          <a:off x="0" y="0"/>
          <a:ext cx="0" cy="0"/>
          <a:chOff x="0" y="0"/>
          <a:chExt cx="0" cy="0"/>
        </a:xfrm>
      </p:grpSpPr>
      <p:sp>
        <p:nvSpPr>
          <p:cNvPr id="395" name="Google Shape;395;p49"/>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6" name="Google Shape;396;p49"/>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49"/>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98" name="Google Shape;398;p49"/>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49"/>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0" name="Google Shape;400;p49"/>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401" name="Google Shape;401;p49"/>
          <p:cNvPicPr preferRelativeResize="0"/>
          <p:nvPr/>
        </p:nvPicPr>
        <p:blipFill rotWithShape="1">
          <a:blip r:embed="rId3">
            <a:alphaModFix/>
          </a:blip>
          <a:srcRect l="36973" r="9096"/>
          <a:stretch/>
        </p:blipFill>
        <p:spPr>
          <a:xfrm>
            <a:off x="6550981" y="-139206"/>
            <a:ext cx="5772947" cy="713640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7_Encabezado de sección">
  <p:cSld name="27_Encabezado de sección">
    <p:bg>
      <p:bgPr>
        <a:solidFill>
          <a:schemeClr val="dk2"/>
        </a:solidFill>
        <a:effectLst/>
      </p:bgPr>
    </p:bg>
    <p:spTree>
      <p:nvGrpSpPr>
        <p:cNvPr id="1" name="Shape 402"/>
        <p:cNvGrpSpPr/>
        <p:nvPr/>
      </p:nvGrpSpPr>
      <p:grpSpPr>
        <a:xfrm>
          <a:off x="0" y="0"/>
          <a:ext cx="0" cy="0"/>
          <a:chOff x="0" y="0"/>
          <a:chExt cx="0" cy="0"/>
        </a:xfrm>
      </p:grpSpPr>
      <p:sp>
        <p:nvSpPr>
          <p:cNvPr id="403" name="Google Shape;403;p50"/>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4" name="Google Shape;404;p50"/>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p50"/>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06" name="Google Shape;406;p50"/>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7" name="Google Shape;407;p50"/>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8" name="Google Shape;408;p50"/>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409" name="Google Shape;409;p50"/>
          <p:cNvPicPr preferRelativeResize="0"/>
          <p:nvPr/>
        </p:nvPicPr>
        <p:blipFill rotWithShape="1">
          <a:blip r:embed="rId3">
            <a:alphaModFix/>
          </a:blip>
          <a:srcRect l="11313" t="7153" r="41851" b="6254"/>
          <a:stretch/>
        </p:blipFill>
        <p:spPr>
          <a:xfrm>
            <a:off x="6550982" y="-150125"/>
            <a:ext cx="5868482" cy="723331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aleria">
  <p:cSld name="galeria">
    <p:spTree>
      <p:nvGrpSpPr>
        <p:cNvPr id="1" name="Shape 39"/>
        <p:cNvGrpSpPr/>
        <p:nvPr/>
      </p:nvGrpSpPr>
      <p:grpSpPr>
        <a:xfrm>
          <a:off x="0" y="0"/>
          <a:ext cx="0" cy="0"/>
          <a:chOff x="0" y="0"/>
          <a:chExt cx="0" cy="0"/>
        </a:xfrm>
      </p:grpSpPr>
      <p:sp>
        <p:nvSpPr>
          <p:cNvPr id="40" name="Google Shape;40;p6"/>
          <p:cNvSpPr>
            <a:spLocks noGrp="1"/>
          </p:cNvSpPr>
          <p:nvPr>
            <p:ph type="pic" idx="2"/>
          </p:nvPr>
        </p:nvSpPr>
        <p:spPr>
          <a:xfrm>
            <a:off x="831850" y="1368707"/>
            <a:ext cx="2305050" cy="2305050"/>
          </a:xfrm>
          <a:prstGeom prst="rect">
            <a:avLst/>
          </a:prstGeom>
          <a:noFill/>
          <a:ln>
            <a:noFill/>
          </a:ln>
        </p:spPr>
      </p:sp>
      <p:sp>
        <p:nvSpPr>
          <p:cNvPr id="41" name="Google Shape;41;p6"/>
          <p:cNvSpPr>
            <a:spLocks noGrp="1"/>
          </p:cNvSpPr>
          <p:nvPr>
            <p:ph type="pic" idx="3"/>
          </p:nvPr>
        </p:nvSpPr>
        <p:spPr>
          <a:xfrm>
            <a:off x="3401430" y="1368707"/>
            <a:ext cx="2305050" cy="2305050"/>
          </a:xfrm>
          <a:prstGeom prst="rect">
            <a:avLst/>
          </a:prstGeom>
          <a:noFill/>
          <a:ln>
            <a:noFill/>
          </a:ln>
        </p:spPr>
      </p:sp>
      <p:sp>
        <p:nvSpPr>
          <p:cNvPr id="42" name="Google Shape;42;p6"/>
          <p:cNvSpPr>
            <a:spLocks noGrp="1"/>
          </p:cNvSpPr>
          <p:nvPr>
            <p:ph type="pic" idx="4"/>
          </p:nvPr>
        </p:nvSpPr>
        <p:spPr>
          <a:xfrm>
            <a:off x="831850" y="3915137"/>
            <a:ext cx="2305050" cy="2305050"/>
          </a:xfrm>
          <a:prstGeom prst="rect">
            <a:avLst/>
          </a:prstGeom>
          <a:noFill/>
          <a:ln>
            <a:noFill/>
          </a:ln>
        </p:spPr>
      </p:sp>
      <p:sp>
        <p:nvSpPr>
          <p:cNvPr id="43" name="Google Shape;43;p6"/>
          <p:cNvSpPr>
            <a:spLocks noGrp="1"/>
          </p:cNvSpPr>
          <p:nvPr>
            <p:ph type="pic" idx="5"/>
          </p:nvPr>
        </p:nvSpPr>
        <p:spPr>
          <a:xfrm>
            <a:off x="3401430" y="3915137"/>
            <a:ext cx="2305050" cy="2305050"/>
          </a:xfrm>
          <a:prstGeom prst="rect">
            <a:avLst/>
          </a:prstGeom>
          <a:noFill/>
          <a:ln>
            <a:noFill/>
          </a:ln>
        </p:spPr>
      </p:sp>
      <p:sp>
        <p:nvSpPr>
          <p:cNvPr id="44" name="Google Shape;44;p6"/>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47" name="Google Shape;47;p6"/>
          <p:cNvSpPr txBox="1">
            <a:spLocks noGrp="1"/>
          </p:cNvSpPr>
          <p:nvPr>
            <p:ph type="title"/>
          </p:nvPr>
        </p:nvSpPr>
        <p:spPr>
          <a:xfrm>
            <a:off x="838200" y="365126"/>
            <a:ext cx="5647322" cy="100358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FA2"/>
              </a:buClr>
              <a:buSzPts val="2800"/>
              <a:buFont typeface="Arial Black"/>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 name="Google Shape;48;p6"/>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
        <p:nvSpPr>
          <p:cNvPr id="49" name="Google Shape;49;p6"/>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8_Encabezado de sección">
  <p:cSld name="28_Encabezado de sección">
    <p:bg>
      <p:bgPr>
        <a:solidFill>
          <a:schemeClr val="dk2"/>
        </a:solidFill>
        <a:effectLst/>
      </p:bgPr>
    </p:bg>
    <p:spTree>
      <p:nvGrpSpPr>
        <p:cNvPr id="1" name="Shape 410"/>
        <p:cNvGrpSpPr/>
        <p:nvPr/>
      </p:nvGrpSpPr>
      <p:grpSpPr>
        <a:xfrm>
          <a:off x="0" y="0"/>
          <a:ext cx="0" cy="0"/>
          <a:chOff x="0" y="0"/>
          <a:chExt cx="0" cy="0"/>
        </a:xfrm>
      </p:grpSpPr>
      <p:sp>
        <p:nvSpPr>
          <p:cNvPr id="411" name="Google Shape;411;p51"/>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 name="Google Shape;412;p51"/>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3" name="Google Shape;413;p51"/>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14" name="Google Shape;414;p51"/>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5" name="Google Shape;415;p51"/>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6" name="Google Shape;416;p51"/>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417" name="Google Shape;417;p51"/>
          <p:cNvPicPr preferRelativeResize="0"/>
          <p:nvPr/>
        </p:nvPicPr>
        <p:blipFill rotWithShape="1">
          <a:blip r:embed="rId3">
            <a:alphaModFix/>
          </a:blip>
          <a:srcRect l="30319" r="10822"/>
          <a:stretch/>
        </p:blipFill>
        <p:spPr>
          <a:xfrm>
            <a:off x="6550981" y="-214265"/>
            <a:ext cx="5718356" cy="72865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bg>
      <p:bgPr>
        <a:solidFill>
          <a:schemeClr val="dk2"/>
        </a:solidFill>
        <a:effectLst/>
      </p:bgPr>
    </p:bg>
    <p:spTree>
      <p:nvGrpSpPr>
        <p:cNvPr id="1" name="Shape 425"/>
        <p:cNvGrpSpPr/>
        <p:nvPr/>
      </p:nvGrpSpPr>
      <p:grpSpPr>
        <a:xfrm>
          <a:off x="0" y="0"/>
          <a:ext cx="0" cy="0"/>
          <a:chOff x="0" y="0"/>
          <a:chExt cx="0" cy="0"/>
        </a:xfrm>
      </p:grpSpPr>
      <p:sp>
        <p:nvSpPr>
          <p:cNvPr id="426" name="Google Shape;426;p53"/>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7" name="Google Shape;427;p53"/>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8" name="Google Shape;428;p53"/>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29" name="Google Shape;429;p53"/>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0" name="Google Shape;430;p53"/>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1" name="Google Shape;431;p53"/>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432" name="Google Shape;432;p53"/>
          <p:cNvPicPr preferRelativeResize="0"/>
          <p:nvPr/>
        </p:nvPicPr>
        <p:blipFill rotWithShape="1">
          <a:blip r:embed="rId3">
            <a:alphaModFix/>
          </a:blip>
          <a:srcRect l="21959" r="22428"/>
          <a:stretch/>
        </p:blipFill>
        <p:spPr>
          <a:xfrm>
            <a:off x="6550981" y="-56693"/>
            <a:ext cx="5773479" cy="692120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xto-imagen-contenido">
  <p:cSld name="texto-imagen-contenido">
    <p:bg>
      <p:bgPr>
        <a:solidFill>
          <a:schemeClr val="dk2"/>
        </a:solidFill>
        <a:effectLst/>
      </p:bgPr>
    </p:bg>
    <p:spTree>
      <p:nvGrpSpPr>
        <p:cNvPr id="1" name="Shape 433"/>
        <p:cNvGrpSpPr/>
        <p:nvPr/>
      </p:nvGrpSpPr>
      <p:grpSpPr>
        <a:xfrm>
          <a:off x="0" y="0"/>
          <a:ext cx="0" cy="0"/>
          <a:chOff x="0" y="0"/>
          <a:chExt cx="0" cy="0"/>
        </a:xfrm>
      </p:grpSpPr>
      <p:sp>
        <p:nvSpPr>
          <p:cNvPr id="434" name="Google Shape;434;p54"/>
          <p:cNvSpPr/>
          <p:nvPr/>
        </p:nvSpPr>
        <p:spPr>
          <a:xfrm>
            <a:off x="4991813" y="0"/>
            <a:ext cx="7200187"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5" name="Google Shape;435;p54"/>
          <p:cNvSpPr>
            <a:spLocks noGrp="1"/>
          </p:cNvSpPr>
          <p:nvPr>
            <p:ph type="pic" idx="2"/>
          </p:nvPr>
        </p:nvSpPr>
        <p:spPr>
          <a:xfrm>
            <a:off x="4991813" y="0"/>
            <a:ext cx="3550304" cy="6858000"/>
          </a:xfrm>
          <a:prstGeom prst="rect">
            <a:avLst/>
          </a:prstGeom>
          <a:noFill/>
          <a:ln>
            <a:noFill/>
          </a:ln>
        </p:spPr>
      </p:sp>
      <p:sp>
        <p:nvSpPr>
          <p:cNvPr id="436" name="Google Shape;436;p54"/>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7" name="Google Shape;437;p54"/>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54"/>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439" name="Google Shape;439;p54"/>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0" name="Google Shape;440;p54"/>
          <p:cNvSpPr txBox="1">
            <a:spLocks noGrp="1"/>
          </p:cNvSpPr>
          <p:nvPr>
            <p:ph type="body" idx="1"/>
          </p:nvPr>
        </p:nvSpPr>
        <p:spPr>
          <a:xfrm>
            <a:off x="839788" y="2870522"/>
            <a:ext cx="3932237" cy="29984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441" name="Google Shape;441;p54"/>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
        <p:nvSpPr>
          <p:cNvPr id="442" name="Google Shape;442;p54"/>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8_Encabezado de sección">
  <p:cSld name="8_Encabezado de sección">
    <p:bg>
      <p:bgPr>
        <a:solidFill>
          <a:schemeClr val="dk2"/>
        </a:solidFill>
        <a:effectLst/>
      </p:bgPr>
    </p:bg>
    <p:spTree>
      <p:nvGrpSpPr>
        <p:cNvPr id="1" name="Shape 443"/>
        <p:cNvGrpSpPr/>
        <p:nvPr/>
      </p:nvGrpSpPr>
      <p:grpSpPr>
        <a:xfrm>
          <a:off x="0" y="0"/>
          <a:ext cx="0" cy="0"/>
          <a:chOff x="0" y="0"/>
          <a:chExt cx="0" cy="0"/>
        </a:xfrm>
      </p:grpSpPr>
      <p:sp>
        <p:nvSpPr>
          <p:cNvPr id="444" name="Google Shape;444;p55"/>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5" name="Google Shape;445;p55"/>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6" name="Google Shape;446;p55"/>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47" name="Google Shape;447;p55"/>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8" name="Google Shape;448;p55"/>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9" name="Google Shape;449;p55"/>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450" name="Google Shape;450;p55"/>
          <p:cNvPicPr preferRelativeResize="0"/>
          <p:nvPr/>
        </p:nvPicPr>
        <p:blipFill rotWithShape="1">
          <a:blip r:embed="rId3">
            <a:alphaModFix/>
          </a:blip>
          <a:srcRect l="38179"/>
          <a:stretch/>
        </p:blipFill>
        <p:spPr>
          <a:xfrm>
            <a:off x="6550981" y="-40096"/>
            <a:ext cx="5709684" cy="69269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6_Encabezado de sección">
  <p:cSld name="6_Encabezado de sección">
    <p:bg>
      <p:bgPr>
        <a:solidFill>
          <a:schemeClr val="dk2"/>
        </a:solidFill>
        <a:effectLst/>
      </p:bgPr>
    </p:bg>
    <p:spTree>
      <p:nvGrpSpPr>
        <p:cNvPr id="1" name="Shape 451"/>
        <p:cNvGrpSpPr/>
        <p:nvPr/>
      </p:nvGrpSpPr>
      <p:grpSpPr>
        <a:xfrm>
          <a:off x="0" y="0"/>
          <a:ext cx="0" cy="0"/>
          <a:chOff x="0" y="0"/>
          <a:chExt cx="0" cy="0"/>
        </a:xfrm>
      </p:grpSpPr>
      <p:sp>
        <p:nvSpPr>
          <p:cNvPr id="452" name="Google Shape;452;p56"/>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3" name="Google Shape;453;p56"/>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4" name="Google Shape;454;p56"/>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55" name="Google Shape;455;p56"/>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6" name="Google Shape;456;p56"/>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57" name="Google Shape;457;p56"/>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458" name="Google Shape;458;p56"/>
          <p:cNvPicPr preferRelativeResize="0"/>
          <p:nvPr/>
        </p:nvPicPr>
        <p:blipFill rotWithShape="1">
          <a:blip r:embed="rId3">
            <a:alphaModFix/>
          </a:blip>
          <a:srcRect l="38292" t="2195" r="11534"/>
          <a:stretch/>
        </p:blipFill>
        <p:spPr>
          <a:xfrm>
            <a:off x="6550981" y="-85060"/>
            <a:ext cx="5718991" cy="699210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Imagen con título">
  <p:cSld name="2_Imagen con título">
    <p:bg>
      <p:bgPr>
        <a:solidFill>
          <a:schemeClr val="dk2"/>
        </a:solidFill>
        <a:effectLst/>
      </p:bgPr>
    </p:bg>
    <p:spTree>
      <p:nvGrpSpPr>
        <p:cNvPr id="1" name="Shape 459"/>
        <p:cNvGrpSpPr/>
        <p:nvPr/>
      </p:nvGrpSpPr>
      <p:grpSpPr>
        <a:xfrm>
          <a:off x="0" y="0"/>
          <a:ext cx="0" cy="0"/>
          <a:chOff x="0" y="0"/>
          <a:chExt cx="0" cy="0"/>
        </a:xfrm>
      </p:grpSpPr>
      <p:sp>
        <p:nvSpPr>
          <p:cNvPr id="460" name="Google Shape;460;p57"/>
          <p:cNvSpPr>
            <a:spLocks noGrp="1"/>
          </p:cNvSpPr>
          <p:nvPr>
            <p:ph type="pic" idx="2"/>
          </p:nvPr>
        </p:nvSpPr>
        <p:spPr>
          <a:xfrm>
            <a:off x="5183188" y="0"/>
            <a:ext cx="7008812" cy="6858000"/>
          </a:xfrm>
          <a:prstGeom prst="rect">
            <a:avLst/>
          </a:prstGeom>
          <a:noFill/>
          <a:ln>
            <a:noFill/>
          </a:ln>
        </p:spPr>
      </p:sp>
      <p:sp>
        <p:nvSpPr>
          <p:cNvPr id="461" name="Google Shape;461;p57"/>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57"/>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3" name="Google Shape;463;p57"/>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464" name="Google Shape;464;p57"/>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5" name="Google Shape;465;p57"/>
          <p:cNvSpPr txBox="1">
            <a:spLocks noGrp="1"/>
          </p:cNvSpPr>
          <p:nvPr>
            <p:ph type="body" idx="1"/>
          </p:nvPr>
        </p:nvSpPr>
        <p:spPr>
          <a:xfrm>
            <a:off x="839788" y="2870522"/>
            <a:ext cx="3932237" cy="29984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66" name="Google Shape;466;p57"/>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9_Encabezado de sección">
  <p:cSld name="9_Encabezado de sección">
    <p:bg>
      <p:bgPr>
        <a:solidFill>
          <a:schemeClr val="dk2"/>
        </a:solidFill>
        <a:effectLst/>
      </p:bgPr>
    </p:bg>
    <p:spTree>
      <p:nvGrpSpPr>
        <p:cNvPr id="1" name="Shape 467"/>
        <p:cNvGrpSpPr/>
        <p:nvPr/>
      </p:nvGrpSpPr>
      <p:grpSpPr>
        <a:xfrm>
          <a:off x="0" y="0"/>
          <a:ext cx="0" cy="0"/>
          <a:chOff x="0" y="0"/>
          <a:chExt cx="0" cy="0"/>
        </a:xfrm>
      </p:grpSpPr>
      <p:sp>
        <p:nvSpPr>
          <p:cNvPr id="468" name="Google Shape;468;p58"/>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9" name="Google Shape;469;p58"/>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0" name="Google Shape;470;p58"/>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71" name="Google Shape;471;p58"/>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2" name="Google Shape;472;p58"/>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73" name="Google Shape;473;p58"/>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474" name="Google Shape;474;p58"/>
          <p:cNvPicPr preferRelativeResize="0"/>
          <p:nvPr/>
        </p:nvPicPr>
        <p:blipFill rotWithShape="1">
          <a:blip r:embed="rId3">
            <a:alphaModFix/>
          </a:blip>
          <a:srcRect l="19924" r="23088"/>
          <a:stretch/>
        </p:blipFill>
        <p:spPr>
          <a:xfrm>
            <a:off x="6550981" y="-59957"/>
            <a:ext cx="5964865" cy="697791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1_Encabezado de sección">
  <p:cSld name="11_Encabezado de sección">
    <p:bg>
      <p:bgPr>
        <a:solidFill>
          <a:schemeClr val="dk2"/>
        </a:solidFill>
        <a:effectLst/>
      </p:bgPr>
    </p:bg>
    <p:spTree>
      <p:nvGrpSpPr>
        <p:cNvPr id="1" name="Shape 475"/>
        <p:cNvGrpSpPr/>
        <p:nvPr/>
      </p:nvGrpSpPr>
      <p:grpSpPr>
        <a:xfrm>
          <a:off x="0" y="0"/>
          <a:ext cx="0" cy="0"/>
          <a:chOff x="0" y="0"/>
          <a:chExt cx="0" cy="0"/>
        </a:xfrm>
      </p:grpSpPr>
      <p:sp>
        <p:nvSpPr>
          <p:cNvPr id="476" name="Google Shape;476;p59"/>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7" name="Google Shape;477;p59"/>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8" name="Google Shape;478;p59"/>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79" name="Google Shape;479;p59"/>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0" name="Google Shape;480;p59"/>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1" name="Google Shape;481;p59"/>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482" name="Google Shape;482;p59"/>
          <p:cNvPicPr preferRelativeResize="0"/>
          <p:nvPr/>
        </p:nvPicPr>
        <p:blipFill rotWithShape="1">
          <a:blip r:embed="rId3">
            <a:alphaModFix/>
          </a:blip>
          <a:srcRect l="19504" t="16442" r="43519" b="21534"/>
          <a:stretch/>
        </p:blipFill>
        <p:spPr>
          <a:xfrm>
            <a:off x="6550981" y="-72219"/>
            <a:ext cx="6246183" cy="698481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bg>
      <p:bgPr>
        <a:solidFill>
          <a:schemeClr val="dk2"/>
        </a:solidFill>
        <a:effectLst/>
      </p:bgPr>
    </p:bg>
    <p:spTree>
      <p:nvGrpSpPr>
        <p:cNvPr id="1" name="Shape 483"/>
        <p:cNvGrpSpPr/>
        <p:nvPr/>
      </p:nvGrpSpPr>
      <p:grpSpPr>
        <a:xfrm>
          <a:off x="0" y="0"/>
          <a:ext cx="0" cy="0"/>
          <a:chOff x="0" y="0"/>
          <a:chExt cx="0" cy="0"/>
        </a:xfrm>
      </p:grpSpPr>
      <p:sp>
        <p:nvSpPr>
          <p:cNvPr id="484" name="Google Shape;484;p60"/>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5" name="Google Shape;485;p60"/>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6" name="Google Shape;486;p60"/>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87" name="Google Shape;487;p60"/>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8" name="Google Shape;488;p60"/>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9" name="Google Shape;489;p60"/>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490" name="Google Shape;490;p60"/>
          <p:cNvPicPr preferRelativeResize="0"/>
          <p:nvPr/>
        </p:nvPicPr>
        <p:blipFill rotWithShape="1">
          <a:blip r:embed="rId3">
            <a:alphaModFix/>
          </a:blip>
          <a:srcRect l="23368" r="23249"/>
          <a:stretch/>
        </p:blipFill>
        <p:spPr>
          <a:xfrm>
            <a:off x="6550981" y="-137898"/>
            <a:ext cx="5806468" cy="708095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4_Encabezado de sección">
  <p:cSld name="14_Encabezado de sección">
    <p:bg>
      <p:bgPr>
        <a:solidFill>
          <a:schemeClr val="dk2"/>
        </a:solidFill>
        <a:effectLst/>
      </p:bgPr>
    </p:bg>
    <p:spTree>
      <p:nvGrpSpPr>
        <p:cNvPr id="1" name="Shape 491"/>
        <p:cNvGrpSpPr/>
        <p:nvPr/>
      </p:nvGrpSpPr>
      <p:grpSpPr>
        <a:xfrm>
          <a:off x="0" y="0"/>
          <a:ext cx="0" cy="0"/>
          <a:chOff x="0" y="0"/>
          <a:chExt cx="0" cy="0"/>
        </a:xfrm>
      </p:grpSpPr>
      <p:sp>
        <p:nvSpPr>
          <p:cNvPr id="492" name="Google Shape;492;p61"/>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3" name="Google Shape;493;p61"/>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4" name="Google Shape;494;p61"/>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95" name="Google Shape;495;p61"/>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6" name="Google Shape;496;p61"/>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97" name="Google Shape;497;p61"/>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498" name="Google Shape;498;p61"/>
          <p:cNvPicPr preferRelativeResize="0"/>
          <p:nvPr/>
        </p:nvPicPr>
        <p:blipFill rotWithShape="1">
          <a:blip r:embed="rId3">
            <a:alphaModFix/>
          </a:blip>
          <a:srcRect l="41544" r="5514"/>
          <a:stretch/>
        </p:blipFill>
        <p:spPr>
          <a:xfrm>
            <a:off x="6550981" y="-167313"/>
            <a:ext cx="5827077" cy="71926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ulo-texto-imagen">
  <p:cSld name="titulo-texto-imagen">
    <p:spTree>
      <p:nvGrpSpPr>
        <p:cNvPr id="1" name="Shape 50"/>
        <p:cNvGrpSpPr/>
        <p:nvPr/>
      </p:nvGrpSpPr>
      <p:grpSpPr>
        <a:xfrm>
          <a:off x="0" y="0"/>
          <a:ext cx="0" cy="0"/>
          <a:chOff x="0" y="0"/>
          <a:chExt cx="0" cy="0"/>
        </a:xfrm>
      </p:grpSpPr>
      <p:sp>
        <p:nvSpPr>
          <p:cNvPr id="51" name="Google Shape;51;p7"/>
          <p:cNvSpPr>
            <a:spLocks noGrp="1"/>
          </p:cNvSpPr>
          <p:nvPr>
            <p:ph type="pic" idx="2"/>
          </p:nvPr>
        </p:nvSpPr>
        <p:spPr>
          <a:xfrm>
            <a:off x="5183188" y="0"/>
            <a:ext cx="7008812" cy="6858000"/>
          </a:xfrm>
          <a:prstGeom prst="rect">
            <a:avLst/>
          </a:prstGeom>
          <a:noFill/>
          <a:ln>
            <a:noFill/>
          </a:ln>
        </p:spPr>
      </p:sp>
      <p:sp>
        <p:nvSpPr>
          <p:cNvPr id="52" name="Google Shape;52;p7"/>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55" name="Google Shape;55;p7"/>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
          <p:cNvSpPr txBox="1">
            <a:spLocks noGrp="1"/>
          </p:cNvSpPr>
          <p:nvPr>
            <p:ph type="body" idx="1"/>
          </p:nvPr>
        </p:nvSpPr>
        <p:spPr>
          <a:xfrm>
            <a:off x="839788" y="2870522"/>
            <a:ext cx="3932237" cy="29984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7"/>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5_Encabezado de sección">
  <p:cSld name="15_Encabezado de sección">
    <p:bg>
      <p:bgPr>
        <a:solidFill>
          <a:schemeClr val="dk2"/>
        </a:solidFill>
        <a:effectLst/>
      </p:bgPr>
    </p:bg>
    <p:spTree>
      <p:nvGrpSpPr>
        <p:cNvPr id="1" name="Shape 499"/>
        <p:cNvGrpSpPr/>
        <p:nvPr/>
      </p:nvGrpSpPr>
      <p:grpSpPr>
        <a:xfrm>
          <a:off x="0" y="0"/>
          <a:ext cx="0" cy="0"/>
          <a:chOff x="0" y="0"/>
          <a:chExt cx="0" cy="0"/>
        </a:xfrm>
      </p:grpSpPr>
      <p:sp>
        <p:nvSpPr>
          <p:cNvPr id="500" name="Google Shape;500;p62"/>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1" name="Google Shape;501;p62"/>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2" name="Google Shape;502;p62"/>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03" name="Google Shape;503;p62"/>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4" name="Google Shape;504;p62"/>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05" name="Google Shape;505;p62"/>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06" name="Google Shape;506;p62"/>
          <p:cNvPicPr preferRelativeResize="0"/>
          <p:nvPr/>
        </p:nvPicPr>
        <p:blipFill rotWithShape="1">
          <a:blip r:embed="rId3">
            <a:alphaModFix/>
          </a:blip>
          <a:srcRect l="43226" t="6402" r="5118" b="5677"/>
          <a:stretch/>
        </p:blipFill>
        <p:spPr>
          <a:xfrm>
            <a:off x="6550981" y="-58004"/>
            <a:ext cx="6373505" cy="697400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2_Encabezado de sección">
  <p:cSld name="12_Encabezado de sección">
    <p:bg>
      <p:bgPr>
        <a:solidFill>
          <a:schemeClr val="dk2"/>
        </a:solidFill>
        <a:effectLst/>
      </p:bgPr>
    </p:bg>
    <p:spTree>
      <p:nvGrpSpPr>
        <p:cNvPr id="1" name="Shape 507"/>
        <p:cNvGrpSpPr/>
        <p:nvPr/>
      </p:nvGrpSpPr>
      <p:grpSpPr>
        <a:xfrm>
          <a:off x="0" y="0"/>
          <a:ext cx="0" cy="0"/>
          <a:chOff x="0" y="0"/>
          <a:chExt cx="0" cy="0"/>
        </a:xfrm>
      </p:grpSpPr>
      <p:sp>
        <p:nvSpPr>
          <p:cNvPr id="508" name="Google Shape;508;p63"/>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9" name="Google Shape;509;p63"/>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0" name="Google Shape;510;p63"/>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11" name="Google Shape;511;p63"/>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2" name="Google Shape;512;p63"/>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3" name="Google Shape;513;p63"/>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14" name="Google Shape;514;p63"/>
          <p:cNvPicPr preferRelativeResize="0"/>
          <p:nvPr/>
        </p:nvPicPr>
        <p:blipFill rotWithShape="1">
          <a:blip r:embed="rId3">
            <a:alphaModFix/>
          </a:blip>
          <a:srcRect l="1796" t="7907" r="51130" b="3320"/>
          <a:stretch/>
        </p:blipFill>
        <p:spPr>
          <a:xfrm>
            <a:off x="6550981" y="-181554"/>
            <a:ext cx="5745652" cy="72237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3_Encabezado de sección">
  <p:cSld name="13_Encabezado de sección">
    <p:bg>
      <p:bgPr>
        <a:solidFill>
          <a:schemeClr val="dk2"/>
        </a:solidFill>
        <a:effectLst/>
      </p:bgPr>
    </p:bg>
    <p:spTree>
      <p:nvGrpSpPr>
        <p:cNvPr id="1" name="Shape 515"/>
        <p:cNvGrpSpPr/>
        <p:nvPr/>
      </p:nvGrpSpPr>
      <p:grpSpPr>
        <a:xfrm>
          <a:off x="0" y="0"/>
          <a:ext cx="0" cy="0"/>
          <a:chOff x="0" y="0"/>
          <a:chExt cx="0" cy="0"/>
        </a:xfrm>
      </p:grpSpPr>
      <p:sp>
        <p:nvSpPr>
          <p:cNvPr id="516" name="Google Shape;516;p64"/>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7" name="Google Shape;517;p64"/>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8" name="Google Shape;518;p64"/>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19" name="Google Shape;519;p64"/>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0" name="Google Shape;520;p64"/>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21" name="Google Shape;521;p64"/>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22" name="Google Shape;522;p64"/>
          <p:cNvPicPr preferRelativeResize="0"/>
          <p:nvPr/>
        </p:nvPicPr>
        <p:blipFill rotWithShape="1">
          <a:blip r:embed="rId3">
            <a:alphaModFix/>
          </a:blip>
          <a:srcRect l="14339" r="22802"/>
          <a:stretch/>
        </p:blipFill>
        <p:spPr>
          <a:xfrm>
            <a:off x="6550981" y="-83671"/>
            <a:ext cx="6624084" cy="702533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6_Encabezado de sección">
  <p:cSld name="16_Encabezado de sección">
    <p:bg>
      <p:bgPr>
        <a:solidFill>
          <a:schemeClr val="dk2"/>
        </a:solidFill>
        <a:effectLst/>
      </p:bgPr>
    </p:bg>
    <p:spTree>
      <p:nvGrpSpPr>
        <p:cNvPr id="1" name="Shape 523"/>
        <p:cNvGrpSpPr/>
        <p:nvPr/>
      </p:nvGrpSpPr>
      <p:grpSpPr>
        <a:xfrm>
          <a:off x="0" y="0"/>
          <a:ext cx="0" cy="0"/>
          <a:chOff x="0" y="0"/>
          <a:chExt cx="0" cy="0"/>
        </a:xfrm>
      </p:grpSpPr>
      <p:sp>
        <p:nvSpPr>
          <p:cNvPr id="524" name="Google Shape;524;p65"/>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5" name="Google Shape;525;p65"/>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65"/>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27" name="Google Shape;527;p65"/>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8" name="Google Shape;528;p65"/>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29" name="Google Shape;529;p65"/>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30" name="Google Shape;530;p65"/>
          <p:cNvPicPr preferRelativeResize="0"/>
          <p:nvPr/>
        </p:nvPicPr>
        <p:blipFill rotWithShape="1">
          <a:blip r:embed="rId3">
            <a:alphaModFix/>
          </a:blip>
          <a:srcRect l="22636" t="6877" r="28858" b="7396"/>
          <a:stretch/>
        </p:blipFill>
        <p:spPr>
          <a:xfrm>
            <a:off x="6550981" y="-85062"/>
            <a:ext cx="5964865" cy="702812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bg>
      <p:bgPr>
        <a:solidFill>
          <a:schemeClr val="dk2"/>
        </a:solidFill>
        <a:effectLst/>
      </p:bgPr>
    </p:bg>
    <p:spTree>
      <p:nvGrpSpPr>
        <p:cNvPr id="1" name="Shape 531"/>
        <p:cNvGrpSpPr/>
        <p:nvPr/>
      </p:nvGrpSpPr>
      <p:grpSpPr>
        <a:xfrm>
          <a:off x="0" y="0"/>
          <a:ext cx="0" cy="0"/>
          <a:chOff x="0" y="0"/>
          <a:chExt cx="0" cy="0"/>
        </a:xfrm>
      </p:grpSpPr>
      <p:sp>
        <p:nvSpPr>
          <p:cNvPr id="532" name="Google Shape;532;p66"/>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3" name="Google Shape;533;p66"/>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4" name="Google Shape;534;p66"/>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35" name="Google Shape;535;p66"/>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6" name="Google Shape;536;p66"/>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7" name="Google Shape;537;p66"/>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38" name="Google Shape;538;p66"/>
          <p:cNvPicPr preferRelativeResize="0"/>
          <p:nvPr/>
        </p:nvPicPr>
        <p:blipFill rotWithShape="1">
          <a:blip r:embed="rId3">
            <a:alphaModFix/>
          </a:blip>
          <a:srcRect l="33973" t="15678" r="17968"/>
          <a:stretch/>
        </p:blipFill>
        <p:spPr>
          <a:xfrm>
            <a:off x="6550981" y="-131277"/>
            <a:ext cx="6108087" cy="714465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1_Encabezado de sección">
  <p:cSld name="21_Encabezado de sección">
    <p:bg>
      <p:bgPr>
        <a:solidFill>
          <a:schemeClr val="dk2"/>
        </a:solidFill>
        <a:effectLst/>
      </p:bgPr>
    </p:bg>
    <p:spTree>
      <p:nvGrpSpPr>
        <p:cNvPr id="1" name="Shape 539"/>
        <p:cNvGrpSpPr/>
        <p:nvPr/>
      </p:nvGrpSpPr>
      <p:grpSpPr>
        <a:xfrm>
          <a:off x="0" y="0"/>
          <a:ext cx="0" cy="0"/>
          <a:chOff x="0" y="0"/>
          <a:chExt cx="0" cy="0"/>
        </a:xfrm>
      </p:grpSpPr>
      <p:sp>
        <p:nvSpPr>
          <p:cNvPr id="540" name="Google Shape;540;p67"/>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1" name="Google Shape;541;p67"/>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67"/>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43" name="Google Shape;543;p67"/>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4" name="Google Shape;544;p67"/>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45" name="Google Shape;545;p67"/>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46" name="Google Shape;546;p67"/>
          <p:cNvPicPr preferRelativeResize="0"/>
          <p:nvPr/>
        </p:nvPicPr>
        <p:blipFill rotWithShape="1">
          <a:blip r:embed="rId3">
            <a:alphaModFix/>
          </a:blip>
          <a:srcRect l="30043" t="24047" r="27765" b="6795"/>
          <a:stretch/>
        </p:blipFill>
        <p:spPr>
          <a:xfrm>
            <a:off x="6556869" y="-139891"/>
            <a:ext cx="6532138" cy="713777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2_Encabezado de sección">
  <p:cSld name="22_Encabezado de sección">
    <p:bg>
      <p:bgPr>
        <a:solidFill>
          <a:schemeClr val="dk2"/>
        </a:solidFill>
        <a:effectLst/>
      </p:bgPr>
    </p:bg>
    <p:spTree>
      <p:nvGrpSpPr>
        <p:cNvPr id="1" name="Shape 547"/>
        <p:cNvGrpSpPr/>
        <p:nvPr/>
      </p:nvGrpSpPr>
      <p:grpSpPr>
        <a:xfrm>
          <a:off x="0" y="0"/>
          <a:ext cx="0" cy="0"/>
          <a:chOff x="0" y="0"/>
          <a:chExt cx="0" cy="0"/>
        </a:xfrm>
      </p:grpSpPr>
      <p:sp>
        <p:nvSpPr>
          <p:cNvPr id="548" name="Google Shape;548;p68"/>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9" name="Google Shape;549;p68"/>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0" name="Google Shape;550;p68"/>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51" name="Google Shape;551;p68"/>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2" name="Google Shape;552;p68"/>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53" name="Google Shape;553;p68"/>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54" name="Google Shape;554;p68"/>
          <p:cNvPicPr preferRelativeResize="0"/>
          <p:nvPr/>
        </p:nvPicPr>
        <p:blipFill rotWithShape="1">
          <a:blip r:embed="rId3">
            <a:alphaModFix/>
          </a:blip>
          <a:srcRect l="28138" r="15205"/>
          <a:stretch/>
        </p:blipFill>
        <p:spPr>
          <a:xfrm>
            <a:off x="6550981" y="-132124"/>
            <a:ext cx="6052718" cy="712224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3_Encabezado de sección">
  <p:cSld name="23_Encabezado de sección">
    <p:bg>
      <p:bgPr>
        <a:solidFill>
          <a:schemeClr val="dk2"/>
        </a:solidFill>
        <a:effectLst/>
      </p:bgPr>
    </p:bg>
    <p:spTree>
      <p:nvGrpSpPr>
        <p:cNvPr id="1" name="Shape 555"/>
        <p:cNvGrpSpPr/>
        <p:nvPr/>
      </p:nvGrpSpPr>
      <p:grpSpPr>
        <a:xfrm>
          <a:off x="0" y="0"/>
          <a:ext cx="0" cy="0"/>
          <a:chOff x="0" y="0"/>
          <a:chExt cx="0" cy="0"/>
        </a:xfrm>
      </p:grpSpPr>
      <p:sp>
        <p:nvSpPr>
          <p:cNvPr id="556" name="Google Shape;556;p69"/>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7" name="Google Shape;557;p69"/>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69"/>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59" name="Google Shape;559;p69"/>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0" name="Google Shape;560;p69"/>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1" name="Google Shape;561;p69"/>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62" name="Google Shape;562;p69"/>
          <p:cNvPicPr preferRelativeResize="0"/>
          <p:nvPr/>
        </p:nvPicPr>
        <p:blipFill rotWithShape="1">
          <a:blip r:embed="rId3">
            <a:alphaModFix/>
          </a:blip>
          <a:srcRect l="24287" r="19321"/>
          <a:stretch/>
        </p:blipFill>
        <p:spPr>
          <a:xfrm>
            <a:off x="6550981" y="-65275"/>
            <a:ext cx="5921919" cy="700104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4_Encabezado de sección">
  <p:cSld name="24_Encabezado de sección">
    <p:bg>
      <p:bgPr>
        <a:solidFill>
          <a:schemeClr val="dk2"/>
        </a:solidFill>
        <a:effectLst/>
      </p:bgPr>
    </p:bg>
    <p:spTree>
      <p:nvGrpSpPr>
        <p:cNvPr id="1" name="Shape 563"/>
        <p:cNvGrpSpPr/>
        <p:nvPr/>
      </p:nvGrpSpPr>
      <p:grpSpPr>
        <a:xfrm>
          <a:off x="0" y="0"/>
          <a:ext cx="0" cy="0"/>
          <a:chOff x="0" y="0"/>
          <a:chExt cx="0" cy="0"/>
        </a:xfrm>
      </p:grpSpPr>
      <p:sp>
        <p:nvSpPr>
          <p:cNvPr id="564" name="Google Shape;564;p70"/>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5" name="Google Shape;565;p70"/>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70"/>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67" name="Google Shape;567;p70"/>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8" name="Google Shape;568;p70"/>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9" name="Google Shape;569;p70"/>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70" name="Google Shape;570;p70"/>
          <p:cNvPicPr preferRelativeResize="0"/>
          <p:nvPr/>
        </p:nvPicPr>
        <p:blipFill rotWithShape="1">
          <a:blip r:embed="rId3">
            <a:alphaModFix/>
          </a:blip>
          <a:srcRect l="12216" t="16595" r="44467"/>
          <a:stretch/>
        </p:blipFill>
        <p:spPr>
          <a:xfrm>
            <a:off x="6550981" y="-299400"/>
            <a:ext cx="5809107" cy="745679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5_Encabezado de sección">
  <p:cSld name="25_Encabezado de sección">
    <p:bg>
      <p:bgPr>
        <a:solidFill>
          <a:schemeClr val="dk2"/>
        </a:solidFill>
        <a:effectLst/>
      </p:bgPr>
    </p:bg>
    <p:spTree>
      <p:nvGrpSpPr>
        <p:cNvPr id="1" name="Shape 571"/>
        <p:cNvGrpSpPr/>
        <p:nvPr/>
      </p:nvGrpSpPr>
      <p:grpSpPr>
        <a:xfrm>
          <a:off x="0" y="0"/>
          <a:ext cx="0" cy="0"/>
          <a:chOff x="0" y="0"/>
          <a:chExt cx="0" cy="0"/>
        </a:xfrm>
      </p:grpSpPr>
      <p:sp>
        <p:nvSpPr>
          <p:cNvPr id="572" name="Google Shape;572;p71"/>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3" name="Google Shape;573;p71"/>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4" name="Google Shape;574;p71"/>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75" name="Google Shape;575;p71"/>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6" name="Google Shape;576;p71"/>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77" name="Google Shape;577;p71"/>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78" name="Google Shape;578;p71"/>
          <p:cNvPicPr preferRelativeResize="0"/>
          <p:nvPr/>
        </p:nvPicPr>
        <p:blipFill rotWithShape="1">
          <a:blip r:embed="rId3">
            <a:alphaModFix/>
          </a:blip>
          <a:srcRect l="22621" r="18626"/>
          <a:stretch/>
        </p:blipFill>
        <p:spPr>
          <a:xfrm>
            <a:off x="6550981" y="-191687"/>
            <a:ext cx="6381658" cy="724137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ptop-1">
  <p:cSld name="laptop-1">
    <p:spTree>
      <p:nvGrpSpPr>
        <p:cNvPr id="1" name="Shape 58"/>
        <p:cNvGrpSpPr/>
        <p:nvPr/>
      </p:nvGrpSpPr>
      <p:grpSpPr>
        <a:xfrm>
          <a:off x="0" y="0"/>
          <a:ext cx="0" cy="0"/>
          <a:chOff x="0" y="0"/>
          <a:chExt cx="0" cy="0"/>
        </a:xfrm>
      </p:grpSpPr>
      <p:sp>
        <p:nvSpPr>
          <p:cNvPr id="59" name="Google Shape;59;p8"/>
          <p:cNvSpPr/>
          <p:nvPr/>
        </p:nvSpPr>
        <p:spPr>
          <a:xfrm>
            <a:off x="8243936" y="0"/>
            <a:ext cx="394806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 name="Google Shape;60;p8"/>
          <p:cNvPicPr preferRelativeResize="0"/>
          <p:nvPr/>
        </p:nvPicPr>
        <p:blipFill rotWithShape="1">
          <a:blip r:embed="rId2">
            <a:alphaModFix/>
          </a:blip>
          <a:srcRect l="4497" t="10743" r="6830"/>
          <a:stretch/>
        </p:blipFill>
        <p:spPr>
          <a:xfrm>
            <a:off x="4250736" y="830876"/>
            <a:ext cx="7743464" cy="5196248"/>
          </a:xfrm>
          <a:prstGeom prst="rect">
            <a:avLst/>
          </a:prstGeom>
          <a:noFill/>
          <a:ln>
            <a:noFill/>
          </a:ln>
        </p:spPr>
      </p:pic>
      <p:sp>
        <p:nvSpPr>
          <p:cNvPr id="61" name="Google Shape;61;p8"/>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839788" y="2870522"/>
            <a:ext cx="3932237" cy="29984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8"/>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66" name="Google Shape;66;p8"/>
          <p:cNvSpPr>
            <a:spLocks noGrp="1"/>
          </p:cNvSpPr>
          <p:nvPr>
            <p:ph type="pic" idx="2"/>
          </p:nvPr>
        </p:nvSpPr>
        <p:spPr>
          <a:xfrm>
            <a:off x="5824893" y="1282169"/>
            <a:ext cx="4687747" cy="2998465"/>
          </a:xfrm>
          <a:prstGeom prst="rect">
            <a:avLst/>
          </a:prstGeom>
          <a:noFill/>
          <a:ln>
            <a:noFill/>
          </a:ln>
        </p:spPr>
      </p:sp>
      <p:pic>
        <p:nvPicPr>
          <p:cNvPr id="67" name="Google Shape;67;p8"/>
          <p:cNvPicPr preferRelativeResize="0"/>
          <p:nvPr/>
        </p:nvPicPr>
        <p:blipFill rotWithShape="1">
          <a:blip r:embed="rId3">
            <a:alphaModFix/>
          </a:blip>
          <a:srcRect r="31069" b="-15577"/>
          <a:stretch/>
        </p:blipFill>
        <p:spPr>
          <a:xfrm>
            <a:off x="11110869" y="210740"/>
            <a:ext cx="830429" cy="308772"/>
          </a:xfrm>
          <a:prstGeom prst="rect">
            <a:avLst/>
          </a:prstGeom>
          <a:noFill/>
          <a:ln>
            <a:noFill/>
          </a:ln>
        </p:spPr>
      </p:pic>
      <p:sp>
        <p:nvSpPr>
          <p:cNvPr id="68" name="Google Shape;68;p8"/>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6_Encabezado de sección">
  <p:cSld name="26_Encabezado de sección">
    <p:bg>
      <p:bgPr>
        <a:solidFill>
          <a:schemeClr val="dk2"/>
        </a:solidFill>
        <a:effectLst/>
      </p:bgPr>
    </p:bg>
    <p:spTree>
      <p:nvGrpSpPr>
        <p:cNvPr id="1" name="Shape 579"/>
        <p:cNvGrpSpPr/>
        <p:nvPr/>
      </p:nvGrpSpPr>
      <p:grpSpPr>
        <a:xfrm>
          <a:off x="0" y="0"/>
          <a:ext cx="0" cy="0"/>
          <a:chOff x="0" y="0"/>
          <a:chExt cx="0" cy="0"/>
        </a:xfrm>
      </p:grpSpPr>
      <p:sp>
        <p:nvSpPr>
          <p:cNvPr id="580" name="Google Shape;580;p72"/>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1" name="Google Shape;581;p72"/>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72"/>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83" name="Google Shape;583;p72"/>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4" name="Google Shape;584;p72"/>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5" name="Google Shape;585;p72"/>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86" name="Google Shape;586;p72"/>
          <p:cNvPicPr preferRelativeResize="0"/>
          <p:nvPr/>
        </p:nvPicPr>
        <p:blipFill rotWithShape="1">
          <a:blip r:embed="rId3">
            <a:alphaModFix/>
          </a:blip>
          <a:srcRect l="36973" r="9096"/>
          <a:stretch/>
        </p:blipFill>
        <p:spPr>
          <a:xfrm>
            <a:off x="6550981" y="-139206"/>
            <a:ext cx="5772947" cy="713640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7_Encabezado de sección">
  <p:cSld name="27_Encabezado de sección">
    <p:bg>
      <p:bgPr>
        <a:solidFill>
          <a:schemeClr val="dk2"/>
        </a:solidFill>
        <a:effectLst/>
      </p:bgPr>
    </p:bg>
    <p:spTree>
      <p:nvGrpSpPr>
        <p:cNvPr id="1" name="Shape 587"/>
        <p:cNvGrpSpPr/>
        <p:nvPr/>
      </p:nvGrpSpPr>
      <p:grpSpPr>
        <a:xfrm>
          <a:off x="0" y="0"/>
          <a:ext cx="0" cy="0"/>
          <a:chOff x="0" y="0"/>
          <a:chExt cx="0" cy="0"/>
        </a:xfrm>
      </p:grpSpPr>
      <p:sp>
        <p:nvSpPr>
          <p:cNvPr id="588" name="Google Shape;588;p73"/>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9" name="Google Shape;589;p73"/>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73"/>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91" name="Google Shape;591;p73"/>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2" name="Google Shape;592;p73"/>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93" name="Google Shape;593;p73"/>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594" name="Google Shape;594;p73"/>
          <p:cNvPicPr preferRelativeResize="0"/>
          <p:nvPr/>
        </p:nvPicPr>
        <p:blipFill rotWithShape="1">
          <a:blip r:embed="rId3">
            <a:alphaModFix/>
          </a:blip>
          <a:srcRect l="11313" t="7153" r="41851" b="6254"/>
          <a:stretch/>
        </p:blipFill>
        <p:spPr>
          <a:xfrm>
            <a:off x="6550982" y="-150125"/>
            <a:ext cx="5868482" cy="723331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8_Encabezado de sección">
  <p:cSld name="28_Encabezado de sección">
    <p:bg>
      <p:bgPr>
        <a:solidFill>
          <a:schemeClr val="dk2"/>
        </a:solidFill>
        <a:effectLst/>
      </p:bgPr>
    </p:bg>
    <p:spTree>
      <p:nvGrpSpPr>
        <p:cNvPr id="1" name="Shape 595"/>
        <p:cNvGrpSpPr/>
        <p:nvPr/>
      </p:nvGrpSpPr>
      <p:grpSpPr>
        <a:xfrm>
          <a:off x="0" y="0"/>
          <a:ext cx="0" cy="0"/>
          <a:chOff x="0" y="0"/>
          <a:chExt cx="0" cy="0"/>
        </a:xfrm>
      </p:grpSpPr>
      <p:sp>
        <p:nvSpPr>
          <p:cNvPr id="596" name="Google Shape;596;p74"/>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7" name="Google Shape;597;p74"/>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8" name="Google Shape;598;p74"/>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99" name="Google Shape;599;p74"/>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0" name="Google Shape;600;p74"/>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1" name="Google Shape;601;p74"/>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602" name="Google Shape;602;p74"/>
          <p:cNvPicPr preferRelativeResize="0"/>
          <p:nvPr/>
        </p:nvPicPr>
        <p:blipFill rotWithShape="1">
          <a:blip r:embed="rId3">
            <a:alphaModFix/>
          </a:blip>
          <a:srcRect l="30319" r="10822"/>
          <a:stretch/>
        </p:blipFill>
        <p:spPr>
          <a:xfrm>
            <a:off x="6550981" y="-214265"/>
            <a:ext cx="5718356" cy="72865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bg>
      <p:bgPr>
        <a:solidFill>
          <a:schemeClr val="dk2"/>
        </a:solidFill>
        <a:effectLst/>
      </p:bgPr>
    </p:bg>
    <p:spTree>
      <p:nvGrpSpPr>
        <p:cNvPr id="1" name="Shape 603"/>
        <p:cNvGrpSpPr/>
        <p:nvPr/>
      </p:nvGrpSpPr>
      <p:grpSpPr>
        <a:xfrm>
          <a:off x="0" y="0"/>
          <a:ext cx="0" cy="0"/>
          <a:chOff x="0" y="0"/>
          <a:chExt cx="0" cy="0"/>
        </a:xfrm>
      </p:grpSpPr>
      <p:sp>
        <p:nvSpPr>
          <p:cNvPr id="604" name="Google Shape;604;p75"/>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5" name="Google Shape;605;p75"/>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6" name="Google Shape;606;p75"/>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607" name="Google Shape;607;p75"/>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8" name="Google Shape;608;p75"/>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9" name="Google Shape;609;p75"/>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610" name="Google Shape;610;p75"/>
          <p:cNvPicPr preferRelativeResize="0"/>
          <p:nvPr/>
        </p:nvPicPr>
        <p:blipFill rotWithShape="1">
          <a:blip r:embed="rId3">
            <a:alphaModFix/>
          </a:blip>
          <a:srcRect r="36983"/>
          <a:stretch/>
        </p:blipFill>
        <p:spPr>
          <a:xfrm>
            <a:off x="6550981" y="-54882"/>
            <a:ext cx="6594769" cy="697668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7_Encabezado de sección">
  <p:cSld name="17_Encabezado de sección">
    <p:bg>
      <p:bgPr>
        <a:solidFill>
          <a:schemeClr val="dk2"/>
        </a:solidFill>
        <a:effectLst/>
      </p:bgPr>
    </p:bg>
    <p:spTree>
      <p:nvGrpSpPr>
        <p:cNvPr id="1" name="Shape 611"/>
        <p:cNvGrpSpPr/>
        <p:nvPr/>
      </p:nvGrpSpPr>
      <p:grpSpPr>
        <a:xfrm>
          <a:off x="0" y="0"/>
          <a:ext cx="0" cy="0"/>
          <a:chOff x="0" y="0"/>
          <a:chExt cx="0" cy="0"/>
        </a:xfrm>
      </p:grpSpPr>
      <p:sp>
        <p:nvSpPr>
          <p:cNvPr id="612" name="Google Shape;612;p76"/>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3" name="Google Shape;613;p76"/>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76"/>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615" name="Google Shape;615;p76"/>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6" name="Google Shape;616;p76"/>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7" name="Google Shape;617;p76"/>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618" name="Google Shape;618;p76"/>
          <p:cNvPicPr preferRelativeResize="0"/>
          <p:nvPr/>
        </p:nvPicPr>
        <p:blipFill rotWithShape="1">
          <a:blip r:embed="rId3">
            <a:alphaModFix/>
          </a:blip>
          <a:srcRect l="48974" t="10365" r="8190" b="11595"/>
          <a:stretch/>
        </p:blipFill>
        <p:spPr>
          <a:xfrm>
            <a:off x="6550981" y="-116959"/>
            <a:ext cx="5804052" cy="704938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solidFill>
          <a:schemeClr val="dk2"/>
        </a:solidFill>
        <a:effectLst/>
      </p:bgPr>
    </p:bg>
    <p:spTree>
      <p:nvGrpSpPr>
        <p:cNvPr id="1" name="Shape 619"/>
        <p:cNvGrpSpPr/>
        <p:nvPr/>
      </p:nvGrpSpPr>
      <p:grpSpPr>
        <a:xfrm>
          <a:off x="0" y="0"/>
          <a:ext cx="0" cy="0"/>
          <a:chOff x="0" y="0"/>
          <a:chExt cx="0" cy="0"/>
        </a:xfrm>
      </p:grpSpPr>
      <p:sp>
        <p:nvSpPr>
          <p:cNvPr id="620" name="Google Shape;620;p77"/>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1" name="Google Shape;621;p77"/>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2" name="Google Shape;622;p77"/>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623" name="Google Shape;623;p77"/>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4" name="Google Shape;624;p77"/>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25" name="Google Shape;625;p77"/>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626" name="Google Shape;626;p77"/>
          <p:cNvPicPr preferRelativeResize="0"/>
          <p:nvPr/>
        </p:nvPicPr>
        <p:blipFill rotWithShape="1">
          <a:blip r:embed="rId3">
            <a:alphaModFix/>
          </a:blip>
          <a:srcRect l="27783" r="17633"/>
          <a:stretch/>
        </p:blipFill>
        <p:spPr>
          <a:xfrm>
            <a:off x="6550980" y="-31365"/>
            <a:ext cx="5641019" cy="688524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8_Encabezado de sección">
  <p:cSld name="18_Encabezado de sección">
    <p:bg>
      <p:bgPr>
        <a:solidFill>
          <a:schemeClr val="dk2"/>
        </a:solidFill>
        <a:effectLst/>
      </p:bgPr>
    </p:bg>
    <p:spTree>
      <p:nvGrpSpPr>
        <p:cNvPr id="1" name="Shape 627"/>
        <p:cNvGrpSpPr/>
        <p:nvPr/>
      </p:nvGrpSpPr>
      <p:grpSpPr>
        <a:xfrm>
          <a:off x="0" y="0"/>
          <a:ext cx="0" cy="0"/>
          <a:chOff x="0" y="0"/>
          <a:chExt cx="0" cy="0"/>
        </a:xfrm>
      </p:grpSpPr>
      <p:sp>
        <p:nvSpPr>
          <p:cNvPr id="628" name="Google Shape;628;p78"/>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9" name="Google Shape;629;p78"/>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0" name="Google Shape;630;p78"/>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631" name="Google Shape;631;p78"/>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2" name="Google Shape;632;p78"/>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33" name="Google Shape;633;p78"/>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634" name="Google Shape;634;p78"/>
          <p:cNvPicPr preferRelativeResize="0"/>
          <p:nvPr/>
        </p:nvPicPr>
        <p:blipFill rotWithShape="1">
          <a:blip r:embed="rId3">
            <a:alphaModFix/>
          </a:blip>
          <a:srcRect l="31535" t="12025" r="17820"/>
          <a:stretch/>
        </p:blipFill>
        <p:spPr>
          <a:xfrm>
            <a:off x="6550981" y="-61722"/>
            <a:ext cx="6028660" cy="698144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9_Encabezado de sección">
  <p:cSld name="19_Encabezado de sección">
    <p:bg>
      <p:bgPr>
        <a:solidFill>
          <a:schemeClr val="dk2"/>
        </a:solidFill>
        <a:effectLst/>
      </p:bgPr>
    </p:bg>
    <p:spTree>
      <p:nvGrpSpPr>
        <p:cNvPr id="1" name="Shape 635"/>
        <p:cNvGrpSpPr/>
        <p:nvPr/>
      </p:nvGrpSpPr>
      <p:grpSpPr>
        <a:xfrm>
          <a:off x="0" y="0"/>
          <a:ext cx="0" cy="0"/>
          <a:chOff x="0" y="0"/>
          <a:chExt cx="0" cy="0"/>
        </a:xfrm>
      </p:grpSpPr>
      <p:sp>
        <p:nvSpPr>
          <p:cNvPr id="636" name="Google Shape;636;p79"/>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7" name="Google Shape;637;p79"/>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8" name="Google Shape;638;p79"/>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639" name="Google Shape;639;p79"/>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0" name="Google Shape;640;p79"/>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41" name="Google Shape;641;p79"/>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642" name="Google Shape;642;p79"/>
          <p:cNvPicPr preferRelativeResize="0"/>
          <p:nvPr/>
        </p:nvPicPr>
        <p:blipFill rotWithShape="1">
          <a:blip r:embed="rId3">
            <a:alphaModFix/>
          </a:blip>
          <a:srcRect l="47940" t="1171" r="421" b="2502"/>
          <a:stretch/>
        </p:blipFill>
        <p:spPr>
          <a:xfrm>
            <a:off x="6567377" y="-68392"/>
            <a:ext cx="5624623" cy="699478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0_Encabezado de sección">
  <p:cSld name="20_Encabezado de sección">
    <p:bg>
      <p:bgPr>
        <a:solidFill>
          <a:schemeClr val="dk2"/>
        </a:solidFill>
        <a:effectLst/>
      </p:bgPr>
    </p:bg>
    <p:spTree>
      <p:nvGrpSpPr>
        <p:cNvPr id="1" name="Shape 643"/>
        <p:cNvGrpSpPr/>
        <p:nvPr/>
      </p:nvGrpSpPr>
      <p:grpSpPr>
        <a:xfrm>
          <a:off x="0" y="0"/>
          <a:ext cx="0" cy="0"/>
          <a:chOff x="0" y="0"/>
          <a:chExt cx="0" cy="0"/>
        </a:xfrm>
      </p:grpSpPr>
      <p:sp>
        <p:nvSpPr>
          <p:cNvPr id="644" name="Google Shape;644;p80"/>
          <p:cNvSpPr/>
          <p:nvPr/>
        </p:nvSpPr>
        <p:spPr>
          <a:xfrm rot="10800000">
            <a:off x="10764456" y="-31364"/>
            <a:ext cx="1427544" cy="1705618"/>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5" name="Google Shape;645;p80"/>
          <p:cNvSpPr txBox="1">
            <a:spLocks noGrp="1"/>
          </p:cNvSpPr>
          <p:nvPr>
            <p:ph type="title"/>
          </p:nvPr>
        </p:nvSpPr>
        <p:spPr>
          <a:xfrm>
            <a:off x="831850" y="1709738"/>
            <a:ext cx="5499502"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6" name="Google Shape;646;p80"/>
          <p:cNvSpPr txBox="1">
            <a:spLocks noGrp="1"/>
          </p:cNvSpPr>
          <p:nvPr>
            <p:ph type="body" idx="1"/>
          </p:nvPr>
        </p:nvSpPr>
        <p:spPr>
          <a:xfrm>
            <a:off x="831850" y="4589463"/>
            <a:ext cx="5499502" cy="11086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647" name="Google Shape;647;p80"/>
          <p:cNvSpPr/>
          <p:nvPr/>
        </p:nvSpPr>
        <p:spPr>
          <a:xfrm>
            <a:off x="0" y="4919240"/>
            <a:ext cx="831850" cy="193463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8" name="Google Shape;648;p80"/>
          <p:cNvSpPr/>
          <p:nvPr/>
        </p:nvSpPr>
        <p:spPr>
          <a:xfrm rot="-5400000">
            <a:off x="5675313" y="3406140"/>
            <a:ext cx="1705617" cy="45719"/>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49" name="Google Shape;649;p80"/>
          <p:cNvPicPr preferRelativeResize="0"/>
          <p:nvPr/>
        </p:nvPicPr>
        <p:blipFill rotWithShape="1">
          <a:blip r:embed="rId2">
            <a:alphaModFix/>
          </a:blip>
          <a:srcRect r="31069" b="-15577"/>
          <a:stretch/>
        </p:blipFill>
        <p:spPr>
          <a:xfrm>
            <a:off x="311397" y="286816"/>
            <a:ext cx="830429" cy="308772"/>
          </a:xfrm>
          <a:prstGeom prst="rect">
            <a:avLst/>
          </a:prstGeom>
          <a:noFill/>
          <a:ln>
            <a:noFill/>
          </a:ln>
        </p:spPr>
      </p:pic>
      <p:pic>
        <p:nvPicPr>
          <p:cNvPr id="650" name="Google Shape;650;p80"/>
          <p:cNvPicPr preferRelativeResize="0"/>
          <p:nvPr/>
        </p:nvPicPr>
        <p:blipFill rotWithShape="1">
          <a:blip r:embed="rId3">
            <a:alphaModFix/>
          </a:blip>
          <a:srcRect l="18890" t="1805" r="22705" b="6849"/>
          <a:stretch/>
        </p:blipFill>
        <p:spPr>
          <a:xfrm>
            <a:off x="6550981" y="-92124"/>
            <a:ext cx="6753868" cy="704224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071"/>
        <p:cNvGrpSpPr/>
        <p:nvPr/>
      </p:nvGrpSpPr>
      <p:grpSpPr>
        <a:xfrm>
          <a:off x="0" y="0"/>
          <a:ext cx="0" cy="0"/>
          <a:chOff x="0" y="0"/>
          <a:chExt cx="0" cy="0"/>
        </a:xfrm>
      </p:grpSpPr>
      <p:sp>
        <p:nvSpPr>
          <p:cNvPr id="1072" name="Google Shape;1072;p134"/>
          <p:cNvSpPr txBox="1">
            <a:spLocks noGrp="1"/>
          </p:cNvSpPr>
          <p:nvPr>
            <p:ph type="title"/>
          </p:nvPr>
        </p:nvSpPr>
        <p:spPr>
          <a:xfrm>
            <a:off x="831850" y="781813"/>
            <a:ext cx="105219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3" name="Google Shape;1073;p134"/>
          <p:cNvSpPr txBox="1">
            <a:spLocks noGrp="1"/>
          </p:cNvSpPr>
          <p:nvPr>
            <p:ph type="body" idx="1"/>
          </p:nvPr>
        </p:nvSpPr>
        <p:spPr>
          <a:xfrm>
            <a:off x="838200" y="2107375"/>
            <a:ext cx="10515600" cy="406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4" name="Google Shape;1074;p13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5" name="Google Shape;1075;p13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6" name="Google Shape;1076;p13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077" name="Google Shape;1077;p13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78" name="Google Shape;1078;p134"/>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831850" y="781813"/>
            <a:ext cx="10521949"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
          <p:cNvSpPr txBox="1">
            <a:spLocks noGrp="1"/>
          </p:cNvSpPr>
          <p:nvPr>
            <p:ph type="body" idx="1"/>
          </p:nvPr>
        </p:nvSpPr>
        <p:spPr>
          <a:xfrm>
            <a:off x="838200" y="2107375"/>
            <a:ext cx="10515600" cy="40695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9"/>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
        <p:nvSpPr>
          <p:cNvPr id="75" name="Google Shape;75;p9"/>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6" name="Google Shape;76;p9"/>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Solo el título">
  <p:cSld name="1_Solo el título">
    <p:spTree>
      <p:nvGrpSpPr>
        <p:cNvPr id="1" name="Shape 1102"/>
        <p:cNvGrpSpPr/>
        <p:nvPr/>
      </p:nvGrpSpPr>
      <p:grpSpPr>
        <a:xfrm>
          <a:off x="0" y="0"/>
          <a:ext cx="0" cy="0"/>
          <a:chOff x="0" y="0"/>
          <a:chExt cx="0" cy="0"/>
        </a:xfrm>
      </p:grpSpPr>
      <p:sp>
        <p:nvSpPr>
          <p:cNvPr id="1103" name="Google Shape;1103;p138"/>
          <p:cNvSpPr txBox="1">
            <a:spLocks noGrp="1"/>
          </p:cNvSpPr>
          <p:nvPr>
            <p:ph type="title"/>
          </p:nvPr>
        </p:nvSpPr>
        <p:spPr>
          <a:xfrm>
            <a:off x="1550887" y="2768938"/>
            <a:ext cx="7028400" cy="1065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4" name="Google Shape;1104;p138"/>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05" name="Google Shape;1105;p138"/>
          <p:cNvPicPr preferRelativeResize="0"/>
          <p:nvPr/>
        </p:nvPicPr>
        <p:blipFill rotWithShape="1">
          <a:blip r:embed="rId2">
            <a:alphaModFix/>
          </a:blip>
          <a:srcRect l="20405" r="23934"/>
          <a:stretch/>
        </p:blipFill>
        <p:spPr>
          <a:xfrm>
            <a:off x="5405718" y="0"/>
            <a:ext cx="6786284" cy="6858000"/>
          </a:xfrm>
          <a:prstGeom prst="rect">
            <a:avLst/>
          </a:prstGeom>
          <a:noFill/>
          <a:ln>
            <a:noFill/>
          </a:ln>
        </p:spPr>
      </p:pic>
      <p:pic>
        <p:nvPicPr>
          <p:cNvPr id="1106" name="Google Shape;1106;p138"/>
          <p:cNvPicPr preferRelativeResize="0"/>
          <p:nvPr/>
        </p:nvPicPr>
        <p:blipFill rotWithShape="1">
          <a:blip r:embed="rId3">
            <a:alphaModFix/>
          </a:blip>
          <a:srcRect r="31067" b="-15580"/>
          <a:stretch/>
        </p:blipFill>
        <p:spPr>
          <a:xfrm>
            <a:off x="311397" y="286816"/>
            <a:ext cx="830428" cy="308771"/>
          </a:xfrm>
          <a:prstGeom prst="rect">
            <a:avLst/>
          </a:prstGeom>
          <a:noFill/>
          <a:ln>
            <a:noFill/>
          </a:ln>
        </p:spPr>
      </p:pic>
      <p:sp>
        <p:nvSpPr>
          <p:cNvPr id="1107" name="Google Shape;1107;p138"/>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En blanco" type="blank">
  <p:cSld name="BLANK">
    <p:spTree>
      <p:nvGrpSpPr>
        <p:cNvPr id="1" name="Shape 1108"/>
        <p:cNvGrpSpPr/>
        <p:nvPr/>
      </p:nvGrpSpPr>
      <p:grpSpPr>
        <a:xfrm>
          <a:off x="0" y="0"/>
          <a:ext cx="0" cy="0"/>
          <a:chOff x="0" y="0"/>
          <a:chExt cx="0" cy="0"/>
        </a:xfrm>
      </p:grpSpPr>
      <p:sp>
        <p:nvSpPr>
          <p:cNvPr id="1109" name="Google Shape;1109;p13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0" name="Google Shape;1110;p13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1" name="Google Shape;1111;p13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112" name="Google Shape;1112;p139"/>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1113"/>
        <p:cNvGrpSpPr/>
        <p:nvPr/>
      </p:nvGrpSpPr>
      <p:grpSpPr>
        <a:xfrm>
          <a:off x="0" y="0"/>
          <a:ext cx="0" cy="0"/>
          <a:chOff x="0" y="0"/>
          <a:chExt cx="0" cy="0"/>
        </a:xfrm>
      </p:grpSpPr>
      <p:sp>
        <p:nvSpPr>
          <p:cNvPr id="1114" name="Google Shape;1114;p14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5" name="Google Shape;1115;p14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6" name="Google Shape;1116;p14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117" name="Google Shape;1117;p140"/>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118" name="Google Shape;1118;p140"/>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Imagen con título">
  <p:cSld name="4_Imagen con título">
    <p:spTree>
      <p:nvGrpSpPr>
        <p:cNvPr id="1" name="Shape 1119"/>
        <p:cNvGrpSpPr/>
        <p:nvPr/>
      </p:nvGrpSpPr>
      <p:grpSpPr>
        <a:xfrm>
          <a:off x="0" y="0"/>
          <a:ext cx="0" cy="0"/>
          <a:chOff x="0" y="0"/>
          <a:chExt cx="0" cy="0"/>
        </a:xfrm>
      </p:grpSpPr>
      <p:sp>
        <p:nvSpPr>
          <p:cNvPr id="1120" name="Google Shape;1120;p141"/>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1" name="Google Shape;1121;p141"/>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2" name="Google Shape;1122;p141"/>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123" name="Google Shape;1123;p141"/>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Black"/>
              <a:buNone/>
              <a:defRPr sz="3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24" name="Google Shape;1124;p141"/>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125" name="Google Shape;1125;p141"/>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galeria">
  <p:cSld name="galeria">
    <p:spTree>
      <p:nvGrpSpPr>
        <p:cNvPr id="1" name="Shape 1126"/>
        <p:cNvGrpSpPr/>
        <p:nvPr/>
      </p:nvGrpSpPr>
      <p:grpSpPr>
        <a:xfrm>
          <a:off x="0" y="0"/>
          <a:ext cx="0" cy="0"/>
          <a:chOff x="0" y="0"/>
          <a:chExt cx="0" cy="0"/>
        </a:xfrm>
      </p:grpSpPr>
      <p:sp>
        <p:nvSpPr>
          <p:cNvPr id="1127" name="Google Shape;1127;p142"/>
          <p:cNvSpPr>
            <a:spLocks noGrp="1"/>
          </p:cNvSpPr>
          <p:nvPr>
            <p:ph type="pic" idx="2"/>
          </p:nvPr>
        </p:nvSpPr>
        <p:spPr>
          <a:xfrm>
            <a:off x="831850" y="1368707"/>
            <a:ext cx="2305200" cy="2305200"/>
          </a:xfrm>
          <a:prstGeom prst="rect">
            <a:avLst/>
          </a:prstGeom>
          <a:noFill/>
          <a:ln>
            <a:noFill/>
          </a:ln>
        </p:spPr>
      </p:sp>
      <p:sp>
        <p:nvSpPr>
          <p:cNvPr id="1128" name="Google Shape;1128;p142"/>
          <p:cNvSpPr>
            <a:spLocks noGrp="1"/>
          </p:cNvSpPr>
          <p:nvPr>
            <p:ph type="pic" idx="3"/>
          </p:nvPr>
        </p:nvSpPr>
        <p:spPr>
          <a:xfrm>
            <a:off x="3401430" y="1368707"/>
            <a:ext cx="2305200" cy="2305200"/>
          </a:xfrm>
          <a:prstGeom prst="rect">
            <a:avLst/>
          </a:prstGeom>
          <a:noFill/>
          <a:ln>
            <a:noFill/>
          </a:ln>
        </p:spPr>
      </p:sp>
      <p:sp>
        <p:nvSpPr>
          <p:cNvPr id="1129" name="Google Shape;1129;p142"/>
          <p:cNvSpPr>
            <a:spLocks noGrp="1"/>
          </p:cNvSpPr>
          <p:nvPr>
            <p:ph type="pic" idx="4"/>
          </p:nvPr>
        </p:nvSpPr>
        <p:spPr>
          <a:xfrm>
            <a:off x="831850" y="3915137"/>
            <a:ext cx="2305200" cy="2305200"/>
          </a:xfrm>
          <a:prstGeom prst="rect">
            <a:avLst/>
          </a:prstGeom>
          <a:noFill/>
          <a:ln>
            <a:noFill/>
          </a:ln>
        </p:spPr>
      </p:sp>
      <p:sp>
        <p:nvSpPr>
          <p:cNvPr id="1130" name="Google Shape;1130;p142"/>
          <p:cNvSpPr>
            <a:spLocks noGrp="1"/>
          </p:cNvSpPr>
          <p:nvPr>
            <p:ph type="pic" idx="5"/>
          </p:nvPr>
        </p:nvSpPr>
        <p:spPr>
          <a:xfrm>
            <a:off x="3401430" y="3915137"/>
            <a:ext cx="2305200" cy="2305200"/>
          </a:xfrm>
          <a:prstGeom prst="rect">
            <a:avLst/>
          </a:prstGeom>
          <a:noFill/>
          <a:ln>
            <a:noFill/>
          </a:ln>
        </p:spPr>
      </p:sp>
      <p:sp>
        <p:nvSpPr>
          <p:cNvPr id="1131" name="Google Shape;1131;p142"/>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2" name="Google Shape;1132;p142"/>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3" name="Google Shape;1133;p142"/>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134" name="Google Shape;1134;p142"/>
          <p:cNvSpPr txBox="1">
            <a:spLocks noGrp="1"/>
          </p:cNvSpPr>
          <p:nvPr>
            <p:ph type="title"/>
          </p:nvPr>
        </p:nvSpPr>
        <p:spPr>
          <a:xfrm>
            <a:off x="838200" y="365126"/>
            <a:ext cx="5647200" cy="1003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FA2"/>
              </a:buClr>
              <a:buSzPts val="2800"/>
              <a:buFont typeface="Arial Black"/>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35" name="Google Shape;1135;p142"/>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136" name="Google Shape;1136;p142"/>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ulo-texto-imagen">
  <p:cSld name="titulo-texto-imagen">
    <p:spTree>
      <p:nvGrpSpPr>
        <p:cNvPr id="1" name="Shape 1137"/>
        <p:cNvGrpSpPr/>
        <p:nvPr/>
      </p:nvGrpSpPr>
      <p:grpSpPr>
        <a:xfrm>
          <a:off x="0" y="0"/>
          <a:ext cx="0" cy="0"/>
          <a:chOff x="0" y="0"/>
          <a:chExt cx="0" cy="0"/>
        </a:xfrm>
      </p:grpSpPr>
      <p:sp>
        <p:nvSpPr>
          <p:cNvPr id="1138" name="Google Shape;1138;p143"/>
          <p:cNvSpPr>
            <a:spLocks noGrp="1"/>
          </p:cNvSpPr>
          <p:nvPr>
            <p:ph type="pic" idx="2"/>
          </p:nvPr>
        </p:nvSpPr>
        <p:spPr>
          <a:xfrm>
            <a:off x="5183188" y="0"/>
            <a:ext cx="7008900" cy="6858000"/>
          </a:xfrm>
          <a:prstGeom prst="rect">
            <a:avLst/>
          </a:prstGeom>
          <a:noFill/>
          <a:ln>
            <a:noFill/>
          </a:ln>
        </p:spPr>
      </p:sp>
      <p:sp>
        <p:nvSpPr>
          <p:cNvPr id="1139" name="Google Shape;1139;p14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0" name="Google Shape;1140;p14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1" name="Google Shape;1141;p14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142" name="Google Shape;1142;p143"/>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3" name="Google Shape;1143;p143"/>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44" name="Google Shape;1144;p14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laptop-1">
  <p:cSld name="laptop-1">
    <p:spTree>
      <p:nvGrpSpPr>
        <p:cNvPr id="1" name="Shape 1145"/>
        <p:cNvGrpSpPr/>
        <p:nvPr/>
      </p:nvGrpSpPr>
      <p:grpSpPr>
        <a:xfrm>
          <a:off x="0" y="0"/>
          <a:ext cx="0" cy="0"/>
          <a:chOff x="0" y="0"/>
          <a:chExt cx="0" cy="0"/>
        </a:xfrm>
      </p:grpSpPr>
      <p:sp>
        <p:nvSpPr>
          <p:cNvPr id="1146" name="Google Shape;1146;p144"/>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47" name="Google Shape;1147;p144"/>
          <p:cNvPicPr preferRelativeResize="0"/>
          <p:nvPr/>
        </p:nvPicPr>
        <p:blipFill rotWithShape="1">
          <a:blip r:embed="rId2">
            <a:alphaModFix/>
          </a:blip>
          <a:srcRect l="4495" t="10746" r="6828"/>
          <a:stretch/>
        </p:blipFill>
        <p:spPr>
          <a:xfrm>
            <a:off x="4250736" y="830876"/>
            <a:ext cx="7743465" cy="5196248"/>
          </a:xfrm>
          <a:prstGeom prst="rect">
            <a:avLst/>
          </a:prstGeom>
          <a:noFill/>
          <a:ln>
            <a:noFill/>
          </a:ln>
        </p:spPr>
      </p:pic>
      <p:sp>
        <p:nvSpPr>
          <p:cNvPr id="1148" name="Google Shape;1148;p144"/>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9" name="Google Shape;1149;p144"/>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50" name="Google Shape;1150;p14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1" name="Google Shape;1151;p14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2" name="Google Shape;1152;p14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153" name="Google Shape;1153;p144"/>
          <p:cNvSpPr>
            <a:spLocks noGrp="1"/>
          </p:cNvSpPr>
          <p:nvPr>
            <p:ph type="pic" idx="2"/>
          </p:nvPr>
        </p:nvSpPr>
        <p:spPr>
          <a:xfrm>
            <a:off x="5824893" y="1282169"/>
            <a:ext cx="4687800" cy="2998500"/>
          </a:xfrm>
          <a:prstGeom prst="rect">
            <a:avLst/>
          </a:prstGeom>
          <a:noFill/>
          <a:ln>
            <a:noFill/>
          </a:ln>
        </p:spPr>
      </p:sp>
      <p:pic>
        <p:nvPicPr>
          <p:cNvPr id="1154" name="Google Shape;1154;p144"/>
          <p:cNvPicPr preferRelativeResize="0"/>
          <p:nvPr/>
        </p:nvPicPr>
        <p:blipFill rotWithShape="1">
          <a:blip r:embed="rId3">
            <a:alphaModFix/>
          </a:blip>
          <a:srcRect r="31067" b="-15580"/>
          <a:stretch/>
        </p:blipFill>
        <p:spPr>
          <a:xfrm>
            <a:off x="11110869" y="210740"/>
            <a:ext cx="830428" cy="308771"/>
          </a:xfrm>
          <a:prstGeom prst="rect">
            <a:avLst/>
          </a:prstGeom>
          <a:noFill/>
          <a:ln>
            <a:noFill/>
          </a:ln>
        </p:spPr>
      </p:pic>
      <p:sp>
        <p:nvSpPr>
          <p:cNvPr id="1155" name="Google Shape;1155;p14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156"/>
        <p:cNvGrpSpPr/>
        <p:nvPr/>
      </p:nvGrpSpPr>
      <p:grpSpPr>
        <a:xfrm>
          <a:off x="0" y="0"/>
          <a:ext cx="0" cy="0"/>
          <a:chOff x="0" y="0"/>
          <a:chExt cx="0" cy="0"/>
        </a:xfrm>
      </p:grpSpPr>
      <p:sp>
        <p:nvSpPr>
          <p:cNvPr id="1157" name="Google Shape;1157;p145"/>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8" name="Google Shape;1158;p14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59" name="Google Shape;1159;p145"/>
          <p:cNvSpPr txBox="1">
            <a:spLocks noGrp="1"/>
          </p:cNvSpPr>
          <p:nvPr>
            <p:ph type="body" idx="2"/>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60" name="Google Shape;1160;p14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1" name="Google Shape;1161;p14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2" name="Google Shape;1162;p14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163" name="Google Shape;1163;p145"/>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164" name="Google Shape;1164;p145"/>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165"/>
        <p:cNvGrpSpPr/>
        <p:nvPr/>
      </p:nvGrpSpPr>
      <p:grpSpPr>
        <a:xfrm>
          <a:off x="0" y="0"/>
          <a:ext cx="0" cy="0"/>
          <a:chOff x="0" y="0"/>
          <a:chExt cx="0" cy="0"/>
        </a:xfrm>
      </p:grpSpPr>
      <p:sp>
        <p:nvSpPr>
          <p:cNvPr id="1166" name="Google Shape;1166;p146"/>
          <p:cNvSpPr txBox="1">
            <a:spLocks noGrp="1"/>
          </p:cNvSpPr>
          <p:nvPr>
            <p:ph type="title"/>
          </p:nvPr>
        </p:nvSpPr>
        <p:spPr>
          <a:xfrm>
            <a:off x="839788" y="668337"/>
            <a:ext cx="105123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7" name="Google Shape;1167;p14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8" name="Google Shape;1168;p14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9" name="Google Shape;1169;p14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70" name="Google Shape;1170;p14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1" name="Google Shape;1171;p14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2" name="Google Shape;1172;p14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3" name="Google Shape;1173;p14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174" name="Google Shape;1174;p146"/>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175" name="Google Shape;1175;p146"/>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mpu-1">
  <p:cSld name="compu-1">
    <p:spTree>
      <p:nvGrpSpPr>
        <p:cNvPr id="1" name="Shape 1176"/>
        <p:cNvGrpSpPr/>
        <p:nvPr/>
      </p:nvGrpSpPr>
      <p:grpSpPr>
        <a:xfrm>
          <a:off x="0" y="0"/>
          <a:ext cx="0" cy="0"/>
          <a:chOff x="0" y="0"/>
          <a:chExt cx="0" cy="0"/>
        </a:xfrm>
      </p:grpSpPr>
      <p:sp>
        <p:nvSpPr>
          <p:cNvPr id="1177" name="Google Shape;1177;p147"/>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8" name="Google Shape;1178;p147"/>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79" name="Google Shape;1179;p14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0" name="Google Shape;1180;p14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1" name="Google Shape;1181;p14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182" name="Google Shape;1182;p147"/>
          <p:cNvSpPr/>
          <p:nvPr/>
        </p:nvSpPr>
        <p:spPr>
          <a:xfrm>
            <a:off x="8243936" y="0"/>
            <a:ext cx="3948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83" name="Google Shape;1183;p147"/>
          <p:cNvSpPr>
            <a:spLocks noGrp="1"/>
          </p:cNvSpPr>
          <p:nvPr>
            <p:ph type="pic" idx="2"/>
          </p:nvPr>
        </p:nvSpPr>
        <p:spPr>
          <a:xfrm>
            <a:off x="5578475" y="1481138"/>
            <a:ext cx="5324400" cy="3009900"/>
          </a:xfrm>
          <a:prstGeom prst="rect">
            <a:avLst/>
          </a:prstGeom>
          <a:noFill/>
          <a:ln>
            <a:noFill/>
          </a:ln>
        </p:spPr>
      </p:sp>
      <p:pic>
        <p:nvPicPr>
          <p:cNvPr id="1184" name="Google Shape;1184;p147"/>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185" name="Google Shape;1185;p147"/>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86" name="Google Shape;1186;p147"/>
          <p:cNvPicPr preferRelativeResize="0"/>
          <p:nvPr/>
        </p:nvPicPr>
        <p:blipFill rotWithShape="1">
          <a:blip r:embed="rId3">
            <a:alphaModFix/>
          </a:blip>
          <a:srcRect l="7946" t="15752" r="9279" b="11689"/>
          <a:stretch/>
        </p:blipFill>
        <p:spPr>
          <a:xfrm>
            <a:off x="5240338" y="1157046"/>
            <a:ext cx="5931244" cy="519930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7"/>
        <p:cNvGrpSpPr/>
        <p:nvPr/>
      </p:nvGrpSpPr>
      <p:grpSpPr>
        <a:xfrm>
          <a:off x="0" y="0"/>
          <a:ext cx="0" cy="0"/>
          <a:chOff x="0" y="0"/>
          <a:chExt cx="0" cy="0"/>
        </a:xfrm>
      </p:grpSpPr>
      <p:sp>
        <p:nvSpPr>
          <p:cNvPr id="78" name="Google Shape;78;p10"/>
          <p:cNvSpPr txBox="1">
            <a:spLocks noGrp="1"/>
          </p:cNvSpPr>
          <p:nvPr>
            <p:ph type="title"/>
          </p:nvPr>
        </p:nvSpPr>
        <p:spPr>
          <a:xfrm>
            <a:off x="839788" y="775504"/>
            <a:ext cx="3932237" cy="201375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 name="Google Shape;80;p10"/>
          <p:cNvSpPr txBox="1">
            <a:spLocks noGrp="1"/>
          </p:cNvSpPr>
          <p:nvPr>
            <p:ph type="body" idx="2"/>
          </p:nvPr>
        </p:nvSpPr>
        <p:spPr>
          <a:xfrm>
            <a:off x="839788" y="2870522"/>
            <a:ext cx="3932237" cy="29984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10"/>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pic>
        <p:nvPicPr>
          <p:cNvPr id="84" name="Google Shape;84;p10"/>
          <p:cNvPicPr preferRelativeResize="0"/>
          <p:nvPr/>
        </p:nvPicPr>
        <p:blipFill rotWithShape="1">
          <a:blip r:embed="rId2">
            <a:alphaModFix/>
          </a:blip>
          <a:srcRect r="31069" b="-15577"/>
          <a:stretch/>
        </p:blipFill>
        <p:spPr>
          <a:xfrm>
            <a:off x="11110869" y="210740"/>
            <a:ext cx="830429" cy="308772"/>
          </a:xfrm>
          <a:prstGeom prst="rect">
            <a:avLst/>
          </a:prstGeom>
          <a:noFill/>
          <a:ln>
            <a:noFill/>
          </a:ln>
        </p:spPr>
      </p:pic>
      <p:sp>
        <p:nvSpPr>
          <p:cNvPr id="85" name="Google Shape;85;p10"/>
          <p:cNvSpPr/>
          <p:nvPr/>
        </p:nvSpPr>
        <p:spPr>
          <a:xfrm>
            <a:off x="0" y="5715000"/>
            <a:ext cx="371475" cy="1138879"/>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187"/>
        <p:cNvGrpSpPr/>
        <p:nvPr/>
      </p:nvGrpSpPr>
      <p:grpSpPr>
        <a:xfrm>
          <a:off x="0" y="0"/>
          <a:ext cx="0" cy="0"/>
          <a:chOff x="0" y="0"/>
          <a:chExt cx="0" cy="0"/>
        </a:xfrm>
      </p:grpSpPr>
      <p:sp>
        <p:nvSpPr>
          <p:cNvPr id="1188" name="Google Shape;1188;p148"/>
          <p:cNvSpPr txBox="1">
            <a:spLocks noGrp="1"/>
          </p:cNvSpPr>
          <p:nvPr>
            <p:ph type="title"/>
          </p:nvPr>
        </p:nvSpPr>
        <p:spPr>
          <a:xfrm>
            <a:off x="838199" y="821803"/>
            <a:ext cx="10701900" cy="106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9" name="Google Shape;1189;p148"/>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0" name="Google Shape;1190;p148"/>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1" name="Google Shape;1191;p148"/>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192" name="Google Shape;1192;p148"/>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1193"/>
        <p:cNvGrpSpPr/>
        <p:nvPr/>
      </p:nvGrpSpPr>
      <p:grpSpPr>
        <a:xfrm>
          <a:off x="0" y="0"/>
          <a:ext cx="0" cy="0"/>
          <a:chOff x="0" y="0"/>
          <a:chExt cx="0" cy="0"/>
        </a:xfrm>
      </p:grpSpPr>
      <p:sp>
        <p:nvSpPr>
          <p:cNvPr id="1194" name="Google Shape;1194;p14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FA2"/>
              </a:buClr>
              <a:buSzPts val="6000"/>
              <a:buFont typeface="Arial Bla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5" name="Google Shape;1195;p14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96" name="Google Shape;1196;p149"/>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7" name="Google Shape;1197;p149"/>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8" name="Google Shape;1198;p149"/>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199" name="Google Shape;1199;p149"/>
          <p:cNvPicPr preferRelativeResize="0"/>
          <p:nvPr/>
        </p:nvPicPr>
        <p:blipFill rotWithShape="1">
          <a:blip r:embed="rId2">
            <a:alphaModFix/>
          </a:blip>
          <a:srcRect r="31067" b="-15580"/>
          <a:stretch/>
        </p:blipFill>
        <p:spPr>
          <a:xfrm>
            <a:off x="11068297" y="286816"/>
            <a:ext cx="830428" cy="308771"/>
          </a:xfrm>
          <a:prstGeom prst="rect">
            <a:avLst/>
          </a:prstGeom>
          <a:noFill/>
          <a:ln>
            <a:noFill/>
          </a:ln>
        </p:spPr>
      </p:pic>
      <p:pic>
        <p:nvPicPr>
          <p:cNvPr id="1200" name="Google Shape;1200;p149"/>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solidFill>
          <a:schemeClr val="dk2"/>
        </a:solidFill>
        <a:effectLst/>
      </p:bgPr>
    </p:bg>
    <p:spTree>
      <p:nvGrpSpPr>
        <p:cNvPr id="1" name="Shape 1201"/>
        <p:cNvGrpSpPr/>
        <p:nvPr/>
      </p:nvGrpSpPr>
      <p:grpSpPr>
        <a:xfrm>
          <a:off x="0" y="0"/>
          <a:ext cx="0" cy="0"/>
          <a:chOff x="0" y="0"/>
          <a:chExt cx="0" cy="0"/>
        </a:xfrm>
      </p:grpSpPr>
      <p:sp>
        <p:nvSpPr>
          <p:cNvPr id="1202" name="Google Shape;1202;p1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Black"/>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3" name="Google Shape;1203;p150"/>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4" name="Google Shape;1204;p150"/>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5" name="Google Shape;1205;p150"/>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206" name="Google Shape;1206;p150"/>
          <p:cNvSpPr txBox="1">
            <a:spLocks noGrp="1"/>
          </p:cNvSpPr>
          <p:nvPr>
            <p:ph type="body" idx="1"/>
          </p:nvPr>
        </p:nvSpPr>
        <p:spPr>
          <a:xfrm>
            <a:off x="838200" y="2187073"/>
            <a:ext cx="10515600" cy="3681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207" name="Google Shape;1207;p150"/>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208"/>
        <p:cNvGrpSpPr/>
        <p:nvPr/>
      </p:nvGrpSpPr>
      <p:grpSpPr>
        <a:xfrm>
          <a:off x="0" y="0"/>
          <a:ext cx="0" cy="0"/>
          <a:chOff x="0" y="0"/>
          <a:chExt cx="0" cy="0"/>
        </a:xfrm>
      </p:grpSpPr>
      <p:sp>
        <p:nvSpPr>
          <p:cNvPr id="1209" name="Google Shape;1209;p151"/>
          <p:cNvSpPr txBox="1">
            <a:spLocks noGrp="1"/>
          </p:cNvSpPr>
          <p:nvPr>
            <p:ph type="title"/>
          </p:nvPr>
        </p:nvSpPr>
        <p:spPr>
          <a:xfrm>
            <a:off x="838200" y="775504"/>
            <a:ext cx="10515600" cy="915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0" name="Google Shape;1210;p15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1" name="Google Shape;1211;p15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2" name="Google Shape;1212;p151"/>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3" name="Google Shape;1213;p151"/>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4" name="Google Shape;1214;p151"/>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215" name="Google Shape;1215;p151"/>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216" name="Google Shape;1216;p151"/>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exto-solo">
  <p:cSld name="texto-solo">
    <p:spTree>
      <p:nvGrpSpPr>
        <p:cNvPr id="1" name="Shape 1217"/>
        <p:cNvGrpSpPr/>
        <p:nvPr/>
      </p:nvGrpSpPr>
      <p:grpSpPr>
        <a:xfrm>
          <a:off x="0" y="0"/>
          <a:ext cx="0" cy="0"/>
          <a:chOff x="0" y="0"/>
          <a:chExt cx="0" cy="0"/>
        </a:xfrm>
      </p:grpSpPr>
      <p:sp>
        <p:nvSpPr>
          <p:cNvPr id="1218" name="Google Shape;1218;p152"/>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9" name="Google Shape;1219;p152"/>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0" name="Google Shape;1220;p152"/>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221" name="Google Shape;1221;p152"/>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FA2"/>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2" name="Google Shape;1222;p152"/>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23" name="Google Shape;1223;p152"/>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24" name="Google Shape;1224;p152"/>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Imagen con título">
  <p:cSld name="2_Imagen con título">
    <p:bg>
      <p:bgPr>
        <a:solidFill>
          <a:schemeClr val="dk2"/>
        </a:solidFill>
        <a:effectLst/>
      </p:bgPr>
    </p:bg>
    <p:spTree>
      <p:nvGrpSpPr>
        <p:cNvPr id="1" name="Shape 1225"/>
        <p:cNvGrpSpPr/>
        <p:nvPr/>
      </p:nvGrpSpPr>
      <p:grpSpPr>
        <a:xfrm>
          <a:off x="0" y="0"/>
          <a:ext cx="0" cy="0"/>
          <a:chOff x="0" y="0"/>
          <a:chExt cx="0" cy="0"/>
        </a:xfrm>
      </p:grpSpPr>
      <p:sp>
        <p:nvSpPr>
          <p:cNvPr id="1226" name="Google Shape;1226;p153"/>
          <p:cNvSpPr>
            <a:spLocks noGrp="1"/>
          </p:cNvSpPr>
          <p:nvPr>
            <p:ph type="pic" idx="2"/>
          </p:nvPr>
        </p:nvSpPr>
        <p:spPr>
          <a:xfrm>
            <a:off x="5183188" y="0"/>
            <a:ext cx="7008900" cy="6858000"/>
          </a:xfrm>
          <a:prstGeom prst="rect">
            <a:avLst/>
          </a:prstGeom>
          <a:noFill/>
          <a:ln>
            <a:noFill/>
          </a:ln>
        </p:spPr>
      </p:sp>
      <p:sp>
        <p:nvSpPr>
          <p:cNvPr id="1227" name="Google Shape;1227;p15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8" name="Google Shape;1228;p15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9" name="Google Shape;1229;p15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230" name="Google Shape;1230;p153"/>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1" name="Google Shape;1231;p153"/>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32" name="Google Shape;1232;p153"/>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3_Imagen con título">
  <p:cSld name="3_Imagen con título">
    <p:bg>
      <p:bgPr>
        <a:solidFill>
          <a:schemeClr val="dk2"/>
        </a:solidFill>
        <a:effectLst/>
      </p:bgPr>
    </p:bg>
    <p:spTree>
      <p:nvGrpSpPr>
        <p:cNvPr id="1" name="Shape 1233"/>
        <p:cNvGrpSpPr/>
        <p:nvPr/>
      </p:nvGrpSpPr>
      <p:grpSpPr>
        <a:xfrm>
          <a:off x="0" y="0"/>
          <a:ext cx="0" cy="0"/>
          <a:chOff x="0" y="0"/>
          <a:chExt cx="0" cy="0"/>
        </a:xfrm>
      </p:grpSpPr>
      <p:sp>
        <p:nvSpPr>
          <p:cNvPr id="1234" name="Google Shape;1234;p154"/>
          <p:cNvSpPr/>
          <p:nvPr/>
        </p:nvSpPr>
        <p:spPr>
          <a:xfrm>
            <a:off x="5257800" y="-31364"/>
            <a:ext cx="6934200" cy="688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5" name="Google Shape;1235;p154"/>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6" name="Google Shape;1236;p154"/>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7" name="Google Shape;1237;p154"/>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238" name="Google Shape;1238;p154"/>
          <p:cNvSpPr txBox="1">
            <a:spLocks noGrp="1"/>
          </p:cNvSpPr>
          <p:nvPr>
            <p:ph type="title"/>
          </p:nvPr>
        </p:nvSpPr>
        <p:spPr>
          <a:xfrm>
            <a:off x="839788" y="775504"/>
            <a:ext cx="3932100" cy="2013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9" name="Google Shape;1239;p154"/>
          <p:cNvSpPr txBox="1">
            <a:spLocks noGrp="1"/>
          </p:cNvSpPr>
          <p:nvPr>
            <p:ph type="body" idx="1"/>
          </p:nvPr>
        </p:nvSpPr>
        <p:spPr>
          <a:xfrm>
            <a:off x="839788" y="2870522"/>
            <a:ext cx="3932100" cy="2998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1240" name="Google Shape;1240;p154"/>
          <p:cNvPicPr preferRelativeResize="0"/>
          <p:nvPr/>
        </p:nvPicPr>
        <p:blipFill rotWithShape="1">
          <a:blip r:embed="rId2">
            <a:alphaModFix/>
          </a:blip>
          <a:srcRect r="31067" b="-15580"/>
          <a:stretch/>
        </p:blipFill>
        <p:spPr>
          <a:xfrm>
            <a:off x="11110869" y="210740"/>
            <a:ext cx="830428" cy="308771"/>
          </a:xfrm>
          <a:prstGeom prst="rect">
            <a:avLst/>
          </a:prstGeom>
          <a:noFill/>
          <a:ln>
            <a:noFill/>
          </a:ln>
        </p:spPr>
      </p:pic>
      <p:sp>
        <p:nvSpPr>
          <p:cNvPr id="1241" name="Google Shape;1241;p154"/>
          <p:cNvSpPr/>
          <p:nvPr/>
        </p:nvSpPr>
        <p:spPr>
          <a:xfrm>
            <a:off x="0" y="5715000"/>
            <a:ext cx="371400" cy="11388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242"/>
        <p:cNvGrpSpPr/>
        <p:nvPr/>
      </p:nvGrpSpPr>
      <p:grpSpPr>
        <a:xfrm>
          <a:off x="0" y="0"/>
          <a:ext cx="0" cy="0"/>
          <a:chOff x="0" y="0"/>
          <a:chExt cx="0" cy="0"/>
        </a:xfrm>
      </p:grpSpPr>
      <p:sp>
        <p:nvSpPr>
          <p:cNvPr id="1243" name="Google Shape;1243;p15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FA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4" name="Google Shape;1244;p15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5" name="Google Shape;1245;p15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6" name="Google Shape;1246;p15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7" name="Google Shape;1247;p15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pic>
        <p:nvPicPr>
          <p:cNvPr id="1248" name="Google Shape;1248;p155"/>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bg>
      <p:bgPr>
        <a:solidFill>
          <a:schemeClr val="dk2"/>
        </a:solidFill>
        <a:effectLst/>
      </p:bgPr>
    </p:bg>
    <p:spTree>
      <p:nvGrpSpPr>
        <p:cNvPr id="1" name="Shape 1249"/>
        <p:cNvGrpSpPr/>
        <p:nvPr/>
      </p:nvGrpSpPr>
      <p:grpSpPr>
        <a:xfrm>
          <a:off x="0" y="0"/>
          <a:ext cx="0" cy="0"/>
          <a:chOff x="0" y="0"/>
          <a:chExt cx="0" cy="0"/>
        </a:xfrm>
      </p:grpSpPr>
      <p:sp>
        <p:nvSpPr>
          <p:cNvPr id="1250" name="Google Shape;1250;p156"/>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1" name="Google Shape;1251;p15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2" name="Google Shape;1252;p156"/>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253" name="Google Shape;1253;p156"/>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4" name="Google Shape;1254;p156"/>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55" name="Google Shape;1255;p156"/>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256" name="Google Shape;1256;p156"/>
          <p:cNvPicPr preferRelativeResize="0"/>
          <p:nvPr/>
        </p:nvPicPr>
        <p:blipFill rotWithShape="1">
          <a:blip r:embed="rId3">
            <a:alphaModFix/>
          </a:blip>
          <a:srcRect l="27783" r="17631"/>
          <a:stretch/>
        </p:blipFill>
        <p:spPr>
          <a:xfrm>
            <a:off x="6550980" y="-31365"/>
            <a:ext cx="5641020" cy="688524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bg>
      <p:bgPr>
        <a:solidFill>
          <a:schemeClr val="dk2"/>
        </a:solidFill>
        <a:effectLst/>
      </p:bgPr>
    </p:bg>
    <p:spTree>
      <p:nvGrpSpPr>
        <p:cNvPr id="1" name="Shape 1257"/>
        <p:cNvGrpSpPr/>
        <p:nvPr/>
      </p:nvGrpSpPr>
      <p:grpSpPr>
        <a:xfrm>
          <a:off x="0" y="0"/>
          <a:ext cx="0" cy="0"/>
          <a:chOff x="0" y="0"/>
          <a:chExt cx="0" cy="0"/>
        </a:xfrm>
      </p:grpSpPr>
      <p:sp>
        <p:nvSpPr>
          <p:cNvPr id="1258" name="Google Shape;1258;p157"/>
          <p:cNvSpPr/>
          <p:nvPr/>
        </p:nvSpPr>
        <p:spPr>
          <a:xfrm rot="10800000">
            <a:off x="10764600" y="-31246"/>
            <a:ext cx="1427400" cy="17055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9" name="Google Shape;1259;p157"/>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Black"/>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0" name="Google Shape;1260;p157"/>
          <p:cNvSpPr txBox="1">
            <a:spLocks noGrp="1"/>
          </p:cNvSpPr>
          <p:nvPr>
            <p:ph type="body" idx="1"/>
          </p:nvPr>
        </p:nvSpPr>
        <p:spPr>
          <a:xfrm>
            <a:off x="831850" y="4589463"/>
            <a:ext cx="5499600" cy="1108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261" name="Google Shape;1261;p157"/>
          <p:cNvSpPr/>
          <p:nvPr/>
        </p:nvSpPr>
        <p:spPr>
          <a:xfrm>
            <a:off x="0" y="4919240"/>
            <a:ext cx="831900" cy="1934700"/>
          </a:xfrm>
          <a:prstGeom prst="round1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2" name="Google Shape;1262;p157"/>
          <p:cNvSpPr/>
          <p:nvPr/>
        </p:nvSpPr>
        <p:spPr>
          <a:xfrm rot="-5400000">
            <a:off x="5675312" y="3406258"/>
            <a:ext cx="1705500" cy="45600"/>
          </a:xfrm>
          <a:prstGeom prst="rect">
            <a:avLst/>
          </a:prstGeom>
          <a:solidFill>
            <a:srgbClr val="2D7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63" name="Google Shape;1263;p157"/>
          <p:cNvPicPr preferRelativeResize="0"/>
          <p:nvPr/>
        </p:nvPicPr>
        <p:blipFill rotWithShape="1">
          <a:blip r:embed="rId2">
            <a:alphaModFix/>
          </a:blip>
          <a:srcRect r="31067" b="-15580"/>
          <a:stretch/>
        </p:blipFill>
        <p:spPr>
          <a:xfrm>
            <a:off x="311397" y="286816"/>
            <a:ext cx="830428" cy="308771"/>
          </a:xfrm>
          <a:prstGeom prst="rect">
            <a:avLst/>
          </a:prstGeom>
          <a:noFill/>
          <a:ln>
            <a:noFill/>
          </a:ln>
        </p:spPr>
      </p:pic>
      <p:pic>
        <p:nvPicPr>
          <p:cNvPr id="1264" name="Google Shape;1264;p157"/>
          <p:cNvPicPr preferRelativeResize="0"/>
          <p:nvPr/>
        </p:nvPicPr>
        <p:blipFill rotWithShape="1">
          <a:blip r:embed="rId3">
            <a:alphaModFix/>
          </a:blip>
          <a:srcRect l="23365" r="23253"/>
          <a:stretch/>
        </p:blipFill>
        <p:spPr>
          <a:xfrm>
            <a:off x="6550981" y="-137898"/>
            <a:ext cx="5806468" cy="708095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theme" Target="../theme/theme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theme" Target="../theme/theme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8" Type="http://schemas.openxmlformats.org/officeDocument/2006/relationships/slideLayout" Target="../slideLayouts/slideLayout86.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1" Type="http://schemas.openxmlformats.org/officeDocument/2006/relationships/slideLayout" Target="../slideLayouts/slideLayout79.xml"/><Relationship Id="rId6"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9" Type="http://schemas.openxmlformats.org/officeDocument/2006/relationships/slideLayout" Target="../slideLayouts/slideLayout165.xml"/><Relationship Id="rId21" Type="http://schemas.openxmlformats.org/officeDocument/2006/relationships/slideLayout" Target="../slideLayouts/slideLayout147.xml"/><Relationship Id="rId34" Type="http://schemas.openxmlformats.org/officeDocument/2006/relationships/slideLayout" Target="../slideLayouts/slideLayout160.xml"/><Relationship Id="rId42" Type="http://schemas.openxmlformats.org/officeDocument/2006/relationships/slideLayout" Target="../slideLayouts/slideLayout168.xml"/><Relationship Id="rId47" Type="http://schemas.openxmlformats.org/officeDocument/2006/relationships/slideLayout" Target="../slideLayouts/slideLayout173.xml"/><Relationship Id="rId50" Type="http://schemas.openxmlformats.org/officeDocument/2006/relationships/slideLayout" Target="../slideLayouts/slideLayout176.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9" Type="http://schemas.openxmlformats.org/officeDocument/2006/relationships/slideLayout" Target="../slideLayouts/slideLayout155.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37" Type="http://schemas.openxmlformats.org/officeDocument/2006/relationships/slideLayout" Target="../slideLayouts/slideLayout163.xml"/><Relationship Id="rId40" Type="http://schemas.openxmlformats.org/officeDocument/2006/relationships/slideLayout" Target="../slideLayouts/slideLayout166.xml"/><Relationship Id="rId45" Type="http://schemas.openxmlformats.org/officeDocument/2006/relationships/slideLayout" Target="../slideLayouts/slideLayout171.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slideLayout" Target="../slideLayouts/slideLayout162.xml"/><Relationship Id="rId49" Type="http://schemas.openxmlformats.org/officeDocument/2006/relationships/slideLayout" Target="../slideLayouts/slideLayout175.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4" Type="http://schemas.openxmlformats.org/officeDocument/2006/relationships/slideLayout" Target="../slideLayouts/slideLayout170.xml"/><Relationship Id="rId52" Type="http://schemas.openxmlformats.org/officeDocument/2006/relationships/theme" Target="../theme/theme4.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slideLayout" Target="../slideLayouts/slideLayout161.xml"/><Relationship Id="rId43" Type="http://schemas.openxmlformats.org/officeDocument/2006/relationships/slideLayout" Target="../slideLayouts/slideLayout169.xml"/><Relationship Id="rId48" Type="http://schemas.openxmlformats.org/officeDocument/2006/relationships/slideLayout" Target="../slideLayouts/slideLayout174.xml"/><Relationship Id="rId8" Type="http://schemas.openxmlformats.org/officeDocument/2006/relationships/slideLayout" Target="../slideLayouts/slideLayout134.xml"/><Relationship Id="rId51" Type="http://schemas.openxmlformats.org/officeDocument/2006/relationships/slideLayout" Target="../slideLayouts/slideLayout177.xml"/><Relationship Id="rId3" Type="http://schemas.openxmlformats.org/officeDocument/2006/relationships/slideLayout" Target="../slideLayouts/slideLayout129.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38" Type="http://schemas.openxmlformats.org/officeDocument/2006/relationships/slideLayout" Target="../slideLayouts/slideLayout164.xml"/><Relationship Id="rId46" Type="http://schemas.openxmlformats.org/officeDocument/2006/relationships/slideLayout" Target="../slideLayouts/slideLayout172.xml"/><Relationship Id="rId20" Type="http://schemas.openxmlformats.org/officeDocument/2006/relationships/slideLayout" Target="../slideLayouts/slideLayout146.xml"/><Relationship Id="rId41" Type="http://schemas.openxmlformats.org/officeDocument/2006/relationships/slideLayout" Target="../slideLayouts/slideLayout167.xml"/><Relationship Id="rId1" Type="http://schemas.openxmlformats.org/officeDocument/2006/relationships/slideLayout" Target="../slideLayouts/slideLayout127.xml"/><Relationship Id="rId6" Type="http://schemas.openxmlformats.org/officeDocument/2006/relationships/slideLayout" Target="../slideLayouts/slideLayout13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39" Type="http://schemas.openxmlformats.org/officeDocument/2006/relationships/slideLayout" Target="../slideLayouts/slideLayout216.xml"/><Relationship Id="rId21" Type="http://schemas.openxmlformats.org/officeDocument/2006/relationships/slideLayout" Target="../slideLayouts/slideLayout198.xml"/><Relationship Id="rId34" Type="http://schemas.openxmlformats.org/officeDocument/2006/relationships/slideLayout" Target="../slideLayouts/slideLayout211.xml"/><Relationship Id="rId42" Type="http://schemas.openxmlformats.org/officeDocument/2006/relationships/slideLayout" Target="../slideLayouts/slideLayout219.xml"/><Relationship Id="rId47" Type="http://schemas.openxmlformats.org/officeDocument/2006/relationships/slideLayout" Target="../slideLayouts/slideLayout224.xml"/><Relationship Id="rId7" Type="http://schemas.openxmlformats.org/officeDocument/2006/relationships/slideLayout" Target="../slideLayouts/slideLayout18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37" Type="http://schemas.openxmlformats.org/officeDocument/2006/relationships/slideLayout" Target="../slideLayouts/slideLayout214.xml"/><Relationship Id="rId40" Type="http://schemas.openxmlformats.org/officeDocument/2006/relationships/slideLayout" Target="../slideLayouts/slideLayout217.xml"/><Relationship Id="rId45" Type="http://schemas.openxmlformats.org/officeDocument/2006/relationships/slideLayout" Target="../slideLayouts/slideLayout222.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slideLayout" Target="../slideLayouts/slideLayout213.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4" Type="http://schemas.openxmlformats.org/officeDocument/2006/relationships/slideLayout" Target="../slideLayouts/slideLayout221.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slideLayout" Target="../slideLayouts/slideLayout212.xml"/><Relationship Id="rId43" Type="http://schemas.openxmlformats.org/officeDocument/2006/relationships/slideLayout" Target="../slideLayouts/slideLayout220.xml"/><Relationship Id="rId48" Type="http://schemas.openxmlformats.org/officeDocument/2006/relationships/theme" Target="../theme/theme5.xml"/><Relationship Id="rId8" Type="http://schemas.openxmlformats.org/officeDocument/2006/relationships/slideLayout" Target="../slideLayouts/slideLayout185.xml"/><Relationship Id="rId3" Type="http://schemas.openxmlformats.org/officeDocument/2006/relationships/slideLayout" Target="../slideLayouts/slideLayout180.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slideLayout" Target="../slideLayouts/slideLayout215.xml"/><Relationship Id="rId46" Type="http://schemas.openxmlformats.org/officeDocument/2006/relationships/slideLayout" Target="../slideLayouts/slideLayout223.xml"/><Relationship Id="rId20" Type="http://schemas.openxmlformats.org/officeDocument/2006/relationships/slideLayout" Target="../slideLayouts/slideLayout197.xml"/><Relationship Id="rId41" Type="http://schemas.openxmlformats.org/officeDocument/2006/relationships/slideLayout" Target="../slideLayouts/slideLayout2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theme" Target="../theme/theme6.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26" Type="http://schemas.openxmlformats.org/officeDocument/2006/relationships/slideLayout" Target="../slideLayouts/slideLayout274.xml"/><Relationship Id="rId39" Type="http://schemas.openxmlformats.org/officeDocument/2006/relationships/slideLayout" Target="../slideLayouts/slideLayout287.xml"/><Relationship Id="rId21" Type="http://schemas.openxmlformats.org/officeDocument/2006/relationships/slideLayout" Target="../slideLayouts/slideLayout269.xml"/><Relationship Id="rId34" Type="http://schemas.openxmlformats.org/officeDocument/2006/relationships/slideLayout" Target="../slideLayouts/slideLayout282.xml"/><Relationship Id="rId42" Type="http://schemas.openxmlformats.org/officeDocument/2006/relationships/slideLayout" Target="../slideLayouts/slideLayout290.xml"/><Relationship Id="rId47" Type="http://schemas.openxmlformats.org/officeDocument/2006/relationships/slideLayout" Target="../slideLayouts/slideLayout295.xml"/><Relationship Id="rId50" Type="http://schemas.openxmlformats.org/officeDocument/2006/relationships/slideLayout" Target="../slideLayouts/slideLayout298.xml"/><Relationship Id="rId7" Type="http://schemas.openxmlformats.org/officeDocument/2006/relationships/slideLayout" Target="../slideLayouts/slideLayout255.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9" Type="http://schemas.openxmlformats.org/officeDocument/2006/relationships/slideLayout" Target="../slideLayouts/slideLayout277.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32" Type="http://schemas.openxmlformats.org/officeDocument/2006/relationships/slideLayout" Target="../slideLayouts/slideLayout280.xml"/><Relationship Id="rId37" Type="http://schemas.openxmlformats.org/officeDocument/2006/relationships/slideLayout" Target="../slideLayouts/slideLayout285.xml"/><Relationship Id="rId40" Type="http://schemas.openxmlformats.org/officeDocument/2006/relationships/slideLayout" Target="../slideLayouts/slideLayout288.xml"/><Relationship Id="rId45" Type="http://schemas.openxmlformats.org/officeDocument/2006/relationships/slideLayout" Target="../slideLayouts/slideLayout293.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36" Type="http://schemas.openxmlformats.org/officeDocument/2006/relationships/slideLayout" Target="../slideLayouts/slideLayout284.xml"/><Relationship Id="rId49" Type="http://schemas.openxmlformats.org/officeDocument/2006/relationships/slideLayout" Target="../slideLayouts/slideLayout297.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31" Type="http://schemas.openxmlformats.org/officeDocument/2006/relationships/slideLayout" Target="../slideLayouts/slideLayout279.xml"/><Relationship Id="rId44" Type="http://schemas.openxmlformats.org/officeDocument/2006/relationships/slideLayout" Target="../slideLayouts/slideLayout292.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30" Type="http://schemas.openxmlformats.org/officeDocument/2006/relationships/slideLayout" Target="../slideLayouts/slideLayout278.xml"/><Relationship Id="rId35" Type="http://schemas.openxmlformats.org/officeDocument/2006/relationships/slideLayout" Target="../slideLayouts/slideLayout283.xml"/><Relationship Id="rId43" Type="http://schemas.openxmlformats.org/officeDocument/2006/relationships/slideLayout" Target="../slideLayouts/slideLayout291.xml"/><Relationship Id="rId48" Type="http://schemas.openxmlformats.org/officeDocument/2006/relationships/slideLayout" Target="../slideLayouts/slideLayout296.xml"/><Relationship Id="rId8" Type="http://schemas.openxmlformats.org/officeDocument/2006/relationships/slideLayout" Target="../slideLayouts/slideLayout256.xml"/><Relationship Id="rId51" Type="http://schemas.openxmlformats.org/officeDocument/2006/relationships/theme" Target="../theme/theme7.xml"/><Relationship Id="rId3" Type="http://schemas.openxmlformats.org/officeDocument/2006/relationships/slideLayout" Target="../slideLayouts/slideLayout251.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33" Type="http://schemas.openxmlformats.org/officeDocument/2006/relationships/slideLayout" Target="../slideLayouts/slideLayout281.xml"/><Relationship Id="rId38" Type="http://schemas.openxmlformats.org/officeDocument/2006/relationships/slideLayout" Target="../slideLayouts/slideLayout286.xml"/><Relationship Id="rId46" Type="http://schemas.openxmlformats.org/officeDocument/2006/relationships/slideLayout" Target="../slideLayouts/slideLayout294.xml"/><Relationship Id="rId20" Type="http://schemas.openxmlformats.org/officeDocument/2006/relationships/slideLayout" Target="../slideLayouts/slideLayout268.xml"/><Relationship Id="rId41" Type="http://schemas.openxmlformats.org/officeDocument/2006/relationships/slideLayout" Target="../slideLayouts/slideLayout289.xml"/><Relationship Id="rId1" Type="http://schemas.openxmlformats.org/officeDocument/2006/relationships/slideLayout" Target="../slideLayouts/slideLayout249.xml"/><Relationship Id="rId6" Type="http://schemas.openxmlformats.org/officeDocument/2006/relationships/slideLayout" Target="../slideLayouts/slideLayout25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slideLayout" Target="../slideLayouts/slideLayout324.xml"/><Relationship Id="rId39" Type="http://schemas.openxmlformats.org/officeDocument/2006/relationships/slideLayout" Target="../slideLayouts/slideLayout337.xml"/><Relationship Id="rId21" Type="http://schemas.openxmlformats.org/officeDocument/2006/relationships/slideLayout" Target="../slideLayouts/slideLayout319.xml"/><Relationship Id="rId34" Type="http://schemas.openxmlformats.org/officeDocument/2006/relationships/slideLayout" Target="../slideLayouts/slideLayout332.xml"/><Relationship Id="rId42" Type="http://schemas.openxmlformats.org/officeDocument/2006/relationships/slideLayout" Target="../slideLayouts/slideLayout340.xml"/><Relationship Id="rId47" Type="http://schemas.openxmlformats.org/officeDocument/2006/relationships/slideLayout" Target="../slideLayouts/slideLayout345.xml"/><Relationship Id="rId50" Type="http://schemas.openxmlformats.org/officeDocument/2006/relationships/slideLayout" Target="../slideLayouts/slideLayout348.xml"/><Relationship Id="rId7" Type="http://schemas.openxmlformats.org/officeDocument/2006/relationships/slideLayout" Target="../slideLayouts/slideLayout305.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9" Type="http://schemas.openxmlformats.org/officeDocument/2006/relationships/slideLayout" Target="../slideLayouts/slideLayout327.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32" Type="http://schemas.openxmlformats.org/officeDocument/2006/relationships/slideLayout" Target="../slideLayouts/slideLayout330.xml"/><Relationship Id="rId37" Type="http://schemas.openxmlformats.org/officeDocument/2006/relationships/slideLayout" Target="../slideLayouts/slideLayout335.xml"/><Relationship Id="rId40" Type="http://schemas.openxmlformats.org/officeDocument/2006/relationships/slideLayout" Target="../slideLayouts/slideLayout338.xml"/><Relationship Id="rId45" Type="http://schemas.openxmlformats.org/officeDocument/2006/relationships/slideLayout" Target="../slideLayouts/slideLayout343.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slideLayout" Target="../slideLayouts/slideLayout326.xml"/><Relationship Id="rId36" Type="http://schemas.openxmlformats.org/officeDocument/2006/relationships/slideLayout" Target="../slideLayouts/slideLayout334.xml"/><Relationship Id="rId49" Type="http://schemas.openxmlformats.org/officeDocument/2006/relationships/slideLayout" Target="../slideLayouts/slideLayout347.xm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31" Type="http://schemas.openxmlformats.org/officeDocument/2006/relationships/slideLayout" Target="../slideLayouts/slideLayout329.xml"/><Relationship Id="rId44" Type="http://schemas.openxmlformats.org/officeDocument/2006/relationships/slideLayout" Target="../slideLayouts/slideLayout342.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slideLayout" Target="../slideLayouts/slideLayout325.xml"/><Relationship Id="rId30" Type="http://schemas.openxmlformats.org/officeDocument/2006/relationships/slideLayout" Target="../slideLayouts/slideLayout328.xml"/><Relationship Id="rId35" Type="http://schemas.openxmlformats.org/officeDocument/2006/relationships/slideLayout" Target="../slideLayouts/slideLayout333.xml"/><Relationship Id="rId43" Type="http://schemas.openxmlformats.org/officeDocument/2006/relationships/slideLayout" Target="../slideLayouts/slideLayout341.xml"/><Relationship Id="rId48" Type="http://schemas.openxmlformats.org/officeDocument/2006/relationships/slideLayout" Target="../slideLayouts/slideLayout346.xml"/><Relationship Id="rId8" Type="http://schemas.openxmlformats.org/officeDocument/2006/relationships/slideLayout" Target="../slideLayouts/slideLayout306.xml"/><Relationship Id="rId51" Type="http://schemas.openxmlformats.org/officeDocument/2006/relationships/theme" Target="../theme/theme8.xml"/><Relationship Id="rId3" Type="http://schemas.openxmlformats.org/officeDocument/2006/relationships/slideLayout" Target="../slideLayouts/slideLayout301.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33" Type="http://schemas.openxmlformats.org/officeDocument/2006/relationships/slideLayout" Target="../slideLayouts/slideLayout331.xml"/><Relationship Id="rId38" Type="http://schemas.openxmlformats.org/officeDocument/2006/relationships/slideLayout" Target="../slideLayouts/slideLayout336.xml"/><Relationship Id="rId46" Type="http://schemas.openxmlformats.org/officeDocument/2006/relationships/slideLayout" Target="../slideLayouts/slideLayout344.xml"/><Relationship Id="rId20" Type="http://schemas.openxmlformats.org/officeDocument/2006/relationships/slideLayout" Target="../slideLayouts/slideLayout318.xml"/><Relationship Id="rId41" Type="http://schemas.openxmlformats.org/officeDocument/2006/relationships/slideLayout" Target="../slideLayouts/slideLayout339.xml"/><Relationship Id="rId1" Type="http://schemas.openxmlformats.org/officeDocument/2006/relationships/slideLayout" Target="../slideLayouts/slideLayout299.xml"/><Relationship Id="rId6" Type="http://schemas.openxmlformats.org/officeDocument/2006/relationships/slideLayout" Target="../slideLayouts/slideLayout30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61.xml"/><Relationship Id="rId18" Type="http://schemas.openxmlformats.org/officeDocument/2006/relationships/slideLayout" Target="../slideLayouts/slideLayout366.xml"/><Relationship Id="rId26" Type="http://schemas.openxmlformats.org/officeDocument/2006/relationships/slideLayout" Target="../slideLayouts/slideLayout374.xml"/><Relationship Id="rId39" Type="http://schemas.openxmlformats.org/officeDocument/2006/relationships/slideLayout" Target="../slideLayouts/slideLayout387.xml"/><Relationship Id="rId21" Type="http://schemas.openxmlformats.org/officeDocument/2006/relationships/slideLayout" Target="../slideLayouts/slideLayout369.xml"/><Relationship Id="rId34" Type="http://schemas.openxmlformats.org/officeDocument/2006/relationships/slideLayout" Target="../slideLayouts/slideLayout382.xml"/><Relationship Id="rId42" Type="http://schemas.openxmlformats.org/officeDocument/2006/relationships/slideLayout" Target="../slideLayouts/slideLayout390.xml"/><Relationship Id="rId47" Type="http://schemas.openxmlformats.org/officeDocument/2006/relationships/slideLayout" Target="../slideLayouts/slideLayout395.xml"/><Relationship Id="rId50" Type="http://schemas.openxmlformats.org/officeDocument/2006/relationships/slideLayout" Target="../slideLayouts/slideLayout398.xml"/><Relationship Id="rId55" Type="http://schemas.openxmlformats.org/officeDocument/2006/relationships/slideLayout" Target="../slideLayouts/slideLayout403.xml"/><Relationship Id="rId7" Type="http://schemas.openxmlformats.org/officeDocument/2006/relationships/slideLayout" Target="../slideLayouts/slideLayout355.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29" Type="http://schemas.openxmlformats.org/officeDocument/2006/relationships/slideLayout" Target="../slideLayouts/slideLayout377.xml"/><Relationship Id="rId11" Type="http://schemas.openxmlformats.org/officeDocument/2006/relationships/slideLayout" Target="../slideLayouts/slideLayout359.xml"/><Relationship Id="rId24" Type="http://schemas.openxmlformats.org/officeDocument/2006/relationships/slideLayout" Target="../slideLayouts/slideLayout372.xml"/><Relationship Id="rId32" Type="http://schemas.openxmlformats.org/officeDocument/2006/relationships/slideLayout" Target="../slideLayouts/slideLayout380.xml"/><Relationship Id="rId37" Type="http://schemas.openxmlformats.org/officeDocument/2006/relationships/slideLayout" Target="../slideLayouts/slideLayout385.xml"/><Relationship Id="rId40" Type="http://schemas.openxmlformats.org/officeDocument/2006/relationships/slideLayout" Target="../slideLayouts/slideLayout388.xml"/><Relationship Id="rId45" Type="http://schemas.openxmlformats.org/officeDocument/2006/relationships/slideLayout" Target="../slideLayouts/slideLayout393.xml"/><Relationship Id="rId53" Type="http://schemas.openxmlformats.org/officeDocument/2006/relationships/slideLayout" Target="../slideLayouts/slideLayout401.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19" Type="http://schemas.openxmlformats.org/officeDocument/2006/relationships/slideLayout" Target="../slideLayouts/slideLayout367.xml"/><Relationship Id="rId31" Type="http://schemas.openxmlformats.org/officeDocument/2006/relationships/slideLayout" Target="../slideLayouts/slideLayout379.xml"/><Relationship Id="rId44" Type="http://schemas.openxmlformats.org/officeDocument/2006/relationships/slideLayout" Target="../slideLayouts/slideLayout392.xml"/><Relationship Id="rId52" Type="http://schemas.openxmlformats.org/officeDocument/2006/relationships/slideLayout" Target="../slideLayouts/slideLayout400.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 Id="rId22" Type="http://schemas.openxmlformats.org/officeDocument/2006/relationships/slideLayout" Target="../slideLayouts/slideLayout370.xml"/><Relationship Id="rId27" Type="http://schemas.openxmlformats.org/officeDocument/2006/relationships/slideLayout" Target="../slideLayouts/slideLayout375.xml"/><Relationship Id="rId30" Type="http://schemas.openxmlformats.org/officeDocument/2006/relationships/slideLayout" Target="../slideLayouts/slideLayout378.xml"/><Relationship Id="rId35" Type="http://schemas.openxmlformats.org/officeDocument/2006/relationships/slideLayout" Target="../slideLayouts/slideLayout383.xml"/><Relationship Id="rId43" Type="http://schemas.openxmlformats.org/officeDocument/2006/relationships/slideLayout" Target="../slideLayouts/slideLayout391.xml"/><Relationship Id="rId48" Type="http://schemas.openxmlformats.org/officeDocument/2006/relationships/slideLayout" Target="../slideLayouts/slideLayout396.xml"/><Relationship Id="rId56" Type="http://schemas.openxmlformats.org/officeDocument/2006/relationships/theme" Target="../theme/theme9.xml"/><Relationship Id="rId8" Type="http://schemas.openxmlformats.org/officeDocument/2006/relationships/slideLayout" Target="../slideLayouts/slideLayout356.xml"/><Relationship Id="rId51" Type="http://schemas.openxmlformats.org/officeDocument/2006/relationships/slideLayout" Target="../slideLayouts/slideLayout399.xml"/><Relationship Id="rId3" Type="http://schemas.openxmlformats.org/officeDocument/2006/relationships/slideLayout" Target="../slideLayouts/slideLayout351.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5" Type="http://schemas.openxmlformats.org/officeDocument/2006/relationships/slideLayout" Target="../slideLayouts/slideLayout373.xml"/><Relationship Id="rId33" Type="http://schemas.openxmlformats.org/officeDocument/2006/relationships/slideLayout" Target="../slideLayouts/slideLayout381.xml"/><Relationship Id="rId38" Type="http://schemas.openxmlformats.org/officeDocument/2006/relationships/slideLayout" Target="../slideLayouts/slideLayout386.xml"/><Relationship Id="rId46" Type="http://schemas.openxmlformats.org/officeDocument/2006/relationships/slideLayout" Target="../slideLayouts/slideLayout394.xml"/><Relationship Id="rId20" Type="http://schemas.openxmlformats.org/officeDocument/2006/relationships/slideLayout" Target="../slideLayouts/slideLayout368.xml"/><Relationship Id="rId41" Type="http://schemas.openxmlformats.org/officeDocument/2006/relationships/slideLayout" Target="../slideLayouts/slideLayout389.xml"/><Relationship Id="rId54" Type="http://schemas.openxmlformats.org/officeDocument/2006/relationships/slideLayout" Target="../slideLayouts/slideLayout402.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5" Type="http://schemas.openxmlformats.org/officeDocument/2006/relationships/slideLayout" Target="../slideLayouts/slideLayout363.xml"/><Relationship Id="rId23" Type="http://schemas.openxmlformats.org/officeDocument/2006/relationships/slideLayout" Target="../slideLayouts/slideLayout371.xml"/><Relationship Id="rId28" Type="http://schemas.openxmlformats.org/officeDocument/2006/relationships/slideLayout" Target="../slideLayouts/slideLayout376.xml"/><Relationship Id="rId36" Type="http://schemas.openxmlformats.org/officeDocument/2006/relationships/slideLayout" Target="../slideLayouts/slideLayout384.xml"/><Relationship Id="rId49" Type="http://schemas.openxmlformats.org/officeDocument/2006/relationships/slideLayout" Target="../slideLayouts/slideLayout3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FA2"/>
              </a:buClr>
              <a:buSzPts val="4400"/>
              <a:buFont typeface="Arial Black"/>
              <a:buNone/>
              <a:defRPr sz="4400" b="1" i="0" u="none" strike="noStrike" cap="none">
                <a:solidFill>
                  <a:srgbClr val="003FA2"/>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6969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96969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69696"/>
                </a:solidFill>
                <a:latin typeface="Arial"/>
                <a:ea typeface="Arial"/>
                <a:cs typeface="Arial"/>
                <a:sym typeface="Arial"/>
              </a:defRPr>
            </a:lvl1pPr>
            <a:lvl2pPr marL="0" marR="0" lvl="1" indent="0" algn="r" rtl="0">
              <a:spcBef>
                <a:spcPts val="0"/>
              </a:spcBef>
              <a:buNone/>
              <a:defRPr sz="1200" b="0" i="0" u="none" strike="noStrike" cap="none">
                <a:solidFill>
                  <a:srgbClr val="969696"/>
                </a:solidFill>
                <a:latin typeface="Arial"/>
                <a:ea typeface="Arial"/>
                <a:cs typeface="Arial"/>
                <a:sym typeface="Arial"/>
              </a:defRPr>
            </a:lvl2pPr>
            <a:lvl3pPr marL="0" marR="0" lvl="2" indent="0" algn="r" rtl="0">
              <a:spcBef>
                <a:spcPts val="0"/>
              </a:spcBef>
              <a:buNone/>
              <a:defRPr sz="1200" b="0" i="0" u="none" strike="noStrike" cap="none">
                <a:solidFill>
                  <a:srgbClr val="969696"/>
                </a:solidFill>
                <a:latin typeface="Arial"/>
                <a:ea typeface="Arial"/>
                <a:cs typeface="Arial"/>
                <a:sym typeface="Arial"/>
              </a:defRPr>
            </a:lvl3pPr>
            <a:lvl4pPr marL="0" marR="0" lvl="3" indent="0" algn="r" rtl="0">
              <a:spcBef>
                <a:spcPts val="0"/>
              </a:spcBef>
              <a:buNone/>
              <a:defRPr sz="1200" b="0" i="0" u="none" strike="noStrike" cap="none">
                <a:solidFill>
                  <a:srgbClr val="969696"/>
                </a:solidFill>
                <a:latin typeface="Arial"/>
                <a:ea typeface="Arial"/>
                <a:cs typeface="Arial"/>
                <a:sym typeface="Arial"/>
              </a:defRPr>
            </a:lvl4pPr>
            <a:lvl5pPr marL="0" marR="0" lvl="4" indent="0" algn="r" rtl="0">
              <a:spcBef>
                <a:spcPts val="0"/>
              </a:spcBef>
              <a:buNone/>
              <a:defRPr sz="1200" b="0" i="0" u="none" strike="noStrike" cap="none">
                <a:solidFill>
                  <a:srgbClr val="969696"/>
                </a:solidFill>
                <a:latin typeface="Arial"/>
                <a:ea typeface="Arial"/>
                <a:cs typeface="Arial"/>
                <a:sym typeface="Arial"/>
              </a:defRPr>
            </a:lvl5pPr>
            <a:lvl6pPr marL="0" marR="0" lvl="5" indent="0" algn="r" rtl="0">
              <a:spcBef>
                <a:spcPts val="0"/>
              </a:spcBef>
              <a:buNone/>
              <a:defRPr sz="1200" b="0" i="0" u="none" strike="noStrike" cap="none">
                <a:solidFill>
                  <a:srgbClr val="969696"/>
                </a:solidFill>
                <a:latin typeface="Arial"/>
                <a:ea typeface="Arial"/>
                <a:cs typeface="Arial"/>
                <a:sym typeface="Arial"/>
              </a:defRPr>
            </a:lvl6pPr>
            <a:lvl7pPr marL="0" marR="0" lvl="6" indent="0" algn="r" rtl="0">
              <a:spcBef>
                <a:spcPts val="0"/>
              </a:spcBef>
              <a:buNone/>
              <a:defRPr sz="1200" b="0" i="0" u="none" strike="noStrike" cap="none">
                <a:solidFill>
                  <a:srgbClr val="969696"/>
                </a:solidFill>
                <a:latin typeface="Arial"/>
                <a:ea typeface="Arial"/>
                <a:cs typeface="Arial"/>
                <a:sym typeface="Arial"/>
              </a:defRPr>
            </a:lvl7pPr>
            <a:lvl8pPr marL="0" marR="0" lvl="7" indent="0" algn="r" rtl="0">
              <a:spcBef>
                <a:spcPts val="0"/>
              </a:spcBef>
              <a:buNone/>
              <a:defRPr sz="1200" b="0" i="0" u="none" strike="noStrike" cap="none">
                <a:solidFill>
                  <a:srgbClr val="969696"/>
                </a:solidFill>
                <a:latin typeface="Arial"/>
                <a:ea typeface="Arial"/>
                <a:cs typeface="Arial"/>
                <a:sym typeface="Arial"/>
              </a:defRPr>
            </a:lvl8pPr>
            <a:lvl9pPr marL="0" marR="0" lvl="8" indent="0" algn="r" rtl="0">
              <a:spcBef>
                <a:spcPts val="0"/>
              </a:spcBef>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5" name="Google Shape;15;p1"/>
          <p:cNvSpPr/>
          <p:nvPr/>
        </p:nvSpPr>
        <p:spPr>
          <a:xfrm>
            <a:off x="11720463" y="6470650"/>
            <a:ext cx="557775" cy="501650"/>
          </a:xfrm>
          <a:prstGeom prst="round2DiagRect">
            <a:avLst>
              <a:gd name="adj1" fmla="val 37801"/>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8"/>
        <p:cNvGrpSpPr/>
        <p:nvPr/>
      </p:nvGrpSpPr>
      <p:grpSpPr>
        <a:xfrm>
          <a:off x="0" y="0"/>
          <a:ext cx="0" cy="0"/>
          <a:chOff x="0" y="0"/>
          <a:chExt cx="0" cy="0"/>
        </a:xfrm>
      </p:grpSpPr>
      <p:sp>
        <p:nvSpPr>
          <p:cNvPr id="419" name="Google Shape;419;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FA2"/>
              </a:buClr>
              <a:buSzPts val="4400"/>
              <a:buFont typeface="Arial Black"/>
              <a:buNone/>
              <a:defRPr sz="4400" b="1" i="0" u="none" strike="noStrike" cap="none">
                <a:solidFill>
                  <a:srgbClr val="003FA2"/>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0" name="Google Shape;420;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421" name="Google Shape;421;p52"/>
          <p:cNvSpPr txBox="1">
            <a:spLocks noGrp="1"/>
          </p:cNvSpPr>
          <p:nvPr>
            <p:ph type="dt" idx="10"/>
          </p:nvPr>
        </p:nvSpPr>
        <p:spPr>
          <a:xfrm>
            <a:off x="52578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22" name="Google Shape;422;p52"/>
          <p:cNvSpPr txBox="1">
            <a:spLocks noGrp="1"/>
          </p:cNvSpPr>
          <p:nvPr>
            <p:ph type="ftr" idx="11"/>
          </p:nvPr>
        </p:nvSpPr>
        <p:spPr>
          <a:xfrm>
            <a:off x="8243936" y="6356349"/>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23" name="Google Shape;423;p52"/>
          <p:cNvSpPr txBox="1">
            <a:spLocks noGrp="1"/>
          </p:cNvSpPr>
          <p:nvPr>
            <p:ph type="sldNum" idx="12"/>
          </p:nvPr>
        </p:nvSpPr>
        <p:spPr>
          <a:xfrm>
            <a:off x="11076008" y="6356350"/>
            <a:ext cx="55558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Arial"/>
                <a:ea typeface="Arial"/>
                <a:cs typeface="Arial"/>
                <a:sym typeface="Arial"/>
              </a:defRPr>
            </a:lvl1pPr>
            <a:lvl2pPr marL="0" marR="0" lvl="1" indent="0" algn="r" rtl="0">
              <a:spcBef>
                <a:spcPts val="0"/>
              </a:spcBef>
              <a:buNone/>
              <a:defRPr sz="1200" b="0" u="none">
                <a:solidFill>
                  <a:schemeClr val="lt1"/>
                </a:solidFill>
                <a:latin typeface="Arial"/>
                <a:ea typeface="Arial"/>
                <a:cs typeface="Arial"/>
                <a:sym typeface="Arial"/>
              </a:defRPr>
            </a:lvl2pPr>
            <a:lvl3pPr marL="0" marR="0" lvl="2" indent="0" algn="r" rtl="0">
              <a:spcBef>
                <a:spcPts val="0"/>
              </a:spcBef>
              <a:buNone/>
              <a:defRPr sz="1200" b="0" u="none">
                <a:solidFill>
                  <a:schemeClr val="lt1"/>
                </a:solidFill>
                <a:latin typeface="Arial"/>
                <a:ea typeface="Arial"/>
                <a:cs typeface="Arial"/>
                <a:sym typeface="Arial"/>
              </a:defRPr>
            </a:lvl3pPr>
            <a:lvl4pPr marL="0" marR="0" lvl="3" indent="0" algn="r" rtl="0">
              <a:spcBef>
                <a:spcPts val="0"/>
              </a:spcBef>
              <a:buNone/>
              <a:defRPr sz="1200" b="0" u="none">
                <a:solidFill>
                  <a:schemeClr val="lt1"/>
                </a:solidFill>
                <a:latin typeface="Arial"/>
                <a:ea typeface="Arial"/>
                <a:cs typeface="Arial"/>
                <a:sym typeface="Arial"/>
              </a:defRPr>
            </a:lvl4pPr>
            <a:lvl5pPr marL="0" marR="0" lvl="4" indent="0" algn="r" rtl="0">
              <a:spcBef>
                <a:spcPts val="0"/>
              </a:spcBef>
              <a:buNone/>
              <a:defRPr sz="1200" b="0" u="none">
                <a:solidFill>
                  <a:schemeClr val="lt1"/>
                </a:solidFill>
                <a:latin typeface="Arial"/>
                <a:ea typeface="Arial"/>
                <a:cs typeface="Arial"/>
                <a:sym typeface="Arial"/>
              </a:defRPr>
            </a:lvl5pPr>
            <a:lvl6pPr marL="0" marR="0" lvl="5" indent="0" algn="r" rtl="0">
              <a:spcBef>
                <a:spcPts val="0"/>
              </a:spcBef>
              <a:buNone/>
              <a:defRPr sz="1200" b="0" u="none">
                <a:solidFill>
                  <a:schemeClr val="lt1"/>
                </a:solidFill>
                <a:latin typeface="Arial"/>
                <a:ea typeface="Arial"/>
                <a:cs typeface="Arial"/>
                <a:sym typeface="Arial"/>
              </a:defRPr>
            </a:lvl6pPr>
            <a:lvl7pPr marL="0" marR="0" lvl="6" indent="0" algn="r" rtl="0">
              <a:spcBef>
                <a:spcPts val="0"/>
              </a:spcBef>
              <a:buNone/>
              <a:defRPr sz="1200" b="0" u="none">
                <a:solidFill>
                  <a:schemeClr val="lt1"/>
                </a:solidFill>
                <a:latin typeface="Arial"/>
                <a:ea typeface="Arial"/>
                <a:cs typeface="Arial"/>
                <a:sym typeface="Arial"/>
              </a:defRPr>
            </a:lvl7pPr>
            <a:lvl8pPr marL="0" marR="0" lvl="7" indent="0" algn="r" rtl="0">
              <a:spcBef>
                <a:spcPts val="0"/>
              </a:spcBef>
              <a:buNone/>
              <a:defRPr sz="1200" b="0" u="none">
                <a:solidFill>
                  <a:schemeClr val="lt1"/>
                </a:solidFill>
                <a:latin typeface="Arial"/>
                <a:ea typeface="Arial"/>
                <a:cs typeface="Arial"/>
                <a:sym typeface="Arial"/>
              </a:defRPr>
            </a:lvl8pPr>
            <a:lvl9pPr marL="0" marR="0" lvl="8" indent="0" algn="r" rtl="0">
              <a:spcBef>
                <a:spcPts val="0"/>
              </a:spcBef>
              <a:buNone/>
              <a:defRPr sz="1200" b="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424" name="Google Shape;424;p52"/>
          <p:cNvSpPr/>
          <p:nvPr/>
        </p:nvSpPr>
        <p:spPr>
          <a:xfrm>
            <a:off x="11720463" y="6470650"/>
            <a:ext cx="557775" cy="501650"/>
          </a:xfrm>
          <a:prstGeom prst="round2DiagRect">
            <a:avLst>
              <a:gd name="adj1" fmla="val 37801"/>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4"/>
        <p:cNvGrpSpPr/>
        <p:nvPr/>
      </p:nvGrpSpPr>
      <p:grpSpPr>
        <a:xfrm>
          <a:off x="0" y="0"/>
          <a:ext cx="0" cy="0"/>
          <a:chOff x="0" y="0"/>
          <a:chExt cx="0" cy="0"/>
        </a:xfrm>
      </p:grpSpPr>
      <p:sp>
        <p:nvSpPr>
          <p:cNvPr id="1065" name="Google Shape;1065;p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3FA2"/>
              </a:buClr>
              <a:buSzPts val="4400"/>
              <a:buFont typeface="Arial Black"/>
              <a:buNone/>
              <a:defRPr sz="4400" b="1" i="0" u="none" strike="noStrike" cap="none">
                <a:solidFill>
                  <a:srgbClr val="003FA2"/>
                </a:solidFill>
                <a:latin typeface="Arial Black"/>
                <a:ea typeface="Arial Black"/>
                <a:cs typeface="Arial Black"/>
                <a:sym typeface="Arial Black"/>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6" name="Google Shape;1066;p13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67" name="Google Shape;1067;p133"/>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68" name="Google Shape;1068;p133"/>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69" name="Google Shape;1069;p133"/>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070" name="Google Shape;1070;p133"/>
          <p:cNvSpPr/>
          <p:nvPr/>
        </p:nvSpPr>
        <p:spPr>
          <a:xfrm>
            <a:off x="11720463" y="6470650"/>
            <a:ext cx="557700" cy="501600"/>
          </a:xfrm>
          <a:prstGeom prst="round2DiagRect">
            <a:avLst>
              <a:gd name="adj1" fmla="val 37801"/>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77"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 id="2147483827" r:id="rId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7"/>
        <p:cNvGrpSpPr/>
        <p:nvPr/>
      </p:nvGrpSpPr>
      <p:grpSpPr>
        <a:xfrm>
          <a:off x="0" y="0"/>
          <a:ext cx="0" cy="0"/>
          <a:chOff x="0" y="0"/>
          <a:chExt cx="0" cy="0"/>
        </a:xfrm>
      </p:grpSpPr>
      <p:sp>
        <p:nvSpPr>
          <p:cNvPr id="1478" name="Google Shape;1478;p1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3FA2"/>
              </a:buClr>
              <a:buSzPts val="4400"/>
              <a:buFont typeface="Arial Black"/>
              <a:buNone/>
              <a:defRPr sz="4400" b="1" i="0" u="none" strike="noStrike" cap="none">
                <a:solidFill>
                  <a:srgbClr val="003FA2"/>
                </a:solidFill>
                <a:latin typeface="Arial Black"/>
                <a:ea typeface="Arial Black"/>
                <a:cs typeface="Arial Black"/>
                <a:sym typeface="Arial Black"/>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9" name="Google Shape;1479;p18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80" name="Google Shape;1480;p18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81" name="Google Shape;1481;p18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82" name="Google Shape;1482;p18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483" name="Google Shape;1483;p185"/>
          <p:cNvSpPr/>
          <p:nvPr/>
        </p:nvSpPr>
        <p:spPr>
          <a:xfrm>
            <a:off x="11720463" y="6470650"/>
            <a:ext cx="557700" cy="501600"/>
          </a:xfrm>
          <a:prstGeom prst="round2DiagRect">
            <a:avLst>
              <a:gd name="adj1" fmla="val 37801"/>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 id="2147483874" r:id="rId47"/>
    <p:sldLayoutId id="2147483875" r:id="rId48"/>
    <p:sldLayoutId id="2147483876" r:id="rId49"/>
    <p:sldLayoutId id="2147483877" r:id="rId50"/>
    <p:sldLayoutId id="2147483878"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0"/>
        <p:cNvGrpSpPr/>
        <p:nvPr/>
      </p:nvGrpSpPr>
      <p:grpSpPr>
        <a:xfrm>
          <a:off x="0" y="0"/>
          <a:ext cx="0" cy="0"/>
          <a:chOff x="0" y="0"/>
          <a:chExt cx="0" cy="0"/>
        </a:xfrm>
      </p:grpSpPr>
      <p:sp>
        <p:nvSpPr>
          <p:cNvPr id="1891" name="Google Shape;1891;p2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3FA2"/>
              </a:buClr>
              <a:buSzPts val="4400"/>
              <a:buFont typeface="Arial Black"/>
              <a:buNone/>
              <a:defRPr sz="4400" b="1" i="0" u="none" strike="noStrike" cap="none">
                <a:solidFill>
                  <a:srgbClr val="003FA2"/>
                </a:solidFill>
                <a:latin typeface="Arial Black"/>
                <a:ea typeface="Arial Black"/>
                <a:cs typeface="Arial Black"/>
                <a:sym typeface="Arial Black"/>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92" name="Google Shape;1892;p2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93" name="Google Shape;1893;p23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94" name="Google Shape;1894;p23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95" name="Google Shape;1895;p23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1896" name="Google Shape;1896;p237"/>
          <p:cNvSpPr/>
          <p:nvPr/>
        </p:nvSpPr>
        <p:spPr>
          <a:xfrm>
            <a:off x="11720463" y="6470650"/>
            <a:ext cx="557700" cy="501600"/>
          </a:xfrm>
          <a:prstGeom prst="round2DiagRect">
            <a:avLst>
              <a:gd name="adj1" fmla="val 37801"/>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2" r:id="rId33"/>
    <p:sldLayoutId id="2147483913" r:id="rId34"/>
    <p:sldLayoutId id="2147483914" r:id="rId35"/>
    <p:sldLayoutId id="2147483915" r:id="rId36"/>
    <p:sldLayoutId id="2147483916" r:id="rId37"/>
    <p:sldLayoutId id="2147483917" r:id="rId38"/>
    <p:sldLayoutId id="2147483918" r:id="rId39"/>
    <p:sldLayoutId id="2147483919" r:id="rId40"/>
    <p:sldLayoutId id="2147483920" r:id="rId41"/>
    <p:sldLayoutId id="2147483921" r:id="rId42"/>
    <p:sldLayoutId id="2147483922" r:id="rId43"/>
    <p:sldLayoutId id="2147483923" r:id="rId44"/>
    <p:sldLayoutId id="2147483924" r:id="rId45"/>
    <p:sldLayoutId id="2147483925" r:id="rId46"/>
    <p:sldLayoutId id="2147483926"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86"/>
        <p:cNvGrpSpPr/>
        <p:nvPr/>
      </p:nvGrpSpPr>
      <p:grpSpPr>
        <a:xfrm>
          <a:off x="0" y="0"/>
          <a:ext cx="0" cy="0"/>
          <a:chOff x="0" y="0"/>
          <a:chExt cx="0" cy="0"/>
        </a:xfrm>
      </p:grpSpPr>
      <p:sp>
        <p:nvSpPr>
          <p:cNvPr id="2287" name="Google Shape;2287;p2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3FA2"/>
              </a:buClr>
              <a:buSzPts val="4400"/>
              <a:buFont typeface="Arial Black"/>
              <a:buNone/>
              <a:defRPr sz="4400" b="1" i="0" u="none" strike="noStrike" cap="none">
                <a:solidFill>
                  <a:srgbClr val="003FA2"/>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88" name="Google Shape;2288;p28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2289" name="Google Shape;2289;p28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a:solidFill>
                  <a:schemeClr val="lt1"/>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290" name="Google Shape;2290;p28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marR="0" lvl="0" algn="r">
              <a:spcBef>
                <a:spcPts val="0"/>
              </a:spcBef>
              <a:spcAft>
                <a:spcPts val="0"/>
              </a:spcAft>
              <a:buSzPts val="1400"/>
              <a:buNone/>
              <a:defRPr sz="1200">
                <a:solidFill>
                  <a:schemeClr val="lt1"/>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291" name="Google Shape;2291;p28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u="none">
                <a:solidFill>
                  <a:schemeClr val="lt1"/>
                </a:solidFill>
                <a:latin typeface="Arial"/>
                <a:ea typeface="Arial"/>
                <a:cs typeface="Arial"/>
                <a:sym typeface="Arial"/>
              </a:defRPr>
            </a:lvl1pPr>
            <a:lvl2pPr marL="0" marR="0" lvl="1" indent="0" algn="r">
              <a:spcBef>
                <a:spcPts val="0"/>
              </a:spcBef>
              <a:buNone/>
              <a:defRPr sz="1200" b="0" u="none">
                <a:solidFill>
                  <a:schemeClr val="lt1"/>
                </a:solidFill>
                <a:latin typeface="Arial"/>
                <a:ea typeface="Arial"/>
                <a:cs typeface="Arial"/>
                <a:sym typeface="Arial"/>
              </a:defRPr>
            </a:lvl2pPr>
            <a:lvl3pPr marL="0" marR="0" lvl="2" indent="0" algn="r">
              <a:spcBef>
                <a:spcPts val="0"/>
              </a:spcBef>
              <a:buNone/>
              <a:defRPr sz="1200" b="0" u="none">
                <a:solidFill>
                  <a:schemeClr val="lt1"/>
                </a:solidFill>
                <a:latin typeface="Arial"/>
                <a:ea typeface="Arial"/>
                <a:cs typeface="Arial"/>
                <a:sym typeface="Arial"/>
              </a:defRPr>
            </a:lvl3pPr>
            <a:lvl4pPr marL="0" marR="0" lvl="3" indent="0" algn="r">
              <a:spcBef>
                <a:spcPts val="0"/>
              </a:spcBef>
              <a:buNone/>
              <a:defRPr sz="1200" b="0" u="none">
                <a:solidFill>
                  <a:schemeClr val="lt1"/>
                </a:solidFill>
                <a:latin typeface="Arial"/>
                <a:ea typeface="Arial"/>
                <a:cs typeface="Arial"/>
                <a:sym typeface="Arial"/>
              </a:defRPr>
            </a:lvl4pPr>
            <a:lvl5pPr marL="0" marR="0" lvl="4" indent="0" algn="r">
              <a:spcBef>
                <a:spcPts val="0"/>
              </a:spcBef>
              <a:buNone/>
              <a:defRPr sz="1200" b="0" u="none">
                <a:solidFill>
                  <a:schemeClr val="lt1"/>
                </a:solidFill>
                <a:latin typeface="Arial"/>
                <a:ea typeface="Arial"/>
                <a:cs typeface="Arial"/>
                <a:sym typeface="Arial"/>
              </a:defRPr>
            </a:lvl5pPr>
            <a:lvl6pPr marL="0" marR="0" lvl="5" indent="0" algn="r">
              <a:spcBef>
                <a:spcPts val="0"/>
              </a:spcBef>
              <a:buNone/>
              <a:defRPr sz="1200" b="0" u="none">
                <a:solidFill>
                  <a:schemeClr val="lt1"/>
                </a:solidFill>
                <a:latin typeface="Arial"/>
                <a:ea typeface="Arial"/>
                <a:cs typeface="Arial"/>
                <a:sym typeface="Arial"/>
              </a:defRPr>
            </a:lvl6pPr>
            <a:lvl7pPr marL="0" marR="0" lvl="6" indent="0" algn="r">
              <a:spcBef>
                <a:spcPts val="0"/>
              </a:spcBef>
              <a:buNone/>
              <a:defRPr sz="1200" b="0" u="none">
                <a:solidFill>
                  <a:schemeClr val="lt1"/>
                </a:solidFill>
                <a:latin typeface="Arial"/>
                <a:ea typeface="Arial"/>
                <a:cs typeface="Arial"/>
                <a:sym typeface="Arial"/>
              </a:defRPr>
            </a:lvl7pPr>
            <a:lvl8pPr marL="0" marR="0" lvl="7" indent="0" algn="r">
              <a:spcBef>
                <a:spcPts val="0"/>
              </a:spcBef>
              <a:buNone/>
              <a:defRPr sz="1200" b="0" u="none">
                <a:solidFill>
                  <a:schemeClr val="lt1"/>
                </a:solidFill>
                <a:latin typeface="Arial"/>
                <a:ea typeface="Arial"/>
                <a:cs typeface="Arial"/>
                <a:sym typeface="Arial"/>
              </a:defRPr>
            </a:lvl8pPr>
            <a:lvl9pPr marL="0" marR="0" lvl="8" indent="0" algn="r">
              <a:spcBef>
                <a:spcPts val="0"/>
              </a:spcBef>
              <a:buNone/>
              <a:defRPr sz="1200" b="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292" name="Google Shape;2292;p286"/>
          <p:cNvSpPr/>
          <p:nvPr/>
        </p:nvSpPr>
        <p:spPr>
          <a:xfrm>
            <a:off x="11720463" y="6470650"/>
            <a:ext cx="557700" cy="501600"/>
          </a:xfrm>
          <a:prstGeom prst="round2DiagRect">
            <a:avLst>
              <a:gd name="adj1" fmla="val 37801"/>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27" r:id="rId1"/>
    <p:sldLayoutId id="2147483928" r:id="rId2"/>
    <p:sldLayoutId id="2147483929" r:id="rId3"/>
    <p:sldLayoutId id="2147483931" r:id="rId4"/>
    <p:sldLayoutId id="2147483932" r:id="rId5"/>
    <p:sldLayoutId id="2147483933" r:id="rId6"/>
    <p:sldLayoutId id="2147483934" r:id="rId7"/>
    <p:sldLayoutId id="2147483935" r:id="rId8"/>
    <p:sldLayoutId id="2147483937" r:id="rId9"/>
    <p:sldLayoutId id="2147483939" r:id="rId10"/>
    <p:sldLayoutId id="2147483940" r:id="rId11"/>
    <p:sldLayoutId id="2147483941" r:id="rId12"/>
    <p:sldLayoutId id="2147483942"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9"/>
        <p:cNvGrpSpPr/>
        <p:nvPr/>
      </p:nvGrpSpPr>
      <p:grpSpPr>
        <a:xfrm>
          <a:off x="0" y="0"/>
          <a:ext cx="0" cy="0"/>
          <a:chOff x="0" y="0"/>
          <a:chExt cx="0" cy="0"/>
        </a:xfrm>
      </p:grpSpPr>
      <p:sp>
        <p:nvSpPr>
          <p:cNvPr id="2520" name="Google Shape;2520;p3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3FA2"/>
              </a:buClr>
              <a:buSzPts val="4400"/>
              <a:buFont typeface="Arial Black"/>
              <a:buNone/>
              <a:defRPr sz="4400" b="1" i="0" u="none" strike="noStrike" cap="none">
                <a:solidFill>
                  <a:srgbClr val="003FA2"/>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21" name="Google Shape;2521;p3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22" name="Google Shape;2522;p315"/>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969696"/>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23" name="Google Shape;2523;p315"/>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marR="0" lvl="0" algn="r">
              <a:spcBef>
                <a:spcPts val="0"/>
              </a:spcBef>
              <a:spcAft>
                <a:spcPts val="0"/>
              </a:spcAft>
              <a:buSzPts val="1400"/>
              <a:buNone/>
              <a:defRPr sz="1200" b="0" i="0" u="none" strike="noStrike" cap="none">
                <a:solidFill>
                  <a:srgbClr val="969696"/>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24" name="Google Shape;2524;p315"/>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969696"/>
                </a:solidFill>
                <a:latin typeface="Arial"/>
                <a:ea typeface="Arial"/>
                <a:cs typeface="Arial"/>
                <a:sym typeface="Arial"/>
              </a:defRPr>
            </a:lvl1pPr>
            <a:lvl2pPr marL="0" marR="0" lvl="1" indent="0" algn="r">
              <a:spcBef>
                <a:spcPts val="0"/>
              </a:spcBef>
              <a:buNone/>
              <a:defRPr sz="1200" b="0" i="0" u="none" strike="noStrike" cap="none">
                <a:solidFill>
                  <a:srgbClr val="969696"/>
                </a:solidFill>
                <a:latin typeface="Arial"/>
                <a:ea typeface="Arial"/>
                <a:cs typeface="Arial"/>
                <a:sym typeface="Arial"/>
              </a:defRPr>
            </a:lvl2pPr>
            <a:lvl3pPr marL="0" marR="0" lvl="2" indent="0" algn="r">
              <a:spcBef>
                <a:spcPts val="0"/>
              </a:spcBef>
              <a:buNone/>
              <a:defRPr sz="1200" b="0" i="0" u="none" strike="noStrike" cap="none">
                <a:solidFill>
                  <a:srgbClr val="969696"/>
                </a:solidFill>
                <a:latin typeface="Arial"/>
                <a:ea typeface="Arial"/>
                <a:cs typeface="Arial"/>
                <a:sym typeface="Arial"/>
              </a:defRPr>
            </a:lvl3pPr>
            <a:lvl4pPr marL="0" marR="0" lvl="3" indent="0" algn="r">
              <a:spcBef>
                <a:spcPts val="0"/>
              </a:spcBef>
              <a:buNone/>
              <a:defRPr sz="1200" b="0" i="0" u="none" strike="noStrike" cap="none">
                <a:solidFill>
                  <a:srgbClr val="969696"/>
                </a:solidFill>
                <a:latin typeface="Arial"/>
                <a:ea typeface="Arial"/>
                <a:cs typeface="Arial"/>
                <a:sym typeface="Arial"/>
              </a:defRPr>
            </a:lvl4pPr>
            <a:lvl5pPr marL="0" marR="0" lvl="4" indent="0" algn="r">
              <a:spcBef>
                <a:spcPts val="0"/>
              </a:spcBef>
              <a:buNone/>
              <a:defRPr sz="1200" b="0" i="0" u="none" strike="noStrike" cap="none">
                <a:solidFill>
                  <a:srgbClr val="969696"/>
                </a:solidFill>
                <a:latin typeface="Arial"/>
                <a:ea typeface="Arial"/>
                <a:cs typeface="Arial"/>
                <a:sym typeface="Arial"/>
              </a:defRPr>
            </a:lvl5pPr>
            <a:lvl6pPr marL="0" marR="0" lvl="5" indent="0" algn="r">
              <a:spcBef>
                <a:spcPts val="0"/>
              </a:spcBef>
              <a:buNone/>
              <a:defRPr sz="1200" b="0" i="0" u="none" strike="noStrike" cap="none">
                <a:solidFill>
                  <a:srgbClr val="969696"/>
                </a:solidFill>
                <a:latin typeface="Arial"/>
                <a:ea typeface="Arial"/>
                <a:cs typeface="Arial"/>
                <a:sym typeface="Arial"/>
              </a:defRPr>
            </a:lvl6pPr>
            <a:lvl7pPr marL="0" marR="0" lvl="6" indent="0" algn="r">
              <a:spcBef>
                <a:spcPts val="0"/>
              </a:spcBef>
              <a:buNone/>
              <a:defRPr sz="1200" b="0" i="0" u="none" strike="noStrike" cap="none">
                <a:solidFill>
                  <a:srgbClr val="969696"/>
                </a:solidFill>
                <a:latin typeface="Arial"/>
                <a:ea typeface="Arial"/>
                <a:cs typeface="Arial"/>
                <a:sym typeface="Arial"/>
              </a:defRPr>
            </a:lvl7pPr>
            <a:lvl8pPr marL="0" marR="0" lvl="7" indent="0" algn="r">
              <a:spcBef>
                <a:spcPts val="0"/>
              </a:spcBef>
              <a:buNone/>
              <a:defRPr sz="1200" b="0" i="0" u="none" strike="noStrike" cap="none">
                <a:solidFill>
                  <a:srgbClr val="969696"/>
                </a:solidFill>
                <a:latin typeface="Arial"/>
                <a:ea typeface="Arial"/>
                <a:cs typeface="Arial"/>
                <a:sym typeface="Arial"/>
              </a:defRPr>
            </a:lvl8pPr>
            <a:lvl9pPr marL="0" marR="0" lvl="8" indent="0" algn="r">
              <a:spcBef>
                <a:spcPts val="0"/>
              </a:spcBef>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525" name="Google Shape;2525;p315"/>
          <p:cNvSpPr/>
          <p:nvPr/>
        </p:nvSpPr>
        <p:spPr>
          <a:xfrm>
            <a:off x="11720463" y="6470650"/>
            <a:ext cx="557700" cy="501600"/>
          </a:xfrm>
          <a:prstGeom prst="round2DiagRect">
            <a:avLst>
              <a:gd name="adj1" fmla="val 37801"/>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 id="2147483978" r:id="rId24"/>
    <p:sldLayoutId id="2147483979" r:id="rId25"/>
    <p:sldLayoutId id="2147483980" r:id="rId26"/>
    <p:sldLayoutId id="2147483981" r:id="rId27"/>
    <p:sldLayoutId id="2147483982" r:id="rId28"/>
    <p:sldLayoutId id="2147483983" r:id="rId29"/>
    <p:sldLayoutId id="2147483984" r:id="rId30"/>
    <p:sldLayoutId id="2147483985" r:id="rId31"/>
    <p:sldLayoutId id="2147483986" r:id="rId32"/>
    <p:sldLayoutId id="2147483987" r:id="rId33"/>
    <p:sldLayoutId id="2147483988" r:id="rId34"/>
    <p:sldLayoutId id="2147483989" r:id="rId35"/>
    <p:sldLayoutId id="2147483990" r:id="rId36"/>
    <p:sldLayoutId id="2147483991" r:id="rId37"/>
    <p:sldLayoutId id="2147483992" r:id="rId38"/>
    <p:sldLayoutId id="2147483993" r:id="rId39"/>
    <p:sldLayoutId id="2147483994" r:id="rId40"/>
    <p:sldLayoutId id="2147483995" r:id="rId41"/>
    <p:sldLayoutId id="2147483996" r:id="rId42"/>
    <p:sldLayoutId id="2147483997" r:id="rId43"/>
    <p:sldLayoutId id="2147483998" r:id="rId44"/>
    <p:sldLayoutId id="2147483999" r:id="rId45"/>
    <p:sldLayoutId id="2147484000" r:id="rId46"/>
    <p:sldLayoutId id="2147484001" r:id="rId47"/>
    <p:sldLayoutId id="2147484002" r:id="rId48"/>
    <p:sldLayoutId id="2147484003" r:id="rId49"/>
    <p:sldLayoutId id="2147484004"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8"/>
        <p:cNvGrpSpPr/>
        <p:nvPr/>
      </p:nvGrpSpPr>
      <p:grpSpPr>
        <a:xfrm>
          <a:off x="0" y="0"/>
          <a:ext cx="0" cy="0"/>
          <a:chOff x="0" y="0"/>
          <a:chExt cx="0" cy="0"/>
        </a:xfrm>
      </p:grpSpPr>
      <p:sp>
        <p:nvSpPr>
          <p:cNvPr id="2929" name="Google Shape;2929;p3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3FA2"/>
              </a:buClr>
              <a:buSzPts val="4400"/>
              <a:buFont typeface="Arial Black"/>
              <a:buNone/>
              <a:defRPr sz="4400" b="1" i="0" u="none" strike="noStrike" cap="none">
                <a:solidFill>
                  <a:srgbClr val="003FA2"/>
                </a:solidFill>
                <a:latin typeface="Arial Black"/>
                <a:ea typeface="Arial Black"/>
                <a:cs typeface="Arial Black"/>
                <a:sym typeface="Arial Black"/>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30" name="Google Shape;2930;p3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31" name="Google Shape;2931;p366"/>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32" name="Google Shape;2932;p366"/>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33" name="Google Shape;2933;p366"/>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2934" name="Google Shape;2934;p366"/>
          <p:cNvSpPr/>
          <p:nvPr/>
        </p:nvSpPr>
        <p:spPr>
          <a:xfrm>
            <a:off x="11720463" y="6470650"/>
            <a:ext cx="557700" cy="501600"/>
          </a:xfrm>
          <a:prstGeom prst="round2DiagRect">
            <a:avLst>
              <a:gd name="adj1" fmla="val 37801"/>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 id="2147484041" r:id="rId37"/>
    <p:sldLayoutId id="2147484042" r:id="rId38"/>
    <p:sldLayoutId id="2147484043" r:id="rId39"/>
    <p:sldLayoutId id="2147484044" r:id="rId40"/>
    <p:sldLayoutId id="2147484045" r:id="rId41"/>
    <p:sldLayoutId id="2147484046" r:id="rId42"/>
    <p:sldLayoutId id="2147484047" r:id="rId43"/>
    <p:sldLayoutId id="2147484048" r:id="rId44"/>
    <p:sldLayoutId id="2147484049" r:id="rId45"/>
    <p:sldLayoutId id="2147484050" r:id="rId46"/>
    <p:sldLayoutId id="2147484051" r:id="rId47"/>
    <p:sldLayoutId id="2147484052" r:id="rId48"/>
    <p:sldLayoutId id="2147484053" r:id="rId49"/>
    <p:sldLayoutId id="2147484054"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7"/>
        <p:cNvGrpSpPr/>
        <p:nvPr/>
      </p:nvGrpSpPr>
      <p:grpSpPr>
        <a:xfrm>
          <a:off x="0" y="0"/>
          <a:ext cx="0" cy="0"/>
          <a:chOff x="0" y="0"/>
          <a:chExt cx="0" cy="0"/>
        </a:xfrm>
      </p:grpSpPr>
      <p:sp>
        <p:nvSpPr>
          <p:cNvPr id="3338" name="Google Shape;3338;p4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3FA2"/>
              </a:buClr>
              <a:buSzPts val="4400"/>
              <a:buFont typeface="Arial Black"/>
              <a:buNone/>
              <a:defRPr sz="4400" b="1" i="0" u="none" strike="noStrike" cap="none">
                <a:solidFill>
                  <a:srgbClr val="003FA2"/>
                </a:solidFill>
                <a:latin typeface="Arial Black"/>
                <a:ea typeface="Arial Black"/>
                <a:cs typeface="Arial Black"/>
                <a:sym typeface="Arial Black"/>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39" name="Google Shape;3339;p4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40" name="Google Shape;3340;p417"/>
          <p:cNvSpPr txBox="1">
            <a:spLocks noGrp="1"/>
          </p:cNvSpPr>
          <p:nvPr>
            <p:ph type="dt" idx="10"/>
          </p:nvPr>
        </p:nvSpPr>
        <p:spPr>
          <a:xfrm>
            <a:off x="52578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41" name="Google Shape;3341;p417"/>
          <p:cNvSpPr txBox="1">
            <a:spLocks noGrp="1"/>
          </p:cNvSpPr>
          <p:nvPr>
            <p:ph type="ftr" idx="11"/>
          </p:nvPr>
        </p:nvSpPr>
        <p:spPr>
          <a:xfrm>
            <a:off x="8243936" y="6356349"/>
            <a:ext cx="2743200" cy="3651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42" name="Google Shape;3342;p417"/>
          <p:cNvSpPr txBox="1">
            <a:spLocks noGrp="1"/>
          </p:cNvSpPr>
          <p:nvPr>
            <p:ph type="sldNum" idx="12"/>
          </p:nvPr>
        </p:nvSpPr>
        <p:spPr>
          <a:xfrm>
            <a:off x="11076008" y="6356350"/>
            <a:ext cx="555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96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PE"/>
              <a:t>‹Nº›</a:t>
            </a:fld>
            <a:endParaRPr/>
          </a:p>
        </p:txBody>
      </p:sp>
      <p:sp>
        <p:nvSpPr>
          <p:cNvPr id="3343" name="Google Shape;3343;p417"/>
          <p:cNvSpPr/>
          <p:nvPr/>
        </p:nvSpPr>
        <p:spPr>
          <a:xfrm>
            <a:off x="11720463" y="6470650"/>
            <a:ext cx="557700" cy="501600"/>
          </a:xfrm>
          <a:prstGeom prst="round2DiagRect">
            <a:avLst>
              <a:gd name="adj1" fmla="val 37801"/>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 id="2147484071" r:id="rId17"/>
    <p:sldLayoutId id="2147484072" r:id="rId18"/>
    <p:sldLayoutId id="2147484073" r:id="rId19"/>
    <p:sldLayoutId id="2147484074" r:id="rId20"/>
    <p:sldLayoutId id="2147484075" r:id="rId21"/>
    <p:sldLayoutId id="2147484076" r:id="rId22"/>
    <p:sldLayoutId id="2147484077" r:id="rId23"/>
    <p:sldLayoutId id="2147484078" r:id="rId24"/>
    <p:sldLayoutId id="2147484079" r:id="rId25"/>
    <p:sldLayoutId id="2147484080" r:id="rId26"/>
    <p:sldLayoutId id="2147484081" r:id="rId27"/>
    <p:sldLayoutId id="2147484082" r:id="rId28"/>
    <p:sldLayoutId id="2147484083" r:id="rId29"/>
    <p:sldLayoutId id="2147484084" r:id="rId30"/>
    <p:sldLayoutId id="2147484085" r:id="rId31"/>
    <p:sldLayoutId id="2147484086" r:id="rId32"/>
    <p:sldLayoutId id="2147484087" r:id="rId33"/>
    <p:sldLayoutId id="2147484088" r:id="rId34"/>
    <p:sldLayoutId id="2147484089" r:id="rId35"/>
    <p:sldLayoutId id="2147484090" r:id="rId36"/>
    <p:sldLayoutId id="2147484091" r:id="rId37"/>
    <p:sldLayoutId id="2147484092" r:id="rId38"/>
    <p:sldLayoutId id="2147484093" r:id="rId39"/>
    <p:sldLayoutId id="2147484094" r:id="rId40"/>
    <p:sldLayoutId id="2147484095" r:id="rId41"/>
    <p:sldLayoutId id="2147484096" r:id="rId42"/>
    <p:sldLayoutId id="2147484097" r:id="rId43"/>
    <p:sldLayoutId id="2147484098" r:id="rId44"/>
    <p:sldLayoutId id="2147484099" r:id="rId45"/>
    <p:sldLayoutId id="2147484100" r:id="rId46"/>
    <p:sldLayoutId id="2147484101" r:id="rId47"/>
    <p:sldLayoutId id="2147484102" r:id="rId48"/>
    <p:sldLayoutId id="2147484103" r:id="rId49"/>
    <p:sldLayoutId id="2147484104" r:id="rId50"/>
    <p:sldLayoutId id="2147484105" r:id="rId51"/>
    <p:sldLayoutId id="2147484106" r:id="rId52"/>
    <p:sldLayoutId id="2147484107" r:id="rId53"/>
    <p:sldLayoutId id="2147484108" r:id="rId54"/>
    <p:sldLayoutId id="2147484109" r:id="rId5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xml"/><Relationship Id="rId1" Type="http://schemas.openxmlformats.org/officeDocument/2006/relationships/slideLayout" Target="../slideLayouts/slideLayout249.xml"/><Relationship Id="rId4" Type="http://schemas.openxmlformats.org/officeDocument/2006/relationships/image" Target="../media/image128.png"/></Relationships>
</file>

<file path=ppt/slides/_rels/slide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xml"/><Relationship Id="rId1" Type="http://schemas.openxmlformats.org/officeDocument/2006/relationships/slideLayout" Target="../slideLayouts/slideLayout304.xml"/></Relationships>
</file>

<file path=ppt/slides/_rels/slide1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04.xml"/></Relationships>
</file>

<file path=ppt/slides/_rels/slide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xml"/><Relationship Id="rId1" Type="http://schemas.openxmlformats.org/officeDocument/2006/relationships/slideLayout" Target="../slideLayouts/slideLayout30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xml"/><Relationship Id="rId1" Type="http://schemas.openxmlformats.org/officeDocument/2006/relationships/slideLayout" Target="../slideLayouts/slideLayout304.xml"/></Relationships>
</file>

<file path=ppt/slides/_rels/slide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xml"/><Relationship Id="rId1" Type="http://schemas.openxmlformats.org/officeDocument/2006/relationships/slideLayout" Target="../slideLayouts/slideLayout30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0.xml"/></Relationships>
</file>

<file path=ppt/slides/_rels/slide1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xml"/><Relationship Id="rId1" Type="http://schemas.openxmlformats.org/officeDocument/2006/relationships/slideLayout" Target="../slideLayouts/slideLayout180.xml"/><Relationship Id="rId5" Type="http://schemas.openxmlformats.org/officeDocument/2006/relationships/chart" Target="../charts/chart1.xml"/><Relationship Id="rId4" Type="http://schemas.openxmlformats.org/officeDocument/2006/relationships/image" Target="../media/image15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4.xml"/></Relationships>
</file>

<file path=ppt/slides/_rels/slide2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20.xml"/><Relationship Id="rId1" Type="http://schemas.openxmlformats.org/officeDocument/2006/relationships/slideLayout" Target="../slideLayouts/slideLayout18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1.xml"/></Relationships>
</file>

<file path=ppt/slides/_rels/slide2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3.xml"/><Relationship Id="rId1" Type="http://schemas.openxmlformats.org/officeDocument/2006/relationships/slideLayout" Target="../slideLayouts/slideLayout180.xml"/><Relationship Id="rId5" Type="http://schemas.openxmlformats.org/officeDocument/2006/relationships/image" Target="../media/image154.png"/><Relationship Id="rId4" Type="http://schemas.openxmlformats.org/officeDocument/2006/relationships/image" Target="../media/image152.png"/></Relationships>
</file>

<file path=ppt/slides/_rels/slide25.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24.xml"/><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0.xml"/></Relationships>
</file>

<file path=ppt/slides/_rels/slide2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6.xml"/><Relationship Id="rId1" Type="http://schemas.openxmlformats.org/officeDocument/2006/relationships/slideLayout" Target="../slideLayouts/slideLayout1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2.xml"/></Relationships>
</file>

<file path=ppt/slides/_rels/slide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3.xml"/><Relationship Id="rId1" Type="http://schemas.openxmlformats.org/officeDocument/2006/relationships/slideLayout" Target="../slideLayouts/slideLayout18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3.xml"/></Relationships>
</file>

<file path=ppt/slides/_rels/slide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5.xml"/><Relationship Id="rId1" Type="http://schemas.openxmlformats.org/officeDocument/2006/relationships/slideLayout" Target="../slideLayouts/slideLayout1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2.xml"/></Relationships>
</file>

<file path=ppt/slides/_rels/slide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xml"/><Relationship Id="rId1" Type="http://schemas.openxmlformats.org/officeDocument/2006/relationships/slideLayout" Target="../slideLayouts/slideLayout350.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1.xml"/><Relationship Id="rId1" Type="http://schemas.openxmlformats.org/officeDocument/2006/relationships/slideLayout" Target="../slideLayouts/slideLayout79.xml"/><Relationship Id="rId4" Type="http://schemas.openxmlformats.org/officeDocument/2006/relationships/image" Target="../media/image15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8.xml"/><Relationship Id="rId1" Type="http://schemas.openxmlformats.org/officeDocument/2006/relationships/slideLayout" Target="../slideLayouts/slideLayout79.xml"/><Relationship Id="rId4" Type="http://schemas.openxmlformats.org/officeDocument/2006/relationships/image" Target="../media/image162.png"/></Relationships>
</file>

<file path=ppt/slides/_rels/slide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5.xml"/><Relationship Id="rId1" Type="http://schemas.openxmlformats.org/officeDocument/2006/relationships/slideLayout" Target="../slideLayouts/slideLayout350.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50.xml"/><Relationship Id="rId1" Type="http://schemas.openxmlformats.org/officeDocument/2006/relationships/slideLayout" Target="../slideLayouts/slideLayout79.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s>
</file>

<file path=ppt/slides/_rels/slide5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1.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7.xml"/><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8.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xml"/><Relationship Id="rId1" Type="http://schemas.openxmlformats.org/officeDocument/2006/relationships/slideLayout" Target="../slideLayouts/slideLayout350.xml"/></Relationships>
</file>

<file path=ppt/slides/_rels/slide6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9.xml"/><Relationship Id="rId1" Type="http://schemas.openxmlformats.org/officeDocument/2006/relationships/slideLayout" Target="../slideLayouts/slideLayout79.xml"/><Relationship Id="rId4" Type="http://schemas.openxmlformats.org/officeDocument/2006/relationships/image" Target="../media/image17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3.xml"/><Relationship Id="rId1" Type="http://schemas.openxmlformats.org/officeDocument/2006/relationships/slideLayout" Target="../slideLayouts/slideLayout79.xml"/><Relationship Id="rId5" Type="http://schemas.openxmlformats.org/officeDocument/2006/relationships/image" Target="../media/image177.png"/><Relationship Id="rId4" Type="http://schemas.openxmlformats.org/officeDocument/2006/relationships/image" Target="../media/image176.png"/></Relationships>
</file>

<file path=ppt/slides/_rels/slide6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4.xml"/><Relationship Id="rId1" Type="http://schemas.openxmlformats.org/officeDocument/2006/relationships/slideLayout" Target="../slideLayouts/slideLayout79.xml"/><Relationship Id="rId5" Type="http://schemas.openxmlformats.org/officeDocument/2006/relationships/image" Target="../media/image179.png"/><Relationship Id="rId4" Type="http://schemas.openxmlformats.org/officeDocument/2006/relationships/hyperlink" Target="https://www.gob.pe/institucion/oefa/informes-publicaciones/1113734-guia-de-orientacion-para-el-planefa"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6.xml"/></Relationships>
</file>

<file path=ppt/slides/_rels/slide6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6.xml"/><Relationship Id="rId1" Type="http://schemas.openxmlformats.org/officeDocument/2006/relationships/slideLayout" Target="../slideLayouts/slideLayout79.xml"/><Relationship Id="rId4" Type="http://schemas.openxmlformats.org/officeDocument/2006/relationships/image" Target="../media/image18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7.xml"/></Relationships>
</file>

<file path=ppt/slides/_rels/slide6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8.xml"/><Relationship Id="rId1" Type="http://schemas.openxmlformats.org/officeDocument/2006/relationships/slideLayout" Target="../slideLayouts/slideLayout79.xml"/><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xml"/><Relationship Id="rId1" Type="http://schemas.openxmlformats.org/officeDocument/2006/relationships/slideLayout" Target="../slideLayouts/slideLayout302.xml"/></Relationships>
</file>

<file path=ppt/slides/_rels/slide7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9.xml"/><Relationship Id="rId1" Type="http://schemas.openxmlformats.org/officeDocument/2006/relationships/slideLayout" Target="../slideLayouts/slideLayout79.xml"/></Relationships>
</file>

<file path=ppt/slides/_rels/slide7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0.xml"/><Relationship Id="rId1" Type="http://schemas.openxmlformats.org/officeDocument/2006/relationships/slideLayout" Target="../slideLayouts/slideLayout79.xml"/></Relationships>
</file>

<file path=ppt/slides/_rels/slide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28.png"/><Relationship Id="rId4" Type="http://schemas.openxmlformats.org/officeDocument/2006/relationships/image" Target="../media/image191.png"/></Relationships>
</file>

<file path=ppt/slides/_rels/slide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8.xml"/><Relationship Id="rId1" Type="http://schemas.openxmlformats.org/officeDocument/2006/relationships/slideLayout" Target="../slideLayouts/slideLayout3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11"/>
        <p:cNvGrpSpPr/>
        <p:nvPr/>
      </p:nvGrpSpPr>
      <p:grpSpPr>
        <a:xfrm>
          <a:off x="0" y="0"/>
          <a:ext cx="0" cy="0"/>
          <a:chOff x="0" y="0"/>
          <a:chExt cx="0" cy="0"/>
        </a:xfrm>
      </p:grpSpPr>
      <p:sp>
        <p:nvSpPr>
          <p:cNvPr id="4612" name="Google Shape;4612;p581"/>
          <p:cNvSpPr txBox="1">
            <a:spLocks noGrp="1"/>
          </p:cNvSpPr>
          <p:nvPr>
            <p:ph type="ctrTitle"/>
          </p:nvPr>
        </p:nvSpPr>
        <p:spPr>
          <a:xfrm>
            <a:off x="101920" y="1878107"/>
            <a:ext cx="6200400" cy="2931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Black"/>
              <a:buNone/>
            </a:pPr>
            <a:r>
              <a:rPr lang="es-PE" dirty="0"/>
              <a:t>Asistencia técnica para la implementación del Planefa 2027</a:t>
            </a:r>
            <a:endParaRPr dirty="0"/>
          </a:p>
        </p:txBody>
      </p:sp>
      <p:sp>
        <p:nvSpPr>
          <p:cNvPr id="4613" name="Google Shape;4613;p581"/>
          <p:cNvSpPr txBox="1">
            <a:spLocks noGrp="1"/>
          </p:cNvSpPr>
          <p:nvPr>
            <p:ph type="subTitle" idx="1"/>
          </p:nvPr>
        </p:nvSpPr>
        <p:spPr>
          <a:xfrm>
            <a:off x="101920" y="5029882"/>
            <a:ext cx="7034100" cy="106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s-PE"/>
              <a:t>Organismo de Evaluación y Fiscalización Ambiental</a:t>
            </a:r>
            <a:endParaRPr/>
          </a:p>
        </p:txBody>
      </p:sp>
      <p:pic>
        <p:nvPicPr>
          <p:cNvPr id="4614" name="Google Shape;4614;p581"/>
          <p:cNvPicPr preferRelativeResize="0"/>
          <p:nvPr/>
        </p:nvPicPr>
        <p:blipFill rotWithShape="1">
          <a:blip r:embed="rId3">
            <a:alphaModFix/>
          </a:blip>
          <a:srcRect/>
          <a:stretch/>
        </p:blipFill>
        <p:spPr>
          <a:xfrm>
            <a:off x="10209903" y="5745891"/>
            <a:ext cx="1308293" cy="654146"/>
          </a:xfrm>
          <a:prstGeom prst="rect">
            <a:avLst/>
          </a:prstGeom>
          <a:noFill/>
          <a:ln>
            <a:noFill/>
          </a:ln>
        </p:spPr>
      </p:pic>
      <p:pic>
        <p:nvPicPr>
          <p:cNvPr id="4615" name="Google Shape;4615;p581"/>
          <p:cNvPicPr preferRelativeResize="0"/>
          <p:nvPr/>
        </p:nvPicPr>
        <p:blipFill rotWithShape="1">
          <a:blip r:embed="rId4">
            <a:alphaModFix/>
          </a:blip>
          <a:srcRect/>
          <a:stretch/>
        </p:blipFill>
        <p:spPr>
          <a:xfrm>
            <a:off x="676186" y="5854701"/>
            <a:ext cx="5419813" cy="77134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96"/>
        <p:cNvGrpSpPr/>
        <p:nvPr/>
      </p:nvGrpSpPr>
      <p:grpSpPr>
        <a:xfrm>
          <a:off x="0" y="0"/>
          <a:ext cx="0" cy="0"/>
          <a:chOff x="0" y="0"/>
          <a:chExt cx="0" cy="0"/>
        </a:xfrm>
      </p:grpSpPr>
      <p:sp>
        <p:nvSpPr>
          <p:cNvPr id="4797" name="Google Shape;4797;p591"/>
          <p:cNvSpPr txBox="1">
            <a:spLocks noGrp="1"/>
          </p:cNvSpPr>
          <p:nvPr>
            <p:ph type="title"/>
          </p:nvPr>
        </p:nvSpPr>
        <p:spPr>
          <a:xfrm>
            <a:off x="831850" y="781813"/>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a:t>EFA Regional</a:t>
            </a:r>
            <a:endParaRPr/>
          </a:p>
        </p:txBody>
      </p:sp>
      <p:pic>
        <p:nvPicPr>
          <p:cNvPr id="4798" name="Google Shape;4798;p591"/>
          <p:cNvPicPr preferRelativeResize="0"/>
          <p:nvPr/>
        </p:nvPicPr>
        <p:blipFill rotWithShape="1">
          <a:blip r:embed="rId3">
            <a:alphaModFix/>
          </a:blip>
          <a:srcRect/>
          <a:stretch/>
        </p:blipFill>
        <p:spPr>
          <a:xfrm>
            <a:off x="1355957" y="1838095"/>
            <a:ext cx="9473735" cy="48585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8;p37">
            <a:extLst>
              <a:ext uri="{FF2B5EF4-FFF2-40B4-BE49-F238E27FC236}">
                <a16:creationId xmlns:a16="http://schemas.microsoft.com/office/drawing/2014/main" id="{EA0AB40E-3082-4DB5-8E18-C26669C5EB37}"/>
              </a:ext>
            </a:extLst>
          </p:cNvPr>
          <p:cNvSpPr txBox="1"/>
          <p:nvPr/>
        </p:nvSpPr>
        <p:spPr>
          <a:xfrm>
            <a:off x="1064975" y="474513"/>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s-PE" sz="3200" b="1">
                <a:solidFill>
                  <a:srgbClr val="003FA2"/>
                </a:solidFill>
                <a:latin typeface="Arial Black"/>
                <a:ea typeface="Arial Black"/>
                <a:cs typeface="Arial Black"/>
                <a:sym typeface="Arial Black"/>
              </a:rPr>
              <a:t>Minería</a:t>
            </a:r>
            <a:endParaRPr sz="3200" b="1">
              <a:solidFill>
                <a:srgbClr val="003FA2"/>
              </a:solidFill>
              <a:latin typeface="Arial Black"/>
              <a:ea typeface="Arial Black"/>
              <a:cs typeface="Arial Black"/>
              <a:sym typeface="Arial Black"/>
            </a:endParaRPr>
          </a:p>
        </p:txBody>
      </p:sp>
      <p:pic>
        <p:nvPicPr>
          <p:cNvPr id="5" name="Google Shape;419;p37">
            <a:extLst>
              <a:ext uri="{FF2B5EF4-FFF2-40B4-BE49-F238E27FC236}">
                <a16:creationId xmlns:a16="http://schemas.microsoft.com/office/drawing/2014/main" id="{23CF1C6A-498D-4FFA-940A-02861D6A373D}"/>
              </a:ext>
            </a:extLst>
          </p:cNvPr>
          <p:cNvPicPr preferRelativeResize="0"/>
          <p:nvPr/>
        </p:nvPicPr>
        <p:blipFill rotWithShape="1">
          <a:blip r:embed="rId2">
            <a:alphaModFix/>
          </a:blip>
          <a:srcRect/>
          <a:stretch/>
        </p:blipFill>
        <p:spPr>
          <a:xfrm>
            <a:off x="1233729" y="1800076"/>
            <a:ext cx="10184439" cy="4467785"/>
          </a:xfrm>
          <a:prstGeom prst="rect">
            <a:avLst/>
          </a:prstGeom>
          <a:noFill/>
          <a:ln>
            <a:noFill/>
          </a:ln>
        </p:spPr>
      </p:pic>
    </p:spTree>
    <p:extLst>
      <p:ext uri="{BB962C8B-B14F-4D97-AF65-F5344CB8AC3E}">
        <p14:creationId xmlns:p14="http://schemas.microsoft.com/office/powerpoint/2010/main" val="1415802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1"/>
        <p:cNvGrpSpPr/>
        <p:nvPr/>
      </p:nvGrpSpPr>
      <p:grpSpPr>
        <a:xfrm>
          <a:off x="0" y="0"/>
          <a:ext cx="0" cy="0"/>
          <a:chOff x="0" y="0"/>
          <a:chExt cx="0" cy="0"/>
        </a:xfrm>
      </p:grpSpPr>
      <p:sp>
        <p:nvSpPr>
          <p:cNvPr id="17" name="Google Shape;424;p38">
            <a:extLst>
              <a:ext uri="{FF2B5EF4-FFF2-40B4-BE49-F238E27FC236}">
                <a16:creationId xmlns:a16="http://schemas.microsoft.com/office/drawing/2014/main" id="{10C890A5-534E-4C27-A4F8-39EEBF70F22B}"/>
              </a:ext>
            </a:extLst>
          </p:cNvPr>
          <p:cNvSpPr txBox="1"/>
          <p:nvPr/>
        </p:nvSpPr>
        <p:spPr>
          <a:xfrm>
            <a:off x="1052312" y="176937"/>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s-PE" sz="3200" b="1" dirty="0">
                <a:solidFill>
                  <a:srgbClr val="003FA2"/>
                </a:solidFill>
                <a:latin typeface="Arial Black"/>
                <a:ea typeface="Arial Black"/>
                <a:cs typeface="Arial Black"/>
                <a:sym typeface="Arial Black"/>
              </a:rPr>
              <a:t>EFA Regional</a:t>
            </a:r>
            <a:endParaRPr sz="3200" b="1" dirty="0">
              <a:solidFill>
                <a:srgbClr val="003FA2"/>
              </a:solidFill>
              <a:latin typeface="Arial Black"/>
              <a:ea typeface="Arial Black"/>
              <a:cs typeface="Arial Black"/>
              <a:sym typeface="Arial Black"/>
            </a:endParaRPr>
          </a:p>
        </p:txBody>
      </p:sp>
      <p:pic>
        <p:nvPicPr>
          <p:cNvPr id="18" name="Google Shape;425;p38">
            <a:extLst>
              <a:ext uri="{FF2B5EF4-FFF2-40B4-BE49-F238E27FC236}">
                <a16:creationId xmlns:a16="http://schemas.microsoft.com/office/drawing/2014/main" id="{D2632FA3-47C9-4D99-ABFB-06EC11EBD31B}"/>
              </a:ext>
            </a:extLst>
          </p:cNvPr>
          <p:cNvPicPr preferRelativeResize="0"/>
          <p:nvPr/>
        </p:nvPicPr>
        <p:blipFill>
          <a:blip r:embed="rId3">
            <a:alphaModFix/>
          </a:blip>
          <a:stretch>
            <a:fillRect/>
          </a:stretch>
        </p:blipFill>
        <p:spPr>
          <a:xfrm>
            <a:off x="7524750" y="1442219"/>
            <a:ext cx="2936875" cy="673330"/>
          </a:xfrm>
          <a:prstGeom prst="rect">
            <a:avLst/>
          </a:prstGeom>
          <a:noFill/>
          <a:ln>
            <a:noFill/>
          </a:ln>
        </p:spPr>
      </p:pic>
      <p:pic>
        <p:nvPicPr>
          <p:cNvPr id="19" name="Google Shape;426;p38">
            <a:extLst>
              <a:ext uri="{FF2B5EF4-FFF2-40B4-BE49-F238E27FC236}">
                <a16:creationId xmlns:a16="http://schemas.microsoft.com/office/drawing/2014/main" id="{BEEC069F-C4B6-451A-B5B3-227015B46881}"/>
              </a:ext>
            </a:extLst>
          </p:cNvPr>
          <p:cNvPicPr preferRelativeResize="0"/>
          <p:nvPr/>
        </p:nvPicPr>
        <p:blipFill>
          <a:blip r:embed="rId4">
            <a:alphaModFix/>
          </a:blip>
          <a:stretch>
            <a:fillRect/>
          </a:stretch>
        </p:blipFill>
        <p:spPr>
          <a:xfrm>
            <a:off x="6096000" y="1524055"/>
            <a:ext cx="434525" cy="4929125"/>
          </a:xfrm>
          <a:prstGeom prst="rect">
            <a:avLst/>
          </a:prstGeom>
          <a:noFill/>
          <a:ln>
            <a:noFill/>
          </a:ln>
        </p:spPr>
      </p:pic>
      <p:pic>
        <p:nvPicPr>
          <p:cNvPr id="20" name="Google Shape;427;p38">
            <a:extLst>
              <a:ext uri="{FF2B5EF4-FFF2-40B4-BE49-F238E27FC236}">
                <a16:creationId xmlns:a16="http://schemas.microsoft.com/office/drawing/2014/main" id="{3CA1F126-BB92-441D-9C7A-25C0779C6B01}"/>
              </a:ext>
            </a:extLst>
          </p:cNvPr>
          <p:cNvPicPr preferRelativeResize="0"/>
          <p:nvPr/>
        </p:nvPicPr>
        <p:blipFill>
          <a:blip r:embed="rId5">
            <a:alphaModFix/>
          </a:blip>
          <a:stretch>
            <a:fillRect/>
          </a:stretch>
        </p:blipFill>
        <p:spPr>
          <a:xfrm>
            <a:off x="2129975" y="1428050"/>
            <a:ext cx="2936875" cy="601025"/>
          </a:xfrm>
          <a:prstGeom prst="rect">
            <a:avLst/>
          </a:prstGeom>
          <a:noFill/>
          <a:ln>
            <a:noFill/>
          </a:ln>
        </p:spPr>
      </p:pic>
      <p:sp>
        <p:nvSpPr>
          <p:cNvPr id="21" name="Google Shape;428;p38">
            <a:extLst>
              <a:ext uri="{FF2B5EF4-FFF2-40B4-BE49-F238E27FC236}">
                <a16:creationId xmlns:a16="http://schemas.microsoft.com/office/drawing/2014/main" id="{1858625F-C5EB-4F8E-92FC-E478E76F1E0D}"/>
              </a:ext>
            </a:extLst>
          </p:cNvPr>
          <p:cNvSpPr txBox="1"/>
          <p:nvPr/>
        </p:nvSpPr>
        <p:spPr>
          <a:xfrm>
            <a:off x="1933125" y="2129825"/>
            <a:ext cx="3285900" cy="14775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PE" dirty="0"/>
              <a:t>Los GORE realizan fiscalización ambiental respecto de la </a:t>
            </a:r>
            <a:r>
              <a:rPr lang="es-PE" b="1" dirty="0"/>
              <a:t>gestión y manejo de los residuos sólidos</a:t>
            </a:r>
            <a:r>
              <a:rPr lang="es-PE" dirty="0"/>
              <a:t> generados en los </a:t>
            </a:r>
            <a:r>
              <a:rPr lang="es-PE" b="1" dirty="0"/>
              <a:t>establecimientos de salud, centros médicos de apoyo y centros de investigación</a:t>
            </a:r>
            <a:endParaRPr sz="1400" b="1" i="0" u="none" strike="noStrike" cap="none" dirty="0">
              <a:solidFill>
                <a:srgbClr val="000000"/>
              </a:solidFill>
            </a:endParaRPr>
          </a:p>
        </p:txBody>
      </p:sp>
      <p:sp>
        <p:nvSpPr>
          <p:cNvPr id="22" name="Google Shape;429;p38">
            <a:extLst>
              <a:ext uri="{FF2B5EF4-FFF2-40B4-BE49-F238E27FC236}">
                <a16:creationId xmlns:a16="http://schemas.microsoft.com/office/drawing/2014/main" id="{2FB2446F-1B70-43AC-A780-4140DA4AB670}"/>
              </a:ext>
            </a:extLst>
          </p:cNvPr>
          <p:cNvSpPr txBox="1"/>
          <p:nvPr/>
        </p:nvSpPr>
        <p:spPr>
          <a:xfrm>
            <a:off x="7267125" y="2206025"/>
            <a:ext cx="3285900" cy="10467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PE" dirty="0"/>
              <a:t>Los GORE realizan fiscalización ambiental al cumplimiento de las obligaciones ambientales de las </a:t>
            </a:r>
            <a:r>
              <a:rPr lang="es-PE" b="1" dirty="0"/>
              <a:t>actividades turísticas</a:t>
            </a:r>
            <a:endParaRPr sz="1400" b="1" i="0" u="none" strike="noStrike" cap="none" dirty="0">
              <a:solidFill>
                <a:srgbClr val="000000"/>
              </a:solidFill>
            </a:endParaRPr>
          </a:p>
        </p:txBody>
      </p:sp>
      <p:pic>
        <p:nvPicPr>
          <p:cNvPr id="23" name="Google Shape;430;p38">
            <a:extLst>
              <a:ext uri="{FF2B5EF4-FFF2-40B4-BE49-F238E27FC236}">
                <a16:creationId xmlns:a16="http://schemas.microsoft.com/office/drawing/2014/main" id="{A4F7BF16-A6F9-4D58-9CD8-ABBEA1F146E8}"/>
              </a:ext>
            </a:extLst>
          </p:cNvPr>
          <p:cNvPicPr preferRelativeResize="0"/>
          <p:nvPr/>
        </p:nvPicPr>
        <p:blipFill rotWithShape="1">
          <a:blip r:embed="rId6">
            <a:alphaModFix/>
          </a:blip>
          <a:srcRect l="5204"/>
          <a:stretch/>
        </p:blipFill>
        <p:spPr>
          <a:xfrm>
            <a:off x="1602925" y="3654919"/>
            <a:ext cx="3692300" cy="1997531"/>
          </a:xfrm>
          <a:prstGeom prst="rect">
            <a:avLst/>
          </a:prstGeom>
          <a:noFill/>
          <a:ln>
            <a:noFill/>
          </a:ln>
        </p:spPr>
      </p:pic>
      <p:sp>
        <p:nvSpPr>
          <p:cNvPr id="24" name="Google Shape;431;p38">
            <a:extLst>
              <a:ext uri="{FF2B5EF4-FFF2-40B4-BE49-F238E27FC236}">
                <a16:creationId xmlns:a16="http://schemas.microsoft.com/office/drawing/2014/main" id="{3B11B85A-E3B4-44B8-B869-30A8841676DB}"/>
              </a:ext>
            </a:extLst>
          </p:cNvPr>
          <p:cNvSpPr txBox="1"/>
          <p:nvPr/>
        </p:nvSpPr>
        <p:spPr>
          <a:xfrm>
            <a:off x="776100" y="5846525"/>
            <a:ext cx="5242800" cy="813900"/>
          </a:xfrm>
          <a:prstGeom prst="rect">
            <a:avLst/>
          </a:prstGeom>
          <a:noFill/>
          <a:ln>
            <a:noFill/>
          </a:ln>
        </p:spPr>
        <p:txBody>
          <a:bodyPr spcFirstLastPara="1" wrap="square" lIns="85875" tIns="85875" rIns="85875" bIns="85875" anchor="ctr" anchorCtr="0">
            <a:noAutofit/>
          </a:bodyPr>
          <a:lstStyle/>
          <a:p>
            <a:pPr marL="254000" marR="0" lvl="0" indent="-254000" algn="just" rtl="0">
              <a:lnSpc>
                <a:spcPct val="100000"/>
              </a:lnSpc>
              <a:spcBef>
                <a:spcPts val="0"/>
              </a:spcBef>
              <a:spcAft>
                <a:spcPts val="0"/>
              </a:spcAft>
              <a:buClr>
                <a:srgbClr val="000000"/>
              </a:buClr>
              <a:buSzPts val="1300"/>
              <a:buFont typeface="Arial"/>
              <a:buNone/>
            </a:pPr>
            <a:r>
              <a:rPr lang="es-PE" sz="850" b="0" i="0" u="none" strike="noStrike" cap="none">
                <a:solidFill>
                  <a:srgbClr val="000000"/>
                </a:solidFill>
                <a:latin typeface="Fira Sans"/>
                <a:ea typeface="Fira Sans"/>
                <a:cs typeface="Fira Sans"/>
                <a:sym typeface="Fira Sans"/>
              </a:rPr>
              <a:t>* 	</a:t>
            </a:r>
            <a:r>
              <a:rPr lang="es-PE" sz="850">
                <a:latin typeface="Fira Sans"/>
                <a:ea typeface="Fira Sans"/>
                <a:cs typeface="Fira Sans"/>
                <a:sym typeface="Fira Sans"/>
              </a:rPr>
              <a:t>Decreto Legislativo N° 1278 - Ley de Gestión Integral de Residuos Sólidos</a:t>
            </a:r>
            <a:r>
              <a:rPr lang="es-PE" sz="850" b="0" i="0" u="none" strike="noStrike" cap="none">
                <a:solidFill>
                  <a:srgbClr val="000000"/>
                </a:solidFill>
                <a:latin typeface="Fira Sans"/>
                <a:ea typeface="Fira Sans"/>
                <a:cs typeface="Fira Sans"/>
                <a:sym typeface="Fira Sans"/>
              </a:rPr>
              <a:t>.</a:t>
            </a:r>
            <a:endParaRPr sz="850" b="0" i="0" u="none" strike="noStrike" cap="none">
              <a:solidFill>
                <a:srgbClr val="000000"/>
              </a:solidFill>
              <a:latin typeface="Fira Sans"/>
              <a:ea typeface="Fira Sans"/>
              <a:cs typeface="Fira Sans"/>
              <a:sym typeface="Fira Sans"/>
            </a:endParaRPr>
          </a:p>
          <a:p>
            <a:pPr marL="254000" marR="0" lvl="0" indent="-254000" algn="l" rtl="0">
              <a:lnSpc>
                <a:spcPct val="100000"/>
              </a:lnSpc>
              <a:spcBef>
                <a:spcPts val="0"/>
              </a:spcBef>
              <a:spcAft>
                <a:spcPts val="0"/>
              </a:spcAft>
              <a:buClr>
                <a:srgbClr val="000000"/>
              </a:buClr>
              <a:buSzPts val="1300"/>
              <a:buFont typeface="Arial"/>
              <a:buNone/>
            </a:pPr>
            <a:r>
              <a:rPr lang="es-PE" sz="850" b="0" i="0" u="none" strike="noStrike" cap="none">
                <a:solidFill>
                  <a:srgbClr val="000000"/>
                </a:solidFill>
                <a:latin typeface="Fira Sans"/>
                <a:ea typeface="Fira Sans"/>
                <a:cs typeface="Fira Sans"/>
                <a:sym typeface="Fira Sans"/>
              </a:rPr>
              <a:t>** 	</a:t>
            </a:r>
            <a:r>
              <a:rPr lang="es-PE" sz="850">
                <a:latin typeface="Fira Sans"/>
                <a:ea typeface="Fira Sans"/>
                <a:cs typeface="Fira Sans"/>
                <a:sym typeface="Fira Sans"/>
              </a:rPr>
              <a:t>Norma Técnica de Salud N° 144-MINSA/2018/DIGESA “Gestión Integral y Manejo de Residuos Sólidos en Establecimientos de Salud, Servicios Médicos de Apoyo y Centros de Investigación” aprobada por Resolución Ministerial N° 1295-2018/MINSA</a:t>
            </a:r>
            <a:r>
              <a:rPr lang="es-PE" sz="850" b="0" i="0" u="none" strike="noStrike" cap="none">
                <a:solidFill>
                  <a:srgbClr val="000000"/>
                </a:solidFill>
                <a:latin typeface="Fira Sans"/>
                <a:ea typeface="Fira Sans"/>
                <a:cs typeface="Fira Sans"/>
                <a:sym typeface="Fira Sans"/>
              </a:rPr>
              <a:t>.</a:t>
            </a:r>
            <a:endParaRPr sz="850" b="0" i="0" u="none" strike="noStrike" cap="none">
              <a:solidFill>
                <a:srgbClr val="000000"/>
              </a:solidFill>
              <a:latin typeface="Fira Sans"/>
              <a:ea typeface="Fira Sans"/>
              <a:cs typeface="Fira Sans"/>
              <a:sym typeface="Fira Sans"/>
            </a:endParaRPr>
          </a:p>
        </p:txBody>
      </p:sp>
      <p:sp>
        <p:nvSpPr>
          <p:cNvPr id="25" name="Google Shape;432;p38">
            <a:extLst>
              <a:ext uri="{FF2B5EF4-FFF2-40B4-BE49-F238E27FC236}">
                <a16:creationId xmlns:a16="http://schemas.microsoft.com/office/drawing/2014/main" id="{4202F781-DFD5-4B1E-8971-705132ED1520}"/>
              </a:ext>
            </a:extLst>
          </p:cNvPr>
          <p:cNvSpPr txBox="1"/>
          <p:nvPr/>
        </p:nvSpPr>
        <p:spPr>
          <a:xfrm>
            <a:off x="6687400" y="3352600"/>
            <a:ext cx="5428200" cy="30015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PE" sz="1700" b="1" dirty="0">
                <a:solidFill>
                  <a:srgbClr val="295CAE"/>
                </a:solidFill>
              </a:rPr>
              <a:t>Ley 32392, Nueva Ley General de Turismo  </a:t>
            </a:r>
            <a:r>
              <a:rPr lang="es-PE" sz="1300" dirty="0">
                <a:solidFill>
                  <a:schemeClr val="dk1"/>
                </a:solidFill>
              </a:rPr>
              <a:t>(27/06/2025)</a:t>
            </a:r>
            <a:endParaRPr sz="1300" dirty="0">
              <a:solidFill>
                <a:schemeClr val="dk1"/>
              </a:solidFill>
            </a:endParaRPr>
          </a:p>
          <a:p>
            <a:pPr marL="0" marR="0" lvl="0" indent="0" algn="just" rtl="0">
              <a:lnSpc>
                <a:spcPct val="100000"/>
              </a:lnSpc>
              <a:spcBef>
                <a:spcPts val="0"/>
              </a:spcBef>
              <a:spcAft>
                <a:spcPts val="0"/>
              </a:spcAft>
              <a:buClr>
                <a:srgbClr val="000000"/>
              </a:buClr>
              <a:buSzPts val="1400"/>
              <a:buFont typeface="Arial"/>
              <a:buNone/>
            </a:pPr>
            <a:endParaRPr sz="1300" dirty="0">
              <a:solidFill>
                <a:schemeClr val="dk1"/>
              </a:solidFill>
            </a:endParaRPr>
          </a:p>
          <a:p>
            <a:pPr marL="0" lvl="0" indent="0" algn="just" rtl="0">
              <a:spcBef>
                <a:spcPts val="0"/>
              </a:spcBef>
              <a:spcAft>
                <a:spcPts val="0"/>
              </a:spcAft>
              <a:buClr>
                <a:schemeClr val="dk1"/>
              </a:buClr>
              <a:buSzPts val="1400"/>
              <a:buFont typeface="Arial"/>
              <a:buNone/>
            </a:pPr>
            <a:r>
              <a:rPr lang="es-PE" b="1" u="sng" dirty="0">
                <a:solidFill>
                  <a:srgbClr val="295CAE"/>
                </a:solidFill>
              </a:rPr>
              <a:t>DISPOSICIONES COMPLEMENTARIAS FINALES</a:t>
            </a:r>
            <a:endParaRPr u="sng" dirty="0">
              <a:solidFill>
                <a:schemeClr val="dk1"/>
              </a:solidFill>
            </a:endParaRPr>
          </a:p>
          <a:p>
            <a:pPr marL="0" marR="0" lvl="0" indent="0" algn="just" rtl="0">
              <a:lnSpc>
                <a:spcPct val="100000"/>
              </a:lnSpc>
              <a:spcBef>
                <a:spcPts val="0"/>
              </a:spcBef>
              <a:spcAft>
                <a:spcPts val="0"/>
              </a:spcAft>
              <a:buClr>
                <a:srgbClr val="000000"/>
              </a:buClr>
              <a:buSzPts val="1400"/>
              <a:buFont typeface="Arial"/>
              <a:buNone/>
            </a:pPr>
            <a:endParaRPr dirty="0">
              <a:solidFill>
                <a:schemeClr val="dk1"/>
              </a:solidFill>
            </a:endParaRPr>
          </a:p>
          <a:p>
            <a:pPr marL="0" lvl="0" indent="0" algn="just" rtl="0">
              <a:spcBef>
                <a:spcPts val="0"/>
              </a:spcBef>
              <a:spcAft>
                <a:spcPts val="0"/>
              </a:spcAft>
              <a:buClr>
                <a:schemeClr val="dk1"/>
              </a:buClr>
              <a:buSzPts val="1100"/>
              <a:buFont typeface="Arial"/>
              <a:buNone/>
            </a:pPr>
            <a:r>
              <a:rPr lang="es-PE" b="1" dirty="0">
                <a:solidFill>
                  <a:srgbClr val="295CAE"/>
                </a:solidFill>
              </a:rPr>
              <a:t>CUARTA. Fortalecimiento de la potestad sancionadora en materia ambiental del sector turismo</a:t>
            </a:r>
            <a:endParaRPr b="1" dirty="0">
              <a:solidFill>
                <a:srgbClr val="295CAE"/>
              </a:solidFill>
            </a:endParaRPr>
          </a:p>
          <a:p>
            <a:pPr marL="0" lvl="0" indent="0" algn="just" rtl="0">
              <a:spcBef>
                <a:spcPts val="0"/>
              </a:spcBef>
              <a:spcAft>
                <a:spcPts val="0"/>
              </a:spcAft>
              <a:buClr>
                <a:schemeClr val="dk1"/>
              </a:buClr>
              <a:buSzPts val="1100"/>
              <a:buFont typeface="Arial"/>
              <a:buNone/>
            </a:pPr>
            <a:r>
              <a:rPr lang="es-PE" dirty="0">
                <a:solidFill>
                  <a:srgbClr val="295CAE"/>
                </a:solidFill>
              </a:rPr>
              <a:t>Se faculta al MINCETUR, como ente rector del sector turismo, </a:t>
            </a:r>
            <a:r>
              <a:rPr lang="es-PE" u="sng" dirty="0">
                <a:solidFill>
                  <a:srgbClr val="295CAE"/>
                </a:solidFill>
              </a:rPr>
              <a:t>para aprobar la graduación y tipificación de infracciones y escalas de sanciones vinculadas con los proyectos y actividades turísticas</a:t>
            </a:r>
            <a:r>
              <a:rPr lang="es-PE" dirty="0">
                <a:solidFill>
                  <a:srgbClr val="295CAE"/>
                </a:solidFill>
              </a:rPr>
              <a:t>, mediante decreto supremo y con la opinión previa favorable del Ministerio del Ambiente, </a:t>
            </a:r>
            <a:r>
              <a:rPr lang="es-PE" u="sng" dirty="0">
                <a:solidFill>
                  <a:srgbClr val="295CAE"/>
                </a:solidFill>
              </a:rPr>
              <a:t>la cual es de aplicación por los gobiernos regionales</a:t>
            </a:r>
            <a:r>
              <a:rPr lang="es-PE" dirty="0">
                <a:solidFill>
                  <a:srgbClr val="295CAE"/>
                </a:solidFill>
              </a:rPr>
              <a:t> (...).</a:t>
            </a:r>
            <a:endParaRPr dirty="0">
              <a:solidFill>
                <a:srgbClr val="295CA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47"/>
        <p:cNvGrpSpPr/>
        <p:nvPr/>
      </p:nvGrpSpPr>
      <p:grpSpPr>
        <a:xfrm>
          <a:off x="0" y="0"/>
          <a:ext cx="0" cy="0"/>
          <a:chOff x="0" y="0"/>
          <a:chExt cx="0" cy="0"/>
        </a:xfrm>
      </p:grpSpPr>
      <p:sp>
        <p:nvSpPr>
          <p:cNvPr id="6" name="Google Shape;438;p39">
            <a:extLst>
              <a:ext uri="{FF2B5EF4-FFF2-40B4-BE49-F238E27FC236}">
                <a16:creationId xmlns:a16="http://schemas.microsoft.com/office/drawing/2014/main" id="{06501A5F-8A64-409A-8DDD-7D9E19B68BEC}"/>
              </a:ext>
            </a:extLst>
          </p:cNvPr>
          <p:cNvSpPr txBox="1"/>
          <p:nvPr/>
        </p:nvSpPr>
        <p:spPr>
          <a:xfrm>
            <a:off x="952175" y="366425"/>
            <a:ext cx="10521900" cy="1010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s-PE" sz="3200" b="1" dirty="0">
                <a:solidFill>
                  <a:srgbClr val="003FA2"/>
                </a:solidFill>
                <a:latin typeface="Arial Black"/>
                <a:ea typeface="Arial Black"/>
                <a:cs typeface="Arial Black"/>
                <a:sym typeface="Arial Black"/>
              </a:rPr>
              <a:t>EFA Regional</a:t>
            </a:r>
            <a:endParaRPr sz="3200" b="1" dirty="0">
              <a:solidFill>
                <a:srgbClr val="003FA2"/>
              </a:solidFill>
              <a:latin typeface="Arial Black"/>
              <a:ea typeface="Arial Black"/>
              <a:cs typeface="Arial Black"/>
              <a:sym typeface="Arial Black"/>
            </a:endParaRPr>
          </a:p>
        </p:txBody>
      </p:sp>
      <p:pic>
        <p:nvPicPr>
          <p:cNvPr id="7" name="Google Shape;439;p39">
            <a:extLst>
              <a:ext uri="{FF2B5EF4-FFF2-40B4-BE49-F238E27FC236}">
                <a16:creationId xmlns:a16="http://schemas.microsoft.com/office/drawing/2014/main" id="{2953D181-99A8-46E4-B60E-534F7085697A}"/>
              </a:ext>
            </a:extLst>
          </p:cNvPr>
          <p:cNvPicPr preferRelativeResize="0"/>
          <p:nvPr/>
        </p:nvPicPr>
        <p:blipFill rotWithShape="1">
          <a:blip r:embed="rId3">
            <a:alphaModFix/>
          </a:blip>
          <a:srcRect/>
          <a:stretch/>
        </p:blipFill>
        <p:spPr>
          <a:xfrm>
            <a:off x="868350" y="1515975"/>
            <a:ext cx="10689550" cy="5005675"/>
          </a:xfrm>
          <a:prstGeom prst="rect">
            <a:avLst/>
          </a:prstGeom>
          <a:noFill/>
          <a:ln>
            <a:noFill/>
          </a:ln>
        </p:spPr>
      </p:pic>
      <p:sp>
        <p:nvSpPr>
          <p:cNvPr id="8" name="Google Shape;440;p39">
            <a:extLst>
              <a:ext uri="{FF2B5EF4-FFF2-40B4-BE49-F238E27FC236}">
                <a16:creationId xmlns:a16="http://schemas.microsoft.com/office/drawing/2014/main" id="{04683137-908A-457B-8476-0455AEE2A5EA}"/>
              </a:ext>
            </a:extLst>
          </p:cNvPr>
          <p:cNvSpPr/>
          <p:nvPr/>
        </p:nvSpPr>
        <p:spPr>
          <a:xfrm>
            <a:off x="4126600" y="3390225"/>
            <a:ext cx="758100" cy="331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Google Shape;441;p39">
            <a:extLst>
              <a:ext uri="{FF2B5EF4-FFF2-40B4-BE49-F238E27FC236}">
                <a16:creationId xmlns:a16="http://schemas.microsoft.com/office/drawing/2014/main" id="{1AD9C17F-A069-454B-9D8A-C009EEF2CDFB}"/>
              </a:ext>
            </a:extLst>
          </p:cNvPr>
          <p:cNvSpPr txBox="1"/>
          <p:nvPr/>
        </p:nvSpPr>
        <p:spPr>
          <a:xfrm>
            <a:off x="4067400" y="3375950"/>
            <a:ext cx="1291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1900">
                <a:solidFill>
                  <a:srgbClr val="666666"/>
                </a:solidFill>
              </a:rPr>
              <a:t>las 10 TM</a:t>
            </a:r>
            <a:endParaRPr sz="1900">
              <a:solidFill>
                <a:srgbClr val="666666"/>
              </a:solidFill>
            </a:endParaRPr>
          </a:p>
        </p:txBody>
      </p:sp>
      <p:sp>
        <p:nvSpPr>
          <p:cNvPr id="10" name="Google Shape;442;p39">
            <a:extLst>
              <a:ext uri="{FF2B5EF4-FFF2-40B4-BE49-F238E27FC236}">
                <a16:creationId xmlns:a16="http://schemas.microsoft.com/office/drawing/2014/main" id="{FEB27D47-9758-48C9-9B8E-7736197FF26F}"/>
              </a:ext>
            </a:extLst>
          </p:cNvPr>
          <p:cNvSpPr/>
          <p:nvPr/>
        </p:nvSpPr>
        <p:spPr>
          <a:xfrm>
            <a:off x="7177375" y="3342850"/>
            <a:ext cx="651600" cy="213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2" name="Google Shape;443;p39">
            <a:extLst>
              <a:ext uri="{FF2B5EF4-FFF2-40B4-BE49-F238E27FC236}">
                <a16:creationId xmlns:a16="http://schemas.microsoft.com/office/drawing/2014/main" id="{01DB20A5-B6F9-42A7-803E-EC2A25794EB5}"/>
              </a:ext>
            </a:extLst>
          </p:cNvPr>
          <p:cNvSpPr txBox="1"/>
          <p:nvPr/>
        </p:nvSpPr>
        <p:spPr>
          <a:xfrm>
            <a:off x="7056000" y="3257050"/>
            <a:ext cx="516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1300" u="sng" dirty="0">
                <a:solidFill>
                  <a:srgbClr val="515151"/>
                </a:solidFill>
              </a:rPr>
              <a:t>Artesanal:</a:t>
            </a:r>
            <a:endParaRPr sz="1300" u="sng" dirty="0">
              <a:solidFill>
                <a:srgbClr val="51515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53"/>
        <p:cNvGrpSpPr/>
        <p:nvPr/>
      </p:nvGrpSpPr>
      <p:grpSpPr>
        <a:xfrm>
          <a:off x="0" y="0"/>
          <a:ext cx="0" cy="0"/>
          <a:chOff x="0" y="0"/>
          <a:chExt cx="0" cy="0"/>
        </a:xfrm>
      </p:grpSpPr>
      <p:sp>
        <p:nvSpPr>
          <p:cNvPr id="4854" name="Google Shape;4854;p596"/>
          <p:cNvSpPr txBox="1">
            <a:spLocks noGrp="1"/>
          </p:cNvSpPr>
          <p:nvPr>
            <p:ph type="title"/>
          </p:nvPr>
        </p:nvSpPr>
        <p:spPr>
          <a:xfrm>
            <a:off x="831850" y="781813"/>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a:t>EFA Regional</a:t>
            </a:r>
            <a:endParaRPr/>
          </a:p>
        </p:txBody>
      </p:sp>
      <p:pic>
        <p:nvPicPr>
          <p:cNvPr id="4855" name="Google Shape;4855;p596"/>
          <p:cNvPicPr preferRelativeResize="0"/>
          <p:nvPr/>
        </p:nvPicPr>
        <p:blipFill rotWithShape="1">
          <a:blip r:embed="rId3">
            <a:alphaModFix/>
          </a:blip>
          <a:srcRect/>
          <a:stretch/>
        </p:blipFill>
        <p:spPr>
          <a:xfrm>
            <a:off x="1023797" y="1893887"/>
            <a:ext cx="10144407" cy="49641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96"/>
        <p:cNvGrpSpPr/>
        <p:nvPr/>
      </p:nvGrpSpPr>
      <p:grpSpPr>
        <a:xfrm>
          <a:off x="0" y="0"/>
          <a:ext cx="0" cy="0"/>
          <a:chOff x="0" y="0"/>
          <a:chExt cx="0" cy="0"/>
        </a:xfrm>
      </p:grpSpPr>
      <p:sp>
        <p:nvSpPr>
          <p:cNvPr id="4997" name="Google Shape;4997;p605"/>
          <p:cNvSpPr txBox="1">
            <a:spLocks noGrp="1"/>
          </p:cNvSpPr>
          <p:nvPr>
            <p:ph type="title"/>
          </p:nvPr>
        </p:nvSpPr>
        <p:spPr>
          <a:xfrm>
            <a:off x="831850" y="336025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a:t>Tema 2: Planeamiento y presupuesto en la fiscalización ambiental</a:t>
            </a:r>
            <a:endParaRPr/>
          </a:p>
        </p:txBody>
      </p:sp>
      <p:sp>
        <p:nvSpPr>
          <p:cNvPr id="4998" name="Google Shape;4998;p605"/>
          <p:cNvSpPr/>
          <p:nvPr/>
        </p:nvSpPr>
        <p:spPr>
          <a:xfrm>
            <a:off x="945664" y="267809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cxnSp>
        <p:nvCxnSpPr>
          <p:cNvPr id="610" name="Google Shape;610;p8"/>
          <p:cNvCxnSpPr/>
          <p:nvPr/>
        </p:nvCxnSpPr>
        <p:spPr>
          <a:xfrm>
            <a:off x="4594813" y="1778079"/>
            <a:ext cx="0" cy="301894"/>
          </a:xfrm>
          <a:prstGeom prst="straightConnector1">
            <a:avLst/>
          </a:prstGeom>
          <a:noFill/>
          <a:ln w="9525" cap="flat" cmpd="sng">
            <a:solidFill>
              <a:srgbClr val="0048AD"/>
            </a:solidFill>
            <a:prstDash val="solid"/>
            <a:round/>
            <a:headEnd type="none" w="sm" len="sm"/>
            <a:tailEnd type="none" w="sm" len="sm"/>
          </a:ln>
        </p:spPr>
      </p:cxnSp>
      <p:cxnSp>
        <p:nvCxnSpPr>
          <p:cNvPr id="611" name="Google Shape;611;p8"/>
          <p:cNvCxnSpPr/>
          <p:nvPr/>
        </p:nvCxnSpPr>
        <p:spPr>
          <a:xfrm>
            <a:off x="6001077" y="1798234"/>
            <a:ext cx="0" cy="301894"/>
          </a:xfrm>
          <a:prstGeom prst="straightConnector1">
            <a:avLst/>
          </a:prstGeom>
          <a:noFill/>
          <a:ln w="9525" cap="flat" cmpd="sng">
            <a:solidFill>
              <a:srgbClr val="0048AD"/>
            </a:solidFill>
            <a:prstDash val="solid"/>
            <a:round/>
            <a:headEnd type="none" w="sm" len="sm"/>
            <a:tailEnd type="none" w="sm" len="sm"/>
          </a:ln>
        </p:spPr>
      </p:cxnSp>
      <p:cxnSp>
        <p:nvCxnSpPr>
          <p:cNvPr id="612" name="Google Shape;612;p8"/>
          <p:cNvCxnSpPr/>
          <p:nvPr/>
        </p:nvCxnSpPr>
        <p:spPr>
          <a:xfrm>
            <a:off x="10302150" y="1778079"/>
            <a:ext cx="0" cy="301894"/>
          </a:xfrm>
          <a:prstGeom prst="straightConnector1">
            <a:avLst/>
          </a:prstGeom>
          <a:noFill/>
          <a:ln w="9525" cap="flat" cmpd="sng">
            <a:solidFill>
              <a:srgbClr val="0048AD"/>
            </a:solidFill>
            <a:prstDash val="solid"/>
            <a:round/>
            <a:headEnd type="none" w="sm" len="sm"/>
            <a:tailEnd type="none" w="sm" len="sm"/>
          </a:ln>
        </p:spPr>
      </p:cxnSp>
      <p:cxnSp>
        <p:nvCxnSpPr>
          <p:cNvPr id="613" name="Google Shape;613;p8"/>
          <p:cNvCxnSpPr/>
          <p:nvPr/>
        </p:nvCxnSpPr>
        <p:spPr>
          <a:xfrm>
            <a:off x="7369722" y="1798234"/>
            <a:ext cx="0" cy="301894"/>
          </a:xfrm>
          <a:prstGeom prst="straightConnector1">
            <a:avLst/>
          </a:prstGeom>
          <a:noFill/>
          <a:ln w="9525" cap="flat" cmpd="sng">
            <a:solidFill>
              <a:srgbClr val="0048AD"/>
            </a:solidFill>
            <a:prstDash val="solid"/>
            <a:round/>
            <a:headEnd type="none" w="sm" len="sm"/>
            <a:tailEnd type="none" w="sm" len="sm"/>
          </a:ln>
        </p:spPr>
      </p:cxnSp>
      <p:sp>
        <p:nvSpPr>
          <p:cNvPr id="614" name="Google Shape;614;p8"/>
          <p:cNvSpPr txBox="1"/>
          <p:nvPr/>
        </p:nvSpPr>
        <p:spPr>
          <a:xfrm>
            <a:off x="7784125" y="2423332"/>
            <a:ext cx="2215272"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Objetivos Estratégicos </a:t>
            </a:r>
            <a:endParaRPr sz="12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Sectoriales</a:t>
            </a:r>
            <a:endParaRPr sz="1200" b="0" i="0" u="none" strike="noStrike" cap="none">
              <a:solidFill>
                <a:srgbClr val="000000"/>
              </a:solidFill>
              <a:latin typeface="Arial Narrow"/>
              <a:ea typeface="Arial Narrow"/>
              <a:cs typeface="Arial Narrow"/>
              <a:sym typeface="Arial Narrow"/>
            </a:endParaRPr>
          </a:p>
        </p:txBody>
      </p:sp>
      <p:sp>
        <p:nvSpPr>
          <p:cNvPr id="615" name="Google Shape;615;p8"/>
          <p:cNvSpPr txBox="1"/>
          <p:nvPr/>
        </p:nvSpPr>
        <p:spPr>
          <a:xfrm>
            <a:off x="5978770" y="3922966"/>
            <a:ext cx="144311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Objetivos Estratégicos Institucionales (OEI)</a:t>
            </a:r>
            <a:endParaRPr sz="1200" b="0" i="0" u="none" strike="noStrike" cap="none">
              <a:solidFill>
                <a:srgbClr val="0070C0"/>
              </a:solidFill>
              <a:latin typeface="Arial Narrow"/>
              <a:ea typeface="Arial Narrow"/>
              <a:cs typeface="Arial Narrow"/>
              <a:sym typeface="Arial Narrow"/>
            </a:endParaRPr>
          </a:p>
        </p:txBody>
      </p:sp>
      <p:sp>
        <p:nvSpPr>
          <p:cNvPr id="616" name="Google Shape;616;p8"/>
          <p:cNvSpPr txBox="1"/>
          <p:nvPr/>
        </p:nvSpPr>
        <p:spPr>
          <a:xfrm>
            <a:off x="4616341" y="3914270"/>
            <a:ext cx="144179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Acciones Estratégicas Institucionales (AEI)</a:t>
            </a:r>
            <a:endParaRPr sz="1200" b="0" i="0" u="none" strike="noStrike" cap="none">
              <a:solidFill>
                <a:srgbClr val="0070C0"/>
              </a:solidFill>
              <a:latin typeface="Arial Narrow"/>
              <a:ea typeface="Arial Narrow"/>
              <a:cs typeface="Arial Narrow"/>
              <a:sym typeface="Arial Narrow"/>
            </a:endParaRPr>
          </a:p>
        </p:txBody>
      </p:sp>
      <p:sp>
        <p:nvSpPr>
          <p:cNvPr id="617" name="Google Shape;617;p8"/>
          <p:cNvSpPr txBox="1">
            <a:spLocks noGrp="1"/>
          </p:cNvSpPr>
          <p:nvPr>
            <p:ph type="title"/>
          </p:nvPr>
        </p:nvSpPr>
        <p:spPr>
          <a:xfrm>
            <a:off x="139159" y="201488"/>
            <a:ext cx="11642529" cy="55349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3FA2"/>
              </a:buClr>
              <a:buSzPct val="100000"/>
              <a:buFont typeface="Arial Black"/>
              <a:buNone/>
            </a:pPr>
            <a:r>
              <a:rPr lang="es-PE" sz="2200"/>
              <a:t>Ubicación de las políticas y planes del Sinaplan en la </a:t>
            </a:r>
            <a:br>
              <a:rPr lang="es-PE" sz="2200"/>
            </a:br>
            <a:r>
              <a:rPr lang="es-PE" sz="2200"/>
              <a:t>cadena de resultados</a:t>
            </a:r>
            <a:endParaRPr sz="2200"/>
          </a:p>
        </p:txBody>
      </p:sp>
      <p:grpSp>
        <p:nvGrpSpPr>
          <p:cNvPr id="618" name="Google Shape;618;p8"/>
          <p:cNvGrpSpPr/>
          <p:nvPr/>
        </p:nvGrpSpPr>
        <p:grpSpPr>
          <a:xfrm>
            <a:off x="1724646" y="6111515"/>
            <a:ext cx="10174279" cy="602775"/>
            <a:chOff x="0" y="0"/>
            <a:chExt cx="9848589" cy="602775"/>
          </a:xfrm>
        </p:grpSpPr>
        <p:sp>
          <p:nvSpPr>
            <p:cNvPr id="619" name="Google Shape;619;p8"/>
            <p:cNvSpPr/>
            <p:nvPr/>
          </p:nvSpPr>
          <p:spPr>
            <a:xfrm>
              <a:off x="0" y="0"/>
              <a:ext cx="1538842" cy="602775"/>
            </a:xfrm>
            <a:prstGeom prst="chevron">
              <a:avLst>
                <a:gd name="adj" fmla="val 50000"/>
              </a:avLst>
            </a:prstGeom>
            <a:solidFill>
              <a:srgbClr val="1B85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620" name="Google Shape;620;p8"/>
            <p:cNvSpPr txBox="1"/>
            <p:nvPr/>
          </p:nvSpPr>
          <p:spPr>
            <a:xfrm>
              <a:off x="301388" y="0"/>
              <a:ext cx="936067" cy="602775"/>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chemeClr val="lt1"/>
                  </a:solidFill>
                  <a:latin typeface="Arial Narrow"/>
                  <a:ea typeface="Arial Narrow"/>
                  <a:cs typeface="Arial Narrow"/>
                  <a:sym typeface="Arial Narrow"/>
                </a:rPr>
                <a:t>Insumos</a:t>
              </a:r>
              <a:endParaRPr sz="1600" b="0" i="0" u="none" strike="noStrike" cap="none">
                <a:solidFill>
                  <a:srgbClr val="000000"/>
                </a:solidFill>
                <a:latin typeface="Arial Narrow"/>
                <a:ea typeface="Arial Narrow"/>
                <a:cs typeface="Arial Narrow"/>
                <a:sym typeface="Arial Narrow"/>
              </a:endParaRPr>
            </a:p>
          </p:txBody>
        </p:sp>
        <p:sp>
          <p:nvSpPr>
            <p:cNvPr id="621" name="Google Shape;621;p8"/>
            <p:cNvSpPr/>
            <p:nvPr/>
          </p:nvSpPr>
          <p:spPr>
            <a:xfrm>
              <a:off x="1384957" y="0"/>
              <a:ext cx="1538842" cy="602775"/>
            </a:xfrm>
            <a:prstGeom prst="chevron">
              <a:avLst>
                <a:gd name="adj" fmla="val 50000"/>
              </a:avLst>
            </a:prstGeom>
            <a:solidFill>
              <a:srgbClr val="08C8E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622" name="Google Shape;622;p8"/>
            <p:cNvSpPr txBox="1"/>
            <p:nvPr/>
          </p:nvSpPr>
          <p:spPr>
            <a:xfrm>
              <a:off x="1686345" y="0"/>
              <a:ext cx="936067" cy="602775"/>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chemeClr val="lt1"/>
                  </a:solidFill>
                  <a:latin typeface="Arial Narrow"/>
                  <a:ea typeface="Arial Narrow"/>
                  <a:cs typeface="Arial Narrow"/>
                  <a:sym typeface="Arial Narrow"/>
                </a:rPr>
                <a:t>Actividades</a:t>
              </a:r>
              <a:endParaRPr sz="1600" b="0" i="0" u="none" strike="noStrike" cap="none">
                <a:solidFill>
                  <a:srgbClr val="000000"/>
                </a:solidFill>
                <a:latin typeface="Arial Narrow"/>
                <a:ea typeface="Arial Narrow"/>
                <a:cs typeface="Arial Narrow"/>
                <a:sym typeface="Arial Narrow"/>
              </a:endParaRPr>
            </a:p>
          </p:txBody>
        </p:sp>
        <p:sp>
          <p:nvSpPr>
            <p:cNvPr id="623" name="Google Shape;623;p8"/>
            <p:cNvSpPr/>
            <p:nvPr/>
          </p:nvSpPr>
          <p:spPr>
            <a:xfrm>
              <a:off x="2769915" y="0"/>
              <a:ext cx="1538842" cy="602775"/>
            </a:xfrm>
            <a:prstGeom prst="chevron">
              <a:avLst>
                <a:gd name="adj" fmla="val 50000"/>
              </a:avLst>
            </a:prstGeom>
            <a:solidFill>
              <a:srgbClr val="30C8B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624" name="Google Shape;624;p8"/>
            <p:cNvSpPr txBox="1"/>
            <p:nvPr/>
          </p:nvSpPr>
          <p:spPr>
            <a:xfrm>
              <a:off x="3071303" y="0"/>
              <a:ext cx="936067" cy="602775"/>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chemeClr val="lt1"/>
                  </a:solidFill>
                  <a:latin typeface="Arial Narrow"/>
                  <a:ea typeface="Arial Narrow"/>
                  <a:cs typeface="Arial Narrow"/>
                  <a:sym typeface="Arial Narrow"/>
                </a:rPr>
                <a:t>Productos</a:t>
              </a:r>
              <a:endParaRPr sz="1600" b="0" i="0" u="none" strike="noStrike" cap="none">
                <a:solidFill>
                  <a:srgbClr val="000000"/>
                </a:solidFill>
                <a:latin typeface="Arial Narrow"/>
                <a:ea typeface="Arial Narrow"/>
                <a:cs typeface="Arial Narrow"/>
                <a:sym typeface="Arial Narrow"/>
              </a:endParaRPr>
            </a:p>
          </p:txBody>
        </p:sp>
        <p:sp>
          <p:nvSpPr>
            <p:cNvPr id="625" name="Google Shape;625;p8"/>
            <p:cNvSpPr/>
            <p:nvPr/>
          </p:nvSpPr>
          <p:spPr>
            <a:xfrm>
              <a:off x="4154873" y="0"/>
              <a:ext cx="1538842" cy="602775"/>
            </a:xfrm>
            <a:prstGeom prst="chevron">
              <a:avLst>
                <a:gd name="adj" fmla="val 50000"/>
              </a:avLst>
            </a:prstGeom>
            <a:solidFill>
              <a:srgbClr val="8BCB3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626" name="Google Shape;626;p8"/>
            <p:cNvSpPr txBox="1"/>
            <p:nvPr/>
          </p:nvSpPr>
          <p:spPr>
            <a:xfrm>
              <a:off x="4456261" y="0"/>
              <a:ext cx="936067" cy="602775"/>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chemeClr val="lt1"/>
                  </a:solidFill>
                  <a:latin typeface="Arial Narrow"/>
                  <a:ea typeface="Arial Narrow"/>
                  <a:cs typeface="Arial Narrow"/>
                  <a:sym typeface="Arial Narrow"/>
                </a:rPr>
                <a:t>Resultados Iniciales</a:t>
              </a:r>
              <a:endParaRPr sz="1600" b="0" i="0" u="none" strike="noStrike" cap="none">
                <a:solidFill>
                  <a:srgbClr val="000000"/>
                </a:solidFill>
                <a:latin typeface="Arial Narrow"/>
                <a:ea typeface="Arial Narrow"/>
                <a:cs typeface="Arial Narrow"/>
                <a:sym typeface="Arial Narrow"/>
              </a:endParaRPr>
            </a:p>
          </p:txBody>
        </p:sp>
        <p:sp>
          <p:nvSpPr>
            <p:cNvPr id="627" name="Google Shape;627;p8"/>
            <p:cNvSpPr/>
            <p:nvPr/>
          </p:nvSpPr>
          <p:spPr>
            <a:xfrm>
              <a:off x="5539831" y="0"/>
              <a:ext cx="1538842" cy="602775"/>
            </a:xfrm>
            <a:prstGeom prst="chevron">
              <a:avLst>
                <a:gd name="adj" fmla="val 50000"/>
              </a:avLst>
            </a:prstGeom>
            <a:solidFill>
              <a:srgbClr val="FEB53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628" name="Google Shape;628;p8"/>
            <p:cNvSpPr txBox="1"/>
            <p:nvPr/>
          </p:nvSpPr>
          <p:spPr>
            <a:xfrm>
              <a:off x="5841219" y="0"/>
              <a:ext cx="936067" cy="602775"/>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chemeClr val="lt1"/>
                  </a:solidFill>
                  <a:latin typeface="Arial Narrow"/>
                  <a:ea typeface="Arial Narrow"/>
                  <a:cs typeface="Arial Narrow"/>
                  <a:sym typeface="Arial Narrow"/>
                </a:rPr>
                <a:t>Resultados Intermedios</a:t>
              </a:r>
              <a:endParaRPr sz="1600" b="0" i="0" u="none" strike="noStrike" cap="none">
                <a:solidFill>
                  <a:srgbClr val="000000"/>
                </a:solidFill>
                <a:latin typeface="Arial Narrow"/>
                <a:ea typeface="Arial Narrow"/>
                <a:cs typeface="Arial Narrow"/>
                <a:sym typeface="Arial Narrow"/>
              </a:endParaRPr>
            </a:p>
          </p:txBody>
        </p:sp>
        <p:sp>
          <p:nvSpPr>
            <p:cNvPr id="629" name="Google Shape;629;p8"/>
            <p:cNvSpPr/>
            <p:nvPr/>
          </p:nvSpPr>
          <p:spPr>
            <a:xfrm>
              <a:off x="6924789" y="0"/>
              <a:ext cx="1538842" cy="602775"/>
            </a:xfrm>
            <a:prstGeom prst="chevron">
              <a:avLst>
                <a:gd name="adj" fmla="val 50000"/>
              </a:avLst>
            </a:prstGeom>
            <a:solidFill>
              <a:srgbClr val="1B85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630" name="Google Shape;630;p8"/>
            <p:cNvSpPr txBox="1"/>
            <p:nvPr/>
          </p:nvSpPr>
          <p:spPr>
            <a:xfrm>
              <a:off x="7226177" y="0"/>
              <a:ext cx="936067" cy="602775"/>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chemeClr val="lt1"/>
                  </a:solidFill>
                  <a:latin typeface="Arial Narrow"/>
                  <a:ea typeface="Arial Narrow"/>
                  <a:cs typeface="Arial Narrow"/>
                  <a:sym typeface="Arial Narrow"/>
                </a:rPr>
                <a:t>Resultados Finales</a:t>
              </a:r>
              <a:endParaRPr sz="1600" b="0" i="0" u="none" strike="noStrike" cap="none">
                <a:solidFill>
                  <a:srgbClr val="000000"/>
                </a:solidFill>
                <a:latin typeface="Arial Narrow"/>
                <a:ea typeface="Arial Narrow"/>
                <a:cs typeface="Arial Narrow"/>
                <a:sym typeface="Arial Narrow"/>
              </a:endParaRPr>
            </a:p>
          </p:txBody>
        </p:sp>
        <p:sp>
          <p:nvSpPr>
            <p:cNvPr id="631" name="Google Shape;631;p8"/>
            <p:cNvSpPr/>
            <p:nvPr/>
          </p:nvSpPr>
          <p:spPr>
            <a:xfrm>
              <a:off x="8309747" y="0"/>
              <a:ext cx="1538842" cy="602775"/>
            </a:xfrm>
            <a:prstGeom prst="chevron">
              <a:avLst>
                <a:gd name="adj" fmla="val 50000"/>
              </a:avLst>
            </a:prstGeom>
            <a:solidFill>
              <a:srgbClr val="08C8E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632" name="Google Shape;632;p8"/>
            <p:cNvSpPr txBox="1"/>
            <p:nvPr/>
          </p:nvSpPr>
          <p:spPr>
            <a:xfrm>
              <a:off x="8611135" y="0"/>
              <a:ext cx="936067" cy="602775"/>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chemeClr val="lt1"/>
                  </a:solidFill>
                  <a:latin typeface="Arial Narrow"/>
                  <a:ea typeface="Arial Narrow"/>
                  <a:cs typeface="Arial Narrow"/>
                  <a:sym typeface="Arial Narrow"/>
                </a:rPr>
                <a:t>Impacto Agregado</a:t>
              </a:r>
              <a:endParaRPr sz="1600" b="0" i="0" u="none" strike="noStrike" cap="none">
                <a:solidFill>
                  <a:srgbClr val="000000"/>
                </a:solidFill>
                <a:latin typeface="Arial Narrow"/>
                <a:ea typeface="Arial Narrow"/>
                <a:cs typeface="Arial Narrow"/>
                <a:sym typeface="Arial Narrow"/>
              </a:endParaRPr>
            </a:p>
          </p:txBody>
        </p:sp>
      </p:grpSp>
      <p:sp>
        <p:nvSpPr>
          <p:cNvPr id="633" name="Google Shape;633;p8"/>
          <p:cNvSpPr/>
          <p:nvPr/>
        </p:nvSpPr>
        <p:spPr>
          <a:xfrm>
            <a:off x="4618034" y="3668635"/>
            <a:ext cx="2769227" cy="283167"/>
          </a:xfrm>
          <a:prstGeom prst="round2SameRect">
            <a:avLst>
              <a:gd name="adj1" fmla="val 16667"/>
              <a:gd name="adj2" fmla="val 0"/>
            </a:avLst>
          </a:prstGeom>
          <a:solidFill>
            <a:srgbClr val="76B82A"/>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lt1"/>
                </a:solidFill>
                <a:latin typeface="Arial Narrow"/>
                <a:ea typeface="Arial Narrow"/>
                <a:cs typeface="Arial Narrow"/>
                <a:sym typeface="Arial Narrow"/>
              </a:rPr>
              <a:t>PEI</a:t>
            </a:r>
            <a:endParaRPr sz="1600" b="0" i="0" u="none" strike="noStrike" cap="none">
              <a:solidFill>
                <a:srgbClr val="000000"/>
              </a:solidFill>
              <a:latin typeface="Arial Narrow"/>
              <a:ea typeface="Arial Narrow"/>
              <a:cs typeface="Arial Narrow"/>
              <a:sym typeface="Arial Narrow"/>
            </a:endParaRPr>
          </a:p>
        </p:txBody>
      </p:sp>
      <p:sp>
        <p:nvSpPr>
          <p:cNvPr id="634" name="Google Shape;634;p8"/>
          <p:cNvSpPr/>
          <p:nvPr/>
        </p:nvSpPr>
        <p:spPr>
          <a:xfrm>
            <a:off x="7369722" y="880511"/>
            <a:ext cx="4093559" cy="245533"/>
          </a:xfrm>
          <a:prstGeom prst="round2SameRect">
            <a:avLst>
              <a:gd name="adj1" fmla="val 16667"/>
              <a:gd name="adj2" fmla="val 0"/>
            </a:avLst>
          </a:prstGeom>
          <a:solidFill>
            <a:srgbClr val="002060"/>
          </a:solidFill>
          <a:ln w="25400" cap="flat" cmpd="sng">
            <a:solidFill>
              <a:srgbClr val="00367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lt1"/>
                </a:solidFill>
                <a:latin typeface="Arial Narrow"/>
                <a:ea typeface="Arial Narrow"/>
                <a:cs typeface="Arial Narrow"/>
                <a:sym typeface="Arial Narrow"/>
              </a:rPr>
              <a:t>PEDN</a:t>
            </a:r>
            <a:endParaRPr sz="1600" b="0" i="0" u="none" strike="noStrike" cap="none">
              <a:solidFill>
                <a:srgbClr val="000000"/>
              </a:solidFill>
              <a:latin typeface="Arial Narrow"/>
              <a:ea typeface="Arial Narrow"/>
              <a:cs typeface="Arial Narrow"/>
              <a:sym typeface="Arial Narrow"/>
            </a:endParaRPr>
          </a:p>
        </p:txBody>
      </p:sp>
      <p:sp>
        <p:nvSpPr>
          <p:cNvPr id="635" name="Google Shape;635;p8"/>
          <p:cNvSpPr txBox="1"/>
          <p:nvPr/>
        </p:nvSpPr>
        <p:spPr>
          <a:xfrm>
            <a:off x="2579827" y="4604132"/>
            <a:ext cx="1716961"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chemeClr val="dk1"/>
                </a:solidFill>
                <a:latin typeface="Arial Narrow"/>
                <a:ea typeface="Arial Narrow"/>
                <a:cs typeface="Arial Narrow"/>
                <a:sym typeface="Arial Narrow"/>
              </a:rPr>
              <a:t>Actividad Operativa</a:t>
            </a:r>
            <a:endParaRPr sz="1400" b="0" i="0" u="none" strike="noStrike" cap="none">
              <a:solidFill>
                <a:srgbClr val="000000"/>
              </a:solidFill>
              <a:latin typeface="Arial Narrow"/>
              <a:ea typeface="Arial Narrow"/>
              <a:cs typeface="Arial Narrow"/>
              <a:sym typeface="Arial Narrow"/>
            </a:endParaRPr>
          </a:p>
        </p:txBody>
      </p:sp>
      <p:cxnSp>
        <p:nvCxnSpPr>
          <p:cNvPr id="636" name="Google Shape;636;p8"/>
          <p:cNvCxnSpPr/>
          <p:nvPr/>
        </p:nvCxnSpPr>
        <p:spPr>
          <a:xfrm>
            <a:off x="139159" y="2158808"/>
            <a:ext cx="11327533" cy="0"/>
          </a:xfrm>
          <a:prstGeom prst="straightConnector1">
            <a:avLst/>
          </a:prstGeom>
          <a:noFill/>
          <a:ln w="9525" cap="flat" cmpd="sng">
            <a:solidFill>
              <a:srgbClr val="00B0F0"/>
            </a:solidFill>
            <a:prstDash val="lgDash"/>
            <a:round/>
            <a:headEnd type="none" w="sm" len="sm"/>
            <a:tailEnd type="none" w="sm" len="sm"/>
          </a:ln>
        </p:spPr>
      </p:cxnSp>
      <p:sp>
        <p:nvSpPr>
          <p:cNvPr id="637" name="Google Shape;637;p8"/>
          <p:cNvSpPr txBox="1"/>
          <p:nvPr/>
        </p:nvSpPr>
        <p:spPr>
          <a:xfrm>
            <a:off x="5739425" y="2424104"/>
            <a:ext cx="189699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Acciones Estratégicas Sectoriales</a:t>
            </a:r>
            <a:endParaRPr sz="1200" b="0" i="0" u="none" strike="noStrike" cap="none">
              <a:solidFill>
                <a:srgbClr val="000000"/>
              </a:solidFill>
              <a:latin typeface="Arial Narrow"/>
              <a:ea typeface="Arial Narrow"/>
              <a:cs typeface="Arial Narrow"/>
              <a:sym typeface="Arial Narrow"/>
            </a:endParaRPr>
          </a:p>
        </p:txBody>
      </p:sp>
      <p:cxnSp>
        <p:nvCxnSpPr>
          <p:cNvPr id="638" name="Google Shape;638;p8"/>
          <p:cNvCxnSpPr/>
          <p:nvPr/>
        </p:nvCxnSpPr>
        <p:spPr>
          <a:xfrm>
            <a:off x="255030" y="3645235"/>
            <a:ext cx="11327533" cy="0"/>
          </a:xfrm>
          <a:prstGeom prst="straightConnector1">
            <a:avLst/>
          </a:prstGeom>
          <a:noFill/>
          <a:ln w="9525" cap="flat" cmpd="sng">
            <a:solidFill>
              <a:srgbClr val="00B0F0"/>
            </a:solidFill>
            <a:prstDash val="lgDash"/>
            <a:round/>
            <a:headEnd type="none" w="sm" len="sm"/>
            <a:tailEnd type="none" w="sm" len="sm"/>
          </a:ln>
        </p:spPr>
      </p:cxnSp>
      <p:cxnSp>
        <p:nvCxnSpPr>
          <p:cNvPr id="639" name="Google Shape;639;p8"/>
          <p:cNvCxnSpPr/>
          <p:nvPr/>
        </p:nvCxnSpPr>
        <p:spPr>
          <a:xfrm>
            <a:off x="6002485" y="2471985"/>
            <a:ext cx="0" cy="301894"/>
          </a:xfrm>
          <a:prstGeom prst="straightConnector1">
            <a:avLst/>
          </a:prstGeom>
          <a:noFill/>
          <a:ln w="9525" cap="flat" cmpd="sng">
            <a:solidFill>
              <a:srgbClr val="0048AD"/>
            </a:solidFill>
            <a:prstDash val="solid"/>
            <a:round/>
            <a:headEnd type="none" w="sm" len="sm"/>
            <a:tailEnd type="none" w="sm" len="sm"/>
          </a:ln>
        </p:spPr>
      </p:cxnSp>
      <p:cxnSp>
        <p:nvCxnSpPr>
          <p:cNvPr id="640" name="Google Shape;640;p8"/>
          <p:cNvCxnSpPr/>
          <p:nvPr/>
        </p:nvCxnSpPr>
        <p:spPr>
          <a:xfrm>
            <a:off x="1613606" y="1040607"/>
            <a:ext cx="0" cy="4841577"/>
          </a:xfrm>
          <a:prstGeom prst="straightConnector1">
            <a:avLst/>
          </a:prstGeom>
          <a:noFill/>
          <a:ln w="9525" cap="flat" cmpd="sng">
            <a:solidFill>
              <a:srgbClr val="00B0F0"/>
            </a:solidFill>
            <a:prstDash val="lgDash"/>
            <a:round/>
            <a:headEnd type="none" w="sm" len="sm"/>
            <a:tailEnd type="none" w="sm" len="sm"/>
          </a:ln>
        </p:spPr>
      </p:cxnSp>
      <p:sp>
        <p:nvSpPr>
          <p:cNvPr id="641" name="Google Shape;641;p8"/>
          <p:cNvSpPr txBox="1"/>
          <p:nvPr/>
        </p:nvSpPr>
        <p:spPr>
          <a:xfrm>
            <a:off x="255030" y="1419004"/>
            <a:ext cx="1135776"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1" i="0" u="none" strike="noStrike" cap="none">
                <a:solidFill>
                  <a:srgbClr val="0070C0"/>
                </a:solidFill>
                <a:latin typeface="Arial Narrow"/>
                <a:ea typeface="Arial Narrow"/>
                <a:cs typeface="Arial Narrow"/>
                <a:sym typeface="Arial Narrow"/>
              </a:rPr>
              <a:t>ESTADO</a:t>
            </a:r>
            <a:endParaRPr sz="1600" b="1" i="0" u="none" strike="noStrike" cap="none">
              <a:solidFill>
                <a:srgbClr val="0070C0"/>
              </a:solidFill>
              <a:latin typeface="Arial Narrow"/>
              <a:ea typeface="Arial Narrow"/>
              <a:cs typeface="Arial Narrow"/>
              <a:sym typeface="Arial Narrow"/>
            </a:endParaRPr>
          </a:p>
        </p:txBody>
      </p:sp>
      <p:sp>
        <p:nvSpPr>
          <p:cNvPr id="642" name="Google Shape;642;p8"/>
          <p:cNvSpPr txBox="1"/>
          <p:nvPr/>
        </p:nvSpPr>
        <p:spPr>
          <a:xfrm>
            <a:off x="143267" y="2625674"/>
            <a:ext cx="13593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F0"/>
                </a:solidFill>
                <a:latin typeface="Arial Narrow"/>
                <a:ea typeface="Arial Narrow"/>
                <a:cs typeface="Arial Narrow"/>
                <a:sym typeface="Arial Narrow"/>
              </a:rPr>
              <a:t>TERRITORIO</a:t>
            </a:r>
            <a:endParaRPr sz="1600" b="0" i="0" u="none" strike="noStrike" cap="none">
              <a:solidFill>
                <a:srgbClr val="00B0F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F0"/>
                </a:solidFill>
                <a:latin typeface="Arial Narrow"/>
                <a:ea typeface="Arial Narrow"/>
                <a:cs typeface="Arial Narrow"/>
                <a:sym typeface="Arial Narrow"/>
              </a:rPr>
              <a:t>Y GOBIERNO</a:t>
            </a:r>
            <a:endParaRPr sz="1600" b="0" i="0" u="none" strike="noStrike" cap="none">
              <a:solidFill>
                <a:srgbClr val="00B0F0"/>
              </a:solidFill>
              <a:latin typeface="Arial Narrow"/>
              <a:ea typeface="Arial Narrow"/>
              <a:cs typeface="Arial Narrow"/>
              <a:sym typeface="Arial Narrow"/>
            </a:endParaRPr>
          </a:p>
        </p:txBody>
      </p:sp>
      <p:sp>
        <p:nvSpPr>
          <p:cNvPr id="643" name="Google Shape;643;p8"/>
          <p:cNvSpPr txBox="1"/>
          <p:nvPr/>
        </p:nvSpPr>
        <p:spPr>
          <a:xfrm>
            <a:off x="139159" y="4510651"/>
            <a:ext cx="1135776"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50"/>
                </a:solidFill>
                <a:latin typeface="Arial Narrow"/>
                <a:ea typeface="Arial Narrow"/>
                <a:cs typeface="Arial Narrow"/>
                <a:sym typeface="Arial Narrow"/>
              </a:rPr>
              <a:t>ENTIDAD PÚBLICA</a:t>
            </a:r>
            <a:endParaRPr sz="1600" b="0" i="0" u="none" strike="noStrike" cap="none">
              <a:solidFill>
                <a:srgbClr val="00B050"/>
              </a:solidFill>
              <a:latin typeface="Arial Narrow"/>
              <a:ea typeface="Arial Narrow"/>
              <a:cs typeface="Arial Narrow"/>
              <a:sym typeface="Arial Narrow"/>
            </a:endParaRPr>
          </a:p>
        </p:txBody>
      </p:sp>
      <p:sp>
        <p:nvSpPr>
          <p:cNvPr id="644" name="Google Shape;644;p8"/>
          <p:cNvSpPr txBox="1"/>
          <p:nvPr/>
        </p:nvSpPr>
        <p:spPr>
          <a:xfrm>
            <a:off x="7413383" y="1068851"/>
            <a:ext cx="1188719"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Acciones </a:t>
            </a: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Estratégicas</a:t>
            </a:r>
            <a:endParaRPr sz="1400" b="0" i="0" u="none" strike="noStrike" cap="none">
              <a:solidFill>
                <a:srgbClr val="000000"/>
              </a:solidFill>
              <a:latin typeface="Arial Narrow"/>
              <a:ea typeface="Arial Narrow"/>
              <a:cs typeface="Arial Narrow"/>
              <a:sym typeface="Arial Narrow"/>
            </a:endParaRPr>
          </a:p>
        </p:txBody>
      </p:sp>
      <p:sp>
        <p:nvSpPr>
          <p:cNvPr id="645" name="Google Shape;645;p8"/>
          <p:cNvSpPr txBox="1"/>
          <p:nvPr/>
        </p:nvSpPr>
        <p:spPr>
          <a:xfrm>
            <a:off x="8708968" y="1068851"/>
            <a:ext cx="134063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Objetivos</a:t>
            </a: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 Específicos</a:t>
            </a:r>
            <a:endParaRPr sz="1400" b="0" i="0" u="none" strike="noStrike" cap="none">
              <a:solidFill>
                <a:srgbClr val="000000"/>
              </a:solidFill>
              <a:latin typeface="Arial Narrow"/>
              <a:ea typeface="Arial Narrow"/>
              <a:cs typeface="Arial Narrow"/>
              <a:sym typeface="Arial Narrow"/>
            </a:endParaRPr>
          </a:p>
        </p:txBody>
      </p:sp>
      <p:sp>
        <p:nvSpPr>
          <p:cNvPr id="646" name="Google Shape;646;p8"/>
          <p:cNvSpPr txBox="1"/>
          <p:nvPr/>
        </p:nvSpPr>
        <p:spPr>
          <a:xfrm>
            <a:off x="10130937" y="1112712"/>
            <a:ext cx="121988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Objetivos</a:t>
            </a: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Nacionales</a:t>
            </a:r>
            <a:endParaRPr sz="1400" b="0" i="0" u="none" strike="noStrike" cap="none">
              <a:solidFill>
                <a:srgbClr val="000000"/>
              </a:solidFill>
              <a:latin typeface="Arial Narrow"/>
              <a:ea typeface="Arial Narrow"/>
              <a:cs typeface="Arial Narrow"/>
              <a:sym typeface="Arial Narrow"/>
            </a:endParaRPr>
          </a:p>
        </p:txBody>
      </p:sp>
      <p:sp>
        <p:nvSpPr>
          <p:cNvPr id="647" name="Google Shape;647;p8"/>
          <p:cNvSpPr/>
          <p:nvPr/>
        </p:nvSpPr>
        <p:spPr>
          <a:xfrm>
            <a:off x="2019744" y="4337184"/>
            <a:ext cx="2769227" cy="283167"/>
          </a:xfrm>
          <a:prstGeom prst="round2SameRect">
            <a:avLst>
              <a:gd name="adj1" fmla="val 16667"/>
              <a:gd name="adj2" fmla="val 0"/>
            </a:avLst>
          </a:prstGeom>
          <a:solidFill>
            <a:srgbClr val="76B82A"/>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lt1"/>
                </a:solidFill>
                <a:latin typeface="Arial Narrow"/>
                <a:ea typeface="Arial Narrow"/>
                <a:cs typeface="Arial Narrow"/>
                <a:sym typeface="Arial Narrow"/>
              </a:rPr>
              <a:t>POI</a:t>
            </a:r>
            <a:endParaRPr sz="1600" b="0" i="0" u="none" strike="noStrike" cap="none">
              <a:solidFill>
                <a:srgbClr val="000000"/>
              </a:solidFill>
              <a:latin typeface="Arial Narrow"/>
              <a:ea typeface="Arial Narrow"/>
              <a:cs typeface="Arial Narrow"/>
              <a:sym typeface="Arial Narrow"/>
            </a:endParaRPr>
          </a:p>
        </p:txBody>
      </p:sp>
      <p:sp>
        <p:nvSpPr>
          <p:cNvPr id="648" name="Google Shape;648;p8"/>
          <p:cNvSpPr/>
          <p:nvPr/>
        </p:nvSpPr>
        <p:spPr>
          <a:xfrm>
            <a:off x="6005925" y="2169407"/>
            <a:ext cx="4296225" cy="283167"/>
          </a:xfrm>
          <a:prstGeom prst="round2SameRect">
            <a:avLst>
              <a:gd name="adj1" fmla="val 16667"/>
              <a:gd name="adj2" fmla="val 0"/>
            </a:avLst>
          </a:prstGeom>
          <a:solidFill>
            <a:srgbClr val="00B0F0"/>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lt1"/>
                </a:solidFill>
                <a:latin typeface="Arial Narrow"/>
                <a:ea typeface="Arial Narrow"/>
                <a:cs typeface="Arial Narrow"/>
                <a:sym typeface="Arial Narrow"/>
              </a:rPr>
              <a:t>PESEM / PEM</a:t>
            </a:r>
            <a:endParaRPr sz="1600" b="0" i="0" u="none" strike="noStrike" cap="none">
              <a:solidFill>
                <a:schemeClr val="lt1"/>
              </a:solidFill>
              <a:latin typeface="Arial Narrow"/>
              <a:ea typeface="Arial Narrow"/>
              <a:cs typeface="Arial Narrow"/>
              <a:sym typeface="Arial Narrow"/>
            </a:endParaRPr>
          </a:p>
        </p:txBody>
      </p:sp>
      <p:cxnSp>
        <p:nvCxnSpPr>
          <p:cNvPr id="649" name="Google Shape;649;p8"/>
          <p:cNvCxnSpPr/>
          <p:nvPr/>
        </p:nvCxnSpPr>
        <p:spPr>
          <a:xfrm>
            <a:off x="7369722" y="2471985"/>
            <a:ext cx="0" cy="301894"/>
          </a:xfrm>
          <a:prstGeom prst="straightConnector1">
            <a:avLst/>
          </a:prstGeom>
          <a:noFill/>
          <a:ln w="9525" cap="flat" cmpd="sng">
            <a:solidFill>
              <a:srgbClr val="0048AD"/>
            </a:solidFill>
            <a:prstDash val="solid"/>
            <a:round/>
            <a:headEnd type="none" w="sm" len="sm"/>
            <a:tailEnd type="none" w="sm" len="sm"/>
          </a:ln>
        </p:spPr>
      </p:cxnSp>
      <p:sp>
        <p:nvSpPr>
          <p:cNvPr id="650" name="Google Shape;650;p8"/>
          <p:cNvSpPr/>
          <p:nvPr/>
        </p:nvSpPr>
        <p:spPr>
          <a:xfrm>
            <a:off x="3314377" y="1594071"/>
            <a:ext cx="6997275" cy="247680"/>
          </a:xfrm>
          <a:prstGeom prst="round2SameRect">
            <a:avLst>
              <a:gd name="adj1" fmla="val 16667"/>
              <a:gd name="adj2" fmla="val 0"/>
            </a:avLst>
          </a:prstGeom>
          <a:solidFill>
            <a:srgbClr val="0070C0"/>
          </a:solidFill>
          <a:ln w="25400" cap="flat" cmpd="sng">
            <a:solidFill>
              <a:srgbClr val="00367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lt1"/>
                </a:solidFill>
                <a:latin typeface="Arial Narrow"/>
                <a:ea typeface="Arial Narrow"/>
                <a:cs typeface="Arial Narrow"/>
                <a:sym typeface="Arial Narrow"/>
              </a:rPr>
              <a:t>POLÍTICAS NACIONALES</a:t>
            </a:r>
            <a:endParaRPr sz="1600" b="0" i="0" u="none" strike="noStrike" cap="none">
              <a:solidFill>
                <a:srgbClr val="000000"/>
              </a:solidFill>
              <a:latin typeface="Arial Narrow"/>
              <a:ea typeface="Arial Narrow"/>
              <a:cs typeface="Arial Narrow"/>
              <a:sym typeface="Arial Narrow"/>
            </a:endParaRPr>
          </a:p>
        </p:txBody>
      </p:sp>
      <p:sp>
        <p:nvSpPr>
          <p:cNvPr id="651" name="Google Shape;651;p8"/>
          <p:cNvSpPr txBox="1"/>
          <p:nvPr/>
        </p:nvSpPr>
        <p:spPr>
          <a:xfrm>
            <a:off x="4618034" y="1808783"/>
            <a:ext cx="1355483"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Servicios</a:t>
            </a:r>
            <a:endParaRPr sz="1400" b="0" i="0" u="none" strike="noStrike" cap="none">
              <a:solidFill>
                <a:srgbClr val="000000"/>
              </a:solidFill>
              <a:latin typeface="Arial Narrow"/>
              <a:ea typeface="Arial Narrow"/>
              <a:cs typeface="Arial Narrow"/>
              <a:sym typeface="Arial Narrow"/>
            </a:endParaRPr>
          </a:p>
        </p:txBody>
      </p:sp>
      <p:cxnSp>
        <p:nvCxnSpPr>
          <p:cNvPr id="652" name="Google Shape;652;p8"/>
          <p:cNvCxnSpPr/>
          <p:nvPr/>
        </p:nvCxnSpPr>
        <p:spPr>
          <a:xfrm>
            <a:off x="7369722" y="1105032"/>
            <a:ext cx="0" cy="301894"/>
          </a:xfrm>
          <a:prstGeom prst="straightConnector1">
            <a:avLst/>
          </a:prstGeom>
          <a:noFill/>
          <a:ln w="9525" cap="flat" cmpd="sng">
            <a:solidFill>
              <a:srgbClr val="0048AD"/>
            </a:solidFill>
            <a:prstDash val="solid"/>
            <a:round/>
            <a:headEnd type="none" w="sm" len="sm"/>
            <a:tailEnd type="none" w="sm" len="sm"/>
          </a:ln>
        </p:spPr>
      </p:cxnSp>
      <p:cxnSp>
        <p:nvCxnSpPr>
          <p:cNvPr id="653" name="Google Shape;653;p8"/>
          <p:cNvCxnSpPr/>
          <p:nvPr/>
        </p:nvCxnSpPr>
        <p:spPr>
          <a:xfrm>
            <a:off x="10302149" y="2480406"/>
            <a:ext cx="0" cy="301894"/>
          </a:xfrm>
          <a:prstGeom prst="straightConnector1">
            <a:avLst/>
          </a:prstGeom>
          <a:noFill/>
          <a:ln w="9525" cap="flat" cmpd="sng">
            <a:solidFill>
              <a:srgbClr val="0048AD"/>
            </a:solidFill>
            <a:prstDash val="solid"/>
            <a:round/>
            <a:headEnd type="none" w="sm" len="sm"/>
            <a:tailEnd type="none" w="sm" len="sm"/>
          </a:ln>
        </p:spPr>
      </p:cxnSp>
      <p:cxnSp>
        <p:nvCxnSpPr>
          <p:cNvPr id="654" name="Google Shape;654;p8"/>
          <p:cNvCxnSpPr/>
          <p:nvPr/>
        </p:nvCxnSpPr>
        <p:spPr>
          <a:xfrm>
            <a:off x="11463281" y="1105032"/>
            <a:ext cx="0" cy="301894"/>
          </a:xfrm>
          <a:prstGeom prst="straightConnector1">
            <a:avLst/>
          </a:prstGeom>
          <a:noFill/>
          <a:ln w="9525" cap="flat" cmpd="sng">
            <a:solidFill>
              <a:srgbClr val="0048AD"/>
            </a:solidFill>
            <a:prstDash val="solid"/>
            <a:round/>
            <a:headEnd type="none" w="sm" len="sm"/>
            <a:tailEnd type="none" w="sm" len="sm"/>
          </a:ln>
        </p:spPr>
      </p:cxnSp>
      <p:cxnSp>
        <p:nvCxnSpPr>
          <p:cNvPr id="655" name="Google Shape;655;p8"/>
          <p:cNvCxnSpPr/>
          <p:nvPr/>
        </p:nvCxnSpPr>
        <p:spPr>
          <a:xfrm>
            <a:off x="8716608" y="1125208"/>
            <a:ext cx="0" cy="301894"/>
          </a:xfrm>
          <a:prstGeom prst="straightConnector1">
            <a:avLst/>
          </a:prstGeom>
          <a:noFill/>
          <a:ln w="9525" cap="flat" cmpd="sng">
            <a:solidFill>
              <a:srgbClr val="0048AD"/>
            </a:solidFill>
            <a:prstDash val="solid"/>
            <a:round/>
            <a:headEnd type="none" w="sm" len="sm"/>
            <a:tailEnd type="none" w="sm" len="sm"/>
          </a:ln>
        </p:spPr>
      </p:cxnSp>
      <p:cxnSp>
        <p:nvCxnSpPr>
          <p:cNvPr id="656" name="Google Shape;656;p8"/>
          <p:cNvCxnSpPr/>
          <p:nvPr/>
        </p:nvCxnSpPr>
        <p:spPr>
          <a:xfrm>
            <a:off x="10066851" y="1125208"/>
            <a:ext cx="0" cy="301894"/>
          </a:xfrm>
          <a:prstGeom prst="straightConnector1">
            <a:avLst/>
          </a:prstGeom>
          <a:noFill/>
          <a:ln w="9525" cap="flat" cmpd="sng">
            <a:solidFill>
              <a:srgbClr val="0048AD"/>
            </a:solidFill>
            <a:prstDash val="solid"/>
            <a:round/>
            <a:headEnd type="none" w="sm" len="sm"/>
            <a:tailEnd type="none" w="sm" len="sm"/>
          </a:ln>
        </p:spPr>
      </p:cxnSp>
      <p:cxnSp>
        <p:nvCxnSpPr>
          <p:cNvPr id="657" name="Google Shape;657;p8"/>
          <p:cNvCxnSpPr/>
          <p:nvPr/>
        </p:nvCxnSpPr>
        <p:spPr>
          <a:xfrm>
            <a:off x="4630027" y="3912995"/>
            <a:ext cx="0" cy="301894"/>
          </a:xfrm>
          <a:prstGeom prst="straightConnector1">
            <a:avLst/>
          </a:prstGeom>
          <a:noFill/>
          <a:ln w="9525" cap="flat" cmpd="sng">
            <a:solidFill>
              <a:srgbClr val="26968A"/>
            </a:solidFill>
            <a:prstDash val="solid"/>
            <a:round/>
            <a:headEnd type="none" w="sm" len="sm"/>
            <a:tailEnd type="none" w="sm" len="sm"/>
          </a:ln>
        </p:spPr>
      </p:cxnSp>
      <p:cxnSp>
        <p:nvCxnSpPr>
          <p:cNvPr id="658" name="Google Shape;658;p8"/>
          <p:cNvCxnSpPr/>
          <p:nvPr/>
        </p:nvCxnSpPr>
        <p:spPr>
          <a:xfrm>
            <a:off x="7368144" y="3912995"/>
            <a:ext cx="0" cy="301894"/>
          </a:xfrm>
          <a:prstGeom prst="straightConnector1">
            <a:avLst/>
          </a:prstGeom>
          <a:noFill/>
          <a:ln w="9525" cap="flat" cmpd="sng">
            <a:solidFill>
              <a:srgbClr val="26968A"/>
            </a:solidFill>
            <a:prstDash val="solid"/>
            <a:round/>
            <a:headEnd type="none" w="sm" len="sm"/>
            <a:tailEnd type="none" w="sm" len="sm"/>
          </a:ln>
        </p:spPr>
      </p:cxnSp>
      <p:cxnSp>
        <p:nvCxnSpPr>
          <p:cNvPr id="659" name="Google Shape;659;p8"/>
          <p:cNvCxnSpPr/>
          <p:nvPr/>
        </p:nvCxnSpPr>
        <p:spPr>
          <a:xfrm>
            <a:off x="6029818" y="3912995"/>
            <a:ext cx="0" cy="301894"/>
          </a:xfrm>
          <a:prstGeom prst="straightConnector1">
            <a:avLst/>
          </a:prstGeom>
          <a:noFill/>
          <a:ln w="9525" cap="flat" cmpd="sng">
            <a:solidFill>
              <a:srgbClr val="26968A"/>
            </a:solidFill>
            <a:prstDash val="solid"/>
            <a:round/>
            <a:headEnd type="none" w="sm" len="sm"/>
            <a:tailEnd type="none" w="sm" len="sm"/>
          </a:ln>
        </p:spPr>
      </p:cxnSp>
      <p:sp>
        <p:nvSpPr>
          <p:cNvPr id="660" name="Google Shape;660;p8"/>
          <p:cNvSpPr txBox="1"/>
          <p:nvPr/>
        </p:nvSpPr>
        <p:spPr>
          <a:xfrm>
            <a:off x="7722654" y="1804666"/>
            <a:ext cx="2202066"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Objetivos Prioritarios</a:t>
            </a:r>
            <a:endParaRPr sz="1400" b="0" i="0" u="none" strike="noStrike" cap="none">
              <a:solidFill>
                <a:srgbClr val="000000"/>
              </a:solidFill>
              <a:latin typeface="Arial Narrow"/>
              <a:ea typeface="Arial Narrow"/>
              <a:cs typeface="Arial Narrow"/>
              <a:sym typeface="Arial Narrow"/>
            </a:endParaRPr>
          </a:p>
        </p:txBody>
      </p:sp>
      <p:cxnSp>
        <p:nvCxnSpPr>
          <p:cNvPr id="661" name="Google Shape;661;p8"/>
          <p:cNvCxnSpPr/>
          <p:nvPr/>
        </p:nvCxnSpPr>
        <p:spPr>
          <a:xfrm>
            <a:off x="2006858" y="4642267"/>
            <a:ext cx="0" cy="231398"/>
          </a:xfrm>
          <a:prstGeom prst="straightConnector1">
            <a:avLst/>
          </a:prstGeom>
          <a:noFill/>
          <a:ln w="9525" cap="flat" cmpd="sng">
            <a:solidFill>
              <a:srgbClr val="26968A"/>
            </a:solidFill>
            <a:prstDash val="solid"/>
            <a:round/>
            <a:headEnd type="none" w="sm" len="sm"/>
            <a:tailEnd type="none" w="sm" len="sm"/>
          </a:ln>
        </p:spPr>
      </p:cxnSp>
      <p:cxnSp>
        <p:nvCxnSpPr>
          <p:cNvPr id="662" name="Google Shape;662;p8"/>
          <p:cNvCxnSpPr/>
          <p:nvPr/>
        </p:nvCxnSpPr>
        <p:spPr>
          <a:xfrm>
            <a:off x="4788079" y="4651338"/>
            <a:ext cx="0" cy="231398"/>
          </a:xfrm>
          <a:prstGeom prst="straightConnector1">
            <a:avLst/>
          </a:prstGeom>
          <a:noFill/>
          <a:ln w="9525" cap="flat" cmpd="sng">
            <a:solidFill>
              <a:srgbClr val="26968A"/>
            </a:solidFill>
            <a:prstDash val="solid"/>
            <a:round/>
            <a:headEnd type="none" w="sm" len="sm"/>
            <a:tailEnd type="none" w="sm" len="sm"/>
          </a:ln>
        </p:spPr>
      </p:cxnSp>
      <p:sp>
        <p:nvSpPr>
          <p:cNvPr id="663" name="Google Shape;663;p8"/>
          <p:cNvSpPr/>
          <p:nvPr/>
        </p:nvSpPr>
        <p:spPr>
          <a:xfrm>
            <a:off x="2052094" y="5462954"/>
            <a:ext cx="2750172" cy="258805"/>
          </a:xfrm>
          <a:prstGeom prst="round2SameRect">
            <a:avLst>
              <a:gd name="adj1" fmla="val 16667"/>
              <a:gd name="adj2" fmla="val 0"/>
            </a:avLst>
          </a:prstGeom>
          <a:solidFill>
            <a:srgbClr val="76B82A"/>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lt1"/>
                </a:solidFill>
                <a:latin typeface="Arial Narrow"/>
                <a:ea typeface="Arial Narrow"/>
                <a:cs typeface="Arial Narrow"/>
                <a:sym typeface="Arial Narrow"/>
              </a:rPr>
              <a:t>Planefa</a:t>
            </a:r>
            <a:endParaRPr sz="1600" b="0" i="0" u="none" strike="noStrike" cap="none">
              <a:solidFill>
                <a:srgbClr val="000000"/>
              </a:solidFill>
              <a:latin typeface="Arial Narrow"/>
              <a:ea typeface="Arial Narrow"/>
              <a:cs typeface="Arial Narrow"/>
              <a:sym typeface="Arial Narrow"/>
            </a:endParaRPr>
          </a:p>
        </p:txBody>
      </p:sp>
      <p:cxnSp>
        <p:nvCxnSpPr>
          <p:cNvPr id="664" name="Google Shape;664;p8"/>
          <p:cNvCxnSpPr/>
          <p:nvPr/>
        </p:nvCxnSpPr>
        <p:spPr>
          <a:xfrm>
            <a:off x="2055730" y="5748706"/>
            <a:ext cx="0" cy="231398"/>
          </a:xfrm>
          <a:prstGeom prst="straightConnector1">
            <a:avLst/>
          </a:prstGeom>
          <a:noFill/>
          <a:ln w="9525" cap="flat" cmpd="sng">
            <a:solidFill>
              <a:srgbClr val="26968A"/>
            </a:solidFill>
            <a:prstDash val="solid"/>
            <a:round/>
            <a:headEnd type="none" w="sm" len="sm"/>
            <a:tailEnd type="none" w="sm" len="sm"/>
          </a:ln>
        </p:spPr>
      </p:cxnSp>
      <p:cxnSp>
        <p:nvCxnSpPr>
          <p:cNvPr id="665" name="Google Shape;665;p8"/>
          <p:cNvCxnSpPr/>
          <p:nvPr/>
        </p:nvCxnSpPr>
        <p:spPr>
          <a:xfrm>
            <a:off x="4798852" y="5738727"/>
            <a:ext cx="0" cy="231398"/>
          </a:xfrm>
          <a:prstGeom prst="straightConnector1">
            <a:avLst/>
          </a:prstGeom>
          <a:noFill/>
          <a:ln w="9525" cap="flat" cmpd="sng">
            <a:solidFill>
              <a:srgbClr val="26968A"/>
            </a:solidFill>
            <a:prstDash val="solid"/>
            <a:round/>
            <a:headEnd type="none" w="sm" len="sm"/>
            <a:tailEnd type="none" w="sm" len="sm"/>
          </a:ln>
        </p:spPr>
      </p:cxnSp>
      <p:sp>
        <p:nvSpPr>
          <p:cNvPr id="666" name="Google Shape;666;p8"/>
          <p:cNvSpPr txBox="1"/>
          <p:nvPr/>
        </p:nvSpPr>
        <p:spPr>
          <a:xfrm>
            <a:off x="7793627" y="3171967"/>
            <a:ext cx="2215272"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Objetivos Estratégicos </a:t>
            </a:r>
            <a:endParaRPr sz="12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70C0"/>
              </a:buClr>
              <a:buSzPts val="1200"/>
              <a:buFont typeface="Arial Narrow"/>
              <a:buNone/>
            </a:pPr>
            <a:r>
              <a:rPr lang="es-PE" sz="1200" b="0" i="0" u="none" strike="noStrike" cap="none">
                <a:solidFill>
                  <a:srgbClr val="0070C0"/>
                </a:solidFill>
                <a:latin typeface="Arial Narrow"/>
                <a:ea typeface="Arial Narrow"/>
                <a:cs typeface="Arial Narrow"/>
                <a:sym typeface="Arial Narrow"/>
              </a:rPr>
              <a:t>Territoriales</a:t>
            </a:r>
            <a:endParaRPr sz="1200" b="0" i="0" u="none" strike="noStrike" cap="none">
              <a:solidFill>
                <a:srgbClr val="000000"/>
              </a:solidFill>
              <a:latin typeface="Arial Narrow"/>
              <a:ea typeface="Arial Narrow"/>
              <a:cs typeface="Arial Narrow"/>
              <a:sym typeface="Arial Narrow"/>
            </a:endParaRPr>
          </a:p>
        </p:txBody>
      </p:sp>
      <p:sp>
        <p:nvSpPr>
          <p:cNvPr id="667" name="Google Shape;667;p8"/>
          <p:cNvSpPr txBox="1"/>
          <p:nvPr/>
        </p:nvSpPr>
        <p:spPr>
          <a:xfrm>
            <a:off x="5748927" y="3172739"/>
            <a:ext cx="189699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Acciones Estratégicas Territoriales</a:t>
            </a:r>
            <a:endParaRPr sz="1200" b="0" i="0" u="none" strike="noStrike" cap="none">
              <a:solidFill>
                <a:srgbClr val="000000"/>
              </a:solidFill>
              <a:latin typeface="Arial Narrow"/>
              <a:ea typeface="Arial Narrow"/>
              <a:cs typeface="Arial Narrow"/>
              <a:sym typeface="Arial Narrow"/>
            </a:endParaRPr>
          </a:p>
        </p:txBody>
      </p:sp>
      <p:cxnSp>
        <p:nvCxnSpPr>
          <p:cNvPr id="668" name="Google Shape;668;p8"/>
          <p:cNvCxnSpPr/>
          <p:nvPr/>
        </p:nvCxnSpPr>
        <p:spPr>
          <a:xfrm>
            <a:off x="6011987" y="3220620"/>
            <a:ext cx="0" cy="301894"/>
          </a:xfrm>
          <a:prstGeom prst="straightConnector1">
            <a:avLst/>
          </a:prstGeom>
          <a:noFill/>
          <a:ln w="9525" cap="flat" cmpd="sng">
            <a:solidFill>
              <a:srgbClr val="0048AD"/>
            </a:solidFill>
            <a:prstDash val="solid"/>
            <a:round/>
            <a:headEnd type="none" w="sm" len="sm"/>
            <a:tailEnd type="none" w="sm" len="sm"/>
          </a:ln>
        </p:spPr>
      </p:cxnSp>
      <p:sp>
        <p:nvSpPr>
          <p:cNvPr id="669" name="Google Shape;669;p8"/>
          <p:cNvSpPr/>
          <p:nvPr/>
        </p:nvSpPr>
        <p:spPr>
          <a:xfrm>
            <a:off x="6015427" y="2918042"/>
            <a:ext cx="4296225" cy="283167"/>
          </a:xfrm>
          <a:prstGeom prst="round2SameRect">
            <a:avLst>
              <a:gd name="adj1" fmla="val 16667"/>
              <a:gd name="adj2" fmla="val 0"/>
            </a:avLst>
          </a:prstGeom>
          <a:solidFill>
            <a:srgbClr val="00B0F0"/>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lt1"/>
                </a:solidFill>
                <a:latin typeface="Arial Narrow"/>
                <a:ea typeface="Arial Narrow"/>
                <a:cs typeface="Arial Narrow"/>
                <a:sym typeface="Arial Narrow"/>
              </a:rPr>
              <a:t>PDRC /PDLC</a:t>
            </a:r>
            <a:endParaRPr sz="1600" b="0" i="0" u="none" strike="noStrike" cap="none">
              <a:solidFill>
                <a:schemeClr val="lt1"/>
              </a:solidFill>
              <a:latin typeface="Arial Narrow"/>
              <a:ea typeface="Arial Narrow"/>
              <a:cs typeface="Arial Narrow"/>
              <a:sym typeface="Arial Narrow"/>
            </a:endParaRPr>
          </a:p>
        </p:txBody>
      </p:sp>
      <p:cxnSp>
        <p:nvCxnSpPr>
          <p:cNvPr id="670" name="Google Shape;670;p8"/>
          <p:cNvCxnSpPr/>
          <p:nvPr/>
        </p:nvCxnSpPr>
        <p:spPr>
          <a:xfrm>
            <a:off x="7379224" y="3220620"/>
            <a:ext cx="0" cy="301894"/>
          </a:xfrm>
          <a:prstGeom prst="straightConnector1">
            <a:avLst/>
          </a:prstGeom>
          <a:noFill/>
          <a:ln w="9525" cap="flat" cmpd="sng">
            <a:solidFill>
              <a:srgbClr val="0048AD"/>
            </a:solidFill>
            <a:prstDash val="solid"/>
            <a:round/>
            <a:headEnd type="none" w="sm" len="sm"/>
            <a:tailEnd type="none" w="sm" len="sm"/>
          </a:ln>
        </p:spPr>
      </p:cxnSp>
      <p:cxnSp>
        <p:nvCxnSpPr>
          <p:cNvPr id="671" name="Google Shape;671;p8"/>
          <p:cNvCxnSpPr/>
          <p:nvPr/>
        </p:nvCxnSpPr>
        <p:spPr>
          <a:xfrm>
            <a:off x="10311651" y="3229041"/>
            <a:ext cx="0" cy="301894"/>
          </a:xfrm>
          <a:prstGeom prst="straightConnector1">
            <a:avLst/>
          </a:prstGeom>
          <a:noFill/>
          <a:ln w="9525" cap="flat" cmpd="sng">
            <a:solidFill>
              <a:srgbClr val="0048AD"/>
            </a:solidFill>
            <a:prstDash val="solid"/>
            <a:round/>
            <a:headEnd type="none" w="sm" len="sm"/>
            <a:tailEnd type="none" w="sm" len="sm"/>
          </a:ln>
        </p:spPr>
      </p:cxnSp>
      <p:sp>
        <p:nvSpPr>
          <p:cNvPr id="672" name="Google Shape;672;p8"/>
          <p:cNvSpPr txBox="1"/>
          <p:nvPr/>
        </p:nvSpPr>
        <p:spPr>
          <a:xfrm>
            <a:off x="3293421" y="1801166"/>
            <a:ext cx="1355483"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Actividades Operativas</a:t>
            </a:r>
            <a:endParaRPr sz="1400" b="0" i="0" u="none" strike="noStrike" cap="none">
              <a:solidFill>
                <a:srgbClr val="000000"/>
              </a:solidFill>
              <a:latin typeface="Arial Narrow"/>
              <a:ea typeface="Arial Narrow"/>
              <a:cs typeface="Arial Narrow"/>
              <a:sym typeface="Arial Narrow"/>
            </a:endParaRPr>
          </a:p>
        </p:txBody>
      </p:sp>
      <p:cxnSp>
        <p:nvCxnSpPr>
          <p:cNvPr id="673" name="Google Shape;673;p8"/>
          <p:cNvCxnSpPr/>
          <p:nvPr/>
        </p:nvCxnSpPr>
        <p:spPr>
          <a:xfrm>
            <a:off x="3310800" y="1804749"/>
            <a:ext cx="0" cy="301894"/>
          </a:xfrm>
          <a:prstGeom prst="straightConnector1">
            <a:avLst/>
          </a:prstGeom>
          <a:noFill/>
          <a:ln w="9525" cap="flat" cmpd="sng">
            <a:solidFill>
              <a:srgbClr val="0048AD"/>
            </a:solidFill>
            <a:prstDash val="solid"/>
            <a:round/>
            <a:headEnd type="none" w="sm" len="sm"/>
            <a:tailEnd type="none" w="sm" len="sm"/>
          </a:ln>
        </p:spPr>
      </p:cxnSp>
      <p:sp>
        <p:nvSpPr>
          <p:cNvPr id="674" name="Google Shape;674;p8"/>
          <p:cNvSpPr txBox="1"/>
          <p:nvPr/>
        </p:nvSpPr>
        <p:spPr>
          <a:xfrm>
            <a:off x="4537444" y="5173309"/>
            <a:ext cx="1492374"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chemeClr val="dk1"/>
                </a:solidFill>
                <a:latin typeface="Arial Narrow"/>
                <a:ea typeface="Arial Narrow"/>
                <a:cs typeface="Arial Narrow"/>
                <a:sym typeface="Arial Narrow"/>
              </a:rPr>
              <a:t>Producto</a:t>
            </a:r>
            <a:endParaRPr sz="1400" b="0" i="0" u="none" strike="noStrike" cap="none">
              <a:solidFill>
                <a:srgbClr val="000000"/>
              </a:solidFill>
              <a:latin typeface="Arial Narrow"/>
              <a:ea typeface="Arial Narrow"/>
              <a:cs typeface="Arial Narrow"/>
              <a:sym typeface="Arial Narrow"/>
            </a:endParaRPr>
          </a:p>
        </p:txBody>
      </p:sp>
      <p:sp>
        <p:nvSpPr>
          <p:cNvPr id="675" name="Google Shape;675;p8"/>
          <p:cNvSpPr txBox="1"/>
          <p:nvPr/>
        </p:nvSpPr>
        <p:spPr>
          <a:xfrm>
            <a:off x="3203189" y="5173309"/>
            <a:ext cx="1421304"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chemeClr val="dk1"/>
                </a:solidFill>
                <a:latin typeface="Arial Narrow"/>
                <a:ea typeface="Arial Narrow"/>
                <a:cs typeface="Arial Narrow"/>
                <a:sym typeface="Arial Narrow"/>
              </a:rPr>
              <a:t>Actividad</a:t>
            </a:r>
            <a:endParaRPr sz="1400" b="0" i="0" u="none" strike="noStrike" cap="none">
              <a:solidFill>
                <a:srgbClr val="000000"/>
              </a:solidFill>
              <a:latin typeface="Arial Narrow"/>
              <a:ea typeface="Arial Narrow"/>
              <a:cs typeface="Arial Narrow"/>
              <a:sym typeface="Arial Narrow"/>
            </a:endParaRPr>
          </a:p>
        </p:txBody>
      </p:sp>
      <p:sp>
        <p:nvSpPr>
          <p:cNvPr id="676" name="Google Shape;676;p8"/>
          <p:cNvSpPr/>
          <p:nvPr/>
        </p:nvSpPr>
        <p:spPr>
          <a:xfrm>
            <a:off x="2036001" y="4894600"/>
            <a:ext cx="8266147" cy="319997"/>
          </a:xfrm>
          <a:prstGeom prst="round2SameRect">
            <a:avLst>
              <a:gd name="adj1" fmla="val 16667"/>
              <a:gd name="adj2" fmla="val 0"/>
            </a:avLst>
          </a:prstGeom>
          <a:solidFill>
            <a:srgbClr val="76B82A"/>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chemeClr val="lt1"/>
                </a:solidFill>
                <a:latin typeface="Arial Narrow"/>
                <a:ea typeface="Arial Narrow"/>
                <a:cs typeface="Arial Narrow"/>
                <a:sym typeface="Arial Narrow"/>
              </a:rPr>
              <a:t>PP</a:t>
            </a:r>
            <a:endParaRPr sz="1600" b="0" i="0" u="none" strike="noStrike" cap="none">
              <a:solidFill>
                <a:srgbClr val="000000"/>
              </a:solidFill>
              <a:latin typeface="Arial Narrow"/>
              <a:ea typeface="Arial Narrow"/>
              <a:cs typeface="Arial Narrow"/>
              <a:sym typeface="Arial Narrow"/>
            </a:endParaRPr>
          </a:p>
        </p:txBody>
      </p:sp>
      <p:cxnSp>
        <p:nvCxnSpPr>
          <p:cNvPr id="677" name="Google Shape;677;p8"/>
          <p:cNvCxnSpPr/>
          <p:nvPr/>
        </p:nvCxnSpPr>
        <p:spPr>
          <a:xfrm>
            <a:off x="3180555" y="5175144"/>
            <a:ext cx="0" cy="231398"/>
          </a:xfrm>
          <a:prstGeom prst="straightConnector1">
            <a:avLst/>
          </a:prstGeom>
          <a:noFill/>
          <a:ln w="9525" cap="flat" cmpd="sng">
            <a:solidFill>
              <a:srgbClr val="26968A"/>
            </a:solidFill>
            <a:prstDash val="solid"/>
            <a:round/>
            <a:headEnd type="none" w="sm" len="sm"/>
            <a:tailEnd type="none" w="sm" len="sm"/>
          </a:ln>
        </p:spPr>
      </p:cxnSp>
      <p:cxnSp>
        <p:nvCxnSpPr>
          <p:cNvPr id="678" name="Google Shape;678;p8"/>
          <p:cNvCxnSpPr/>
          <p:nvPr/>
        </p:nvCxnSpPr>
        <p:spPr>
          <a:xfrm>
            <a:off x="4537444" y="5175144"/>
            <a:ext cx="0" cy="231398"/>
          </a:xfrm>
          <a:prstGeom prst="straightConnector1">
            <a:avLst/>
          </a:prstGeom>
          <a:noFill/>
          <a:ln w="9525" cap="flat" cmpd="sng">
            <a:solidFill>
              <a:srgbClr val="26968A"/>
            </a:solidFill>
            <a:prstDash val="solid"/>
            <a:round/>
            <a:headEnd type="none" w="sm" len="sm"/>
            <a:tailEnd type="none" w="sm" len="sm"/>
          </a:ln>
        </p:spPr>
      </p:cxnSp>
      <p:cxnSp>
        <p:nvCxnSpPr>
          <p:cNvPr id="679" name="Google Shape;679;p8"/>
          <p:cNvCxnSpPr/>
          <p:nvPr/>
        </p:nvCxnSpPr>
        <p:spPr>
          <a:xfrm>
            <a:off x="6025982" y="5194194"/>
            <a:ext cx="0" cy="231398"/>
          </a:xfrm>
          <a:prstGeom prst="straightConnector1">
            <a:avLst/>
          </a:prstGeom>
          <a:noFill/>
          <a:ln w="9525" cap="flat" cmpd="sng">
            <a:solidFill>
              <a:srgbClr val="26968A"/>
            </a:solidFill>
            <a:prstDash val="solid"/>
            <a:round/>
            <a:headEnd type="none" w="sm" len="sm"/>
            <a:tailEnd type="none" w="sm" len="sm"/>
          </a:ln>
        </p:spPr>
      </p:cxnSp>
      <p:cxnSp>
        <p:nvCxnSpPr>
          <p:cNvPr id="680" name="Google Shape;680;p8"/>
          <p:cNvCxnSpPr/>
          <p:nvPr/>
        </p:nvCxnSpPr>
        <p:spPr>
          <a:xfrm>
            <a:off x="2056605" y="5156094"/>
            <a:ext cx="0" cy="231398"/>
          </a:xfrm>
          <a:prstGeom prst="straightConnector1">
            <a:avLst/>
          </a:prstGeom>
          <a:noFill/>
          <a:ln w="9525" cap="flat" cmpd="sng">
            <a:solidFill>
              <a:srgbClr val="26968A"/>
            </a:solidFill>
            <a:prstDash val="solid"/>
            <a:round/>
            <a:headEnd type="none" w="sm" len="sm"/>
            <a:tailEnd type="none" w="sm" len="sm"/>
          </a:ln>
        </p:spPr>
      </p:cxnSp>
      <p:sp>
        <p:nvSpPr>
          <p:cNvPr id="681" name="Google Shape;681;p8"/>
          <p:cNvSpPr txBox="1"/>
          <p:nvPr/>
        </p:nvSpPr>
        <p:spPr>
          <a:xfrm>
            <a:off x="1941151" y="5170760"/>
            <a:ext cx="1356889"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chemeClr val="dk1"/>
                </a:solidFill>
                <a:latin typeface="Arial Narrow"/>
                <a:ea typeface="Arial Narrow"/>
                <a:cs typeface="Arial Narrow"/>
                <a:sym typeface="Arial Narrow"/>
              </a:rPr>
              <a:t>Insumos</a:t>
            </a:r>
            <a:endParaRPr sz="1400" b="0" i="0" u="none" strike="noStrike" cap="none">
              <a:solidFill>
                <a:srgbClr val="000000"/>
              </a:solidFill>
              <a:latin typeface="Arial Narrow"/>
              <a:ea typeface="Arial Narrow"/>
              <a:cs typeface="Arial Narrow"/>
              <a:sym typeface="Arial Narrow"/>
            </a:endParaRPr>
          </a:p>
        </p:txBody>
      </p:sp>
      <p:cxnSp>
        <p:nvCxnSpPr>
          <p:cNvPr id="682" name="Google Shape;682;p8"/>
          <p:cNvCxnSpPr/>
          <p:nvPr/>
        </p:nvCxnSpPr>
        <p:spPr>
          <a:xfrm>
            <a:off x="10272652" y="5202060"/>
            <a:ext cx="0" cy="231398"/>
          </a:xfrm>
          <a:prstGeom prst="straightConnector1">
            <a:avLst/>
          </a:prstGeom>
          <a:noFill/>
          <a:ln w="9525" cap="flat" cmpd="sng">
            <a:solidFill>
              <a:srgbClr val="26968A"/>
            </a:solidFill>
            <a:prstDash val="solid"/>
            <a:round/>
            <a:headEnd type="none" w="sm" len="sm"/>
            <a:tailEnd type="none" w="sm" len="sm"/>
          </a:ln>
        </p:spPr>
      </p:cxnSp>
      <p:cxnSp>
        <p:nvCxnSpPr>
          <p:cNvPr id="683" name="Google Shape;683;p8"/>
          <p:cNvCxnSpPr/>
          <p:nvPr/>
        </p:nvCxnSpPr>
        <p:spPr>
          <a:xfrm>
            <a:off x="8698344" y="5188999"/>
            <a:ext cx="0" cy="231398"/>
          </a:xfrm>
          <a:prstGeom prst="straightConnector1">
            <a:avLst/>
          </a:prstGeom>
          <a:noFill/>
          <a:ln w="9525" cap="flat" cmpd="sng">
            <a:solidFill>
              <a:srgbClr val="26968A"/>
            </a:solidFill>
            <a:prstDash val="solid"/>
            <a:round/>
            <a:headEnd type="none" w="sm" len="sm"/>
            <a:tailEnd type="none" w="sm" len="sm"/>
          </a:ln>
        </p:spPr>
      </p:cxnSp>
      <p:sp>
        <p:nvSpPr>
          <p:cNvPr id="684" name="Google Shape;684;p8"/>
          <p:cNvSpPr txBox="1"/>
          <p:nvPr/>
        </p:nvSpPr>
        <p:spPr>
          <a:xfrm>
            <a:off x="8839199" y="5186569"/>
            <a:ext cx="149237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chemeClr val="dk1"/>
                </a:solidFill>
                <a:latin typeface="Arial Narrow"/>
                <a:ea typeface="Arial Narrow"/>
                <a:cs typeface="Arial Narrow"/>
                <a:sym typeface="Arial Narrow"/>
              </a:rPr>
              <a:t>Resultado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chemeClr val="dk1"/>
                </a:solidFill>
                <a:latin typeface="Arial Narrow"/>
                <a:ea typeface="Arial Narrow"/>
                <a:cs typeface="Arial Narrow"/>
                <a:sym typeface="Arial Narrow"/>
              </a:rPr>
              <a:t>final</a:t>
            </a:r>
            <a:endParaRPr sz="1400" b="0" i="0" u="none" strike="noStrike" cap="none">
              <a:solidFill>
                <a:srgbClr val="000000"/>
              </a:solidFill>
              <a:latin typeface="Arial Narrow"/>
              <a:ea typeface="Arial Narrow"/>
              <a:cs typeface="Arial Narrow"/>
              <a:sym typeface="Arial Narrow"/>
            </a:endParaRPr>
          </a:p>
        </p:txBody>
      </p:sp>
      <p:sp>
        <p:nvSpPr>
          <p:cNvPr id="685" name="Google Shape;685;p8"/>
          <p:cNvSpPr txBox="1"/>
          <p:nvPr/>
        </p:nvSpPr>
        <p:spPr>
          <a:xfrm>
            <a:off x="6609077" y="5171868"/>
            <a:ext cx="149237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chemeClr val="dk1"/>
                </a:solidFill>
                <a:latin typeface="Arial Narrow"/>
                <a:ea typeface="Arial Narrow"/>
                <a:cs typeface="Arial Narrow"/>
                <a:sym typeface="Arial Narrow"/>
              </a:rPr>
              <a:t>Resultado específico</a:t>
            </a:r>
            <a:endParaRPr sz="1400" b="0" i="0" u="none" strike="noStrike" cap="none">
              <a:solidFill>
                <a:srgbClr val="000000"/>
              </a:solidFill>
              <a:latin typeface="Arial Narrow"/>
              <a:ea typeface="Arial Narrow"/>
              <a:cs typeface="Arial Narrow"/>
              <a:sym typeface="Arial Narrow"/>
            </a:endParaRPr>
          </a:p>
        </p:txBody>
      </p:sp>
      <p:sp>
        <p:nvSpPr>
          <p:cNvPr id="686" name="Google Shape;686;p8"/>
          <p:cNvSpPr txBox="1"/>
          <p:nvPr/>
        </p:nvSpPr>
        <p:spPr>
          <a:xfrm>
            <a:off x="2531454" y="5728316"/>
            <a:ext cx="1716961"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chemeClr val="dk1"/>
                </a:solidFill>
                <a:latin typeface="Arial Narrow"/>
                <a:ea typeface="Arial Narrow"/>
                <a:cs typeface="Arial Narrow"/>
                <a:sym typeface="Arial Narrow"/>
              </a:rPr>
              <a:t>Actividad Operativa</a:t>
            </a:r>
            <a:endParaRPr sz="1400" b="0" i="0" u="none" strike="noStrike" cap="none">
              <a:solidFill>
                <a:srgbClr val="000000"/>
              </a:solidFill>
              <a:latin typeface="Arial Narrow"/>
              <a:ea typeface="Arial Narrow"/>
              <a:cs typeface="Arial Narrow"/>
              <a:sym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2000"/>
                                        <p:tgtEl>
                                          <p:spTgt spid="612"/>
                                        </p:tgtEl>
                                      </p:cBhvr>
                                    </p:animEffect>
                                  </p:childTnLst>
                                </p:cTn>
                              </p:par>
                              <p:par>
                                <p:cTn id="8" presetID="10" presetClass="entr" presetSubtype="0" fill="hold" nodeType="withEffect">
                                  <p:stCondLst>
                                    <p:cond delay="1000"/>
                                  </p:stCondLst>
                                  <p:childTnLst>
                                    <p:set>
                                      <p:cBhvr>
                                        <p:cTn id="9" dur="1" fill="hold">
                                          <p:stCondLst>
                                            <p:cond delay="0"/>
                                          </p:stCondLst>
                                        </p:cTn>
                                        <p:tgtEl>
                                          <p:spTgt spid="613"/>
                                        </p:tgtEl>
                                        <p:attrNameLst>
                                          <p:attrName>style.visibility</p:attrName>
                                        </p:attrNameLst>
                                      </p:cBhvr>
                                      <p:to>
                                        <p:strVal val="visible"/>
                                      </p:to>
                                    </p:set>
                                    <p:animEffect transition="in" filter="fade">
                                      <p:cBhvr>
                                        <p:cTn id="10" dur="3000"/>
                                        <p:tgtEl>
                                          <p:spTgt spid="613"/>
                                        </p:tgtEl>
                                      </p:cBhvr>
                                    </p:animEffect>
                                  </p:childTnLst>
                                </p:cTn>
                              </p:par>
                              <p:par>
                                <p:cTn id="11" presetID="10" presetClass="entr" presetSubtype="0" fill="hold" nodeType="withEffect">
                                  <p:stCondLst>
                                    <p:cond delay="1000"/>
                                  </p:stCondLst>
                                  <p:childTnLst>
                                    <p:set>
                                      <p:cBhvr>
                                        <p:cTn id="12" dur="1" fill="hold">
                                          <p:stCondLst>
                                            <p:cond delay="0"/>
                                          </p:stCondLst>
                                        </p:cTn>
                                        <p:tgtEl>
                                          <p:spTgt spid="673"/>
                                        </p:tgtEl>
                                        <p:attrNameLst>
                                          <p:attrName>style.visibility</p:attrName>
                                        </p:attrNameLst>
                                      </p:cBhvr>
                                      <p:to>
                                        <p:strVal val="visible"/>
                                      </p:to>
                                    </p:set>
                                    <p:animEffect transition="in" filter="fade">
                                      <p:cBhvr>
                                        <p:cTn id="13" dur="2000"/>
                                        <p:tgtEl>
                                          <p:spTgt spid="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99"/>
        <p:cNvGrpSpPr/>
        <p:nvPr/>
      </p:nvGrpSpPr>
      <p:grpSpPr>
        <a:xfrm>
          <a:off x="0" y="0"/>
          <a:ext cx="0" cy="0"/>
          <a:chOff x="0" y="0"/>
          <a:chExt cx="0" cy="0"/>
        </a:xfrm>
      </p:grpSpPr>
      <p:sp>
        <p:nvSpPr>
          <p:cNvPr id="5100" name="Google Shape;5100;p608"/>
          <p:cNvSpPr txBox="1">
            <a:spLocks noGrp="1"/>
          </p:cNvSpPr>
          <p:nvPr>
            <p:ph type="title"/>
          </p:nvPr>
        </p:nvSpPr>
        <p:spPr>
          <a:xfrm>
            <a:off x="831850" y="320785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sz="4700"/>
              <a:t>Articulación de los instrumentos de planificación y presupuesto</a:t>
            </a:r>
            <a:endParaRPr sz="4700"/>
          </a:p>
        </p:txBody>
      </p:sp>
      <p:sp>
        <p:nvSpPr>
          <p:cNvPr id="5101" name="Google Shape;5101;p608"/>
          <p:cNvSpPr/>
          <p:nvPr/>
        </p:nvSpPr>
        <p:spPr>
          <a:xfrm>
            <a:off x="945664" y="267809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05"/>
        <p:cNvGrpSpPr/>
        <p:nvPr/>
      </p:nvGrpSpPr>
      <p:grpSpPr>
        <a:xfrm>
          <a:off x="0" y="0"/>
          <a:ext cx="0" cy="0"/>
          <a:chOff x="0" y="0"/>
          <a:chExt cx="0" cy="0"/>
        </a:xfrm>
      </p:grpSpPr>
      <p:cxnSp>
        <p:nvCxnSpPr>
          <p:cNvPr id="5106" name="Google Shape;5106;p609"/>
          <p:cNvCxnSpPr/>
          <p:nvPr/>
        </p:nvCxnSpPr>
        <p:spPr>
          <a:xfrm>
            <a:off x="4594813" y="1778079"/>
            <a:ext cx="0" cy="301800"/>
          </a:xfrm>
          <a:prstGeom prst="straightConnector1">
            <a:avLst/>
          </a:prstGeom>
          <a:noFill/>
          <a:ln w="9525" cap="flat" cmpd="sng">
            <a:solidFill>
              <a:srgbClr val="0048AD"/>
            </a:solidFill>
            <a:prstDash val="solid"/>
            <a:round/>
            <a:headEnd type="none" w="sm" len="sm"/>
            <a:tailEnd type="none" w="sm" len="sm"/>
          </a:ln>
        </p:spPr>
      </p:cxnSp>
      <p:cxnSp>
        <p:nvCxnSpPr>
          <p:cNvPr id="5107" name="Google Shape;5107;p609"/>
          <p:cNvCxnSpPr/>
          <p:nvPr/>
        </p:nvCxnSpPr>
        <p:spPr>
          <a:xfrm>
            <a:off x="6001077" y="1798234"/>
            <a:ext cx="0" cy="301800"/>
          </a:xfrm>
          <a:prstGeom prst="straightConnector1">
            <a:avLst/>
          </a:prstGeom>
          <a:noFill/>
          <a:ln w="9525" cap="flat" cmpd="sng">
            <a:solidFill>
              <a:srgbClr val="0048AD"/>
            </a:solidFill>
            <a:prstDash val="solid"/>
            <a:round/>
            <a:headEnd type="none" w="sm" len="sm"/>
            <a:tailEnd type="none" w="sm" len="sm"/>
          </a:ln>
        </p:spPr>
      </p:cxnSp>
      <p:cxnSp>
        <p:nvCxnSpPr>
          <p:cNvPr id="5108" name="Google Shape;5108;p609"/>
          <p:cNvCxnSpPr/>
          <p:nvPr/>
        </p:nvCxnSpPr>
        <p:spPr>
          <a:xfrm>
            <a:off x="10302150" y="1778079"/>
            <a:ext cx="0" cy="301800"/>
          </a:xfrm>
          <a:prstGeom prst="straightConnector1">
            <a:avLst/>
          </a:prstGeom>
          <a:noFill/>
          <a:ln w="9525" cap="flat" cmpd="sng">
            <a:solidFill>
              <a:srgbClr val="0048AD"/>
            </a:solidFill>
            <a:prstDash val="solid"/>
            <a:round/>
            <a:headEnd type="none" w="sm" len="sm"/>
            <a:tailEnd type="none" w="sm" len="sm"/>
          </a:ln>
        </p:spPr>
      </p:cxnSp>
      <p:cxnSp>
        <p:nvCxnSpPr>
          <p:cNvPr id="5109" name="Google Shape;5109;p609"/>
          <p:cNvCxnSpPr/>
          <p:nvPr/>
        </p:nvCxnSpPr>
        <p:spPr>
          <a:xfrm>
            <a:off x="7369722" y="1798234"/>
            <a:ext cx="0" cy="301800"/>
          </a:xfrm>
          <a:prstGeom prst="straightConnector1">
            <a:avLst/>
          </a:prstGeom>
          <a:noFill/>
          <a:ln w="9525" cap="flat" cmpd="sng">
            <a:solidFill>
              <a:srgbClr val="0048AD"/>
            </a:solidFill>
            <a:prstDash val="solid"/>
            <a:round/>
            <a:headEnd type="none" w="sm" len="sm"/>
            <a:tailEnd type="none" w="sm" len="sm"/>
          </a:ln>
        </p:spPr>
      </p:cxnSp>
      <p:sp>
        <p:nvSpPr>
          <p:cNvPr id="5110" name="Google Shape;5110;p609"/>
          <p:cNvSpPr txBox="1"/>
          <p:nvPr/>
        </p:nvSpPr>
        <p:spPr>
          <a:xfrm>
            <a:off x="7784125" y="2423332"/>
            <a:ext cx="2215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Objetivos Estratégicos </a:t>
            </a:r>
            <a:endParaRPr sz="12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Sectoriales</a:t>
            </a:r>
            <a:endParaRPr sz="1200" b="0" i="0" u="none" strike="noStrike" cap="none">
              <a:solidFill>
                <a:srgbClr val="000000"/>
              </a:solidFill>
              <a:latin typeface="Arial Narrow"/>
              <a:ea typeface="Arial Narrow"/>
              <a:cs typeface="Arial Narrow"/>
              <a:sym typeface="Arial Narrow"/>
            </a:endParaRPr>
          </a:p>
        </p:txBody>
      </p:sp>
      <p:sp>
        <p:nvSpPr>
          <p:cNvPr id="5111" name="Google Shape;5111;p609"/>
          <p:cNvSpPr txBox="1"/>
          <p:nvPr/>
        </p:nvSpPr>
        <p:spPr>
          <a:xfrm>
            <a:off x="5978770" y="3922966"/>
            <a:ext cx="1443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Objetivos Estratégicos Institucionales (OEI)</a:t>
            </a:r>
            <a:endParaRPr sz="1200" b="0" i="0" u="none" strike="noStrike" cap="none">
              <a:solidFill>
                <a:srgbClr val="0070C0"/>
              </a:solidFill>
              <a:latin typeface="Arial Narrow"/>
              <a:ea typeface="Arial Narrow"/>
              <a:cs typeface="Arial Narrow"/>
              <a:sym typeface="Arial Narrow"/>
            </a:endParaRPr>
          </a:p>
        </p:txBody>
      </p:sp>
      <p:sp>
        <p:nvSpPr>
          <p:cNvPr id="5112" name="Google Shape;5112;p609"/>
          <p:cNvSpPr txBox="1"/>
          <p:nvPr/>
        </p:nvSpPr>
        <p:spPr>
          <a:xfrm>
            <a:off x="4616341" y="3914270"/>
            <a:ext cx="14418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Acciones Estratégicas Institucionales (AEI)</a:t>
            </a:r>
            <a:endParaRPr sz="1200" b="0" i="0" u="none" strike="noStrike" cap="none">
              <a:solidFill>
                <a:srgbClr val="0070C0"/>
              </a:solidFill>
              <a:latin typeface="Arial Narrow"/>
              <a:ea typeface="Arial Narrow"/>
              <a:cs typeface="Arial Narrow"/>
              <a:sym typeface="Arial Narrow"/>
            </a:endParaRPr>
          </a:p>
        </p:txBody>
      </p:sp>
      <p:sp>
        <p:nvSpPr>
          <p:cNvPr id="5113" name="Google Shape;5113;p609"/>
          <p:cNvSpPr txBox="1"/>
          <p:nvPr/>
        </p:nvSpPr>
        <p:spPr>
          <a:xfrm>
            <a:off x="-1363400" y="201500"/>
            <a:ext cx="13145100" cy="553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s-PE" sz="2700" b="1">
                <a:solidFill>
                  <a:srgbClr val="003FA2"/>
                </a:solidFill>
                <a:latin typeface="Arial Black"/>
                <a:ea typeface="Arial Black"/>
                <a:cs typeface="Arial Black"/>
                <a:sym typeface="Arial Black"/>
              </a:rPr>
              <a:t>Ubicación de las políticas y planes del Sinaplan en la </a:t>
            </a:r>
            <a:br>
              <a:rPr lang="es-PE" sz="2700" b="1">
                <a:solidFill>
                  <a:srgbClr val="003FA2"/>
                </a:solidFill>
                <a:latin typeface="Arial Black"/>
                <a:ea typeface="Arial Black"/>
                <a:cs typeface="Arial Black"/>
                <a:sym typeface="Arial Black"/>
              </a:rPr>
            </a:br>
            <a:r>
              <a:rPr lang="es-PE" sz="2700" b="1">
                <a:solidFill>
                  <a:srgbClr val="003FA2"/>
                </a:solidFill>
                <a:latin typeface="Arial Black"/>
                <a:ea typeface="Arial Black"/>
                <a:cs typeface="Arial Black"/>
                <a:sym typeface="Arial Black"/>
              </a:rPr>
              <a:t>cadena de resultados</a:t>
            </a:r>
            <a:endParaRPr sz="2700" b="1">
              <a:solidFill>
                <a:srgbClr val="003FA2"/>
              </a:solidFill>
              <a:latin typeface="Arial Black"/>
              <a:ea typeface="Arial Black"/>
              <a:cs typeface="Arial Black"/>
              <a:sym typeface="Arial Black"/>
            </a:endParaRPr>
          </a:p>
        </p:txBody>
      </p:sp>
      <p:grpSp>
        <p:nvGrpSpPr>
          <p:cNvPr id="5114" name="Google Shape;5114;p609"/>
          <p:cNvGrpSpPr/>
          <p:nvPr/>
        </p:nvGrpSpPr>
        <p:grpSpPr>
          <a:xfrm>
            <a:off x="1724646" y="6111515"/>
            <a:ext cx="10174431" cy="602700"/>
            <a:chOff x="0" y="0"/>
            <a:chExt cx="9848447" cy="602700"/>
          </a:xfrm>
        </p:grpSpPr>
        <p:sp>
          <p:nvSpPr>
            <p:cNvPr id="5115" name="Google Shape;5115;p609"/>
            <p:cNvSpPr/>
            <p:nvPr/>
          </p:nvSpPr>
          <p:spPr>
            <a:xfrm>
              <a:off x="0" y="0"/>
              <a:ext cx="1538700" cy="602700"/>
            </a:xfrm>
            <a:prstGeom prst="chevron">
              <a:avLst>
                <a:gd name="adj" fmla="val 50000"/>
              </a:avLst>
            </a:prstGeom>
            <a:solidFill>
              <a:srgbClr val="1B85BE"/>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5116" name="Google Shape;5116;p609"/>
            <p:cNvSpPr txBox="1"/>
            <p:nvPr/>
          </p:nvSpPr>
          <p:spPr>
            <a:xfrm>
              <a:off x="301388" y="0"/>
              <a:ext cx="936000" cy="602700"/>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rgbClr val="FFFFFF"/>
                  </a:solidFill>
                  <a:latin typeface="Arial Narrow"/>
                  <a:ea typeface="Arial Narrow"/>
                  <a:cs typeface="Arial Narrow"/>
                  <a:sym typeface="Arial Narrow"/>
                </a:rPr>
                <a:t>Insumos</a:t>
              </a:r>
              <a:endParaRPr sz="1600" b="0" i="0" u="none" strike="noStrike" cap="none">
                <a:solidFill>
                  <a:srgbClr val="000000"/>
                </a:solidFill>
                <a:latin typeface="Arial Narrow"/>
                <a:ea typeface="Arial Narrow"/>
                <a:cs typeface="Arial Narrow"/>
                <a:sym typeface="Arial Narrow"/>
              </a:endParaRPr>
            </a:p>
          </p:txBody>
        </p:sp>
        <p:sp>
          <p:nvSpPr>
            <p:cNvPr id="5117" name="Google Shape;5117;p609"/>
            <p:cNvSpPr/>
            <p:nvPr/>
          </p:nvSpPr>
          <p:spPr>
            <a:xfrm>
              <a:off x="1384957" y="0"/>
              <a:ext cx="1538700" cy="602700"/>
            </a:xfrm>
            <a:prstGeom prst="chevron">
              <a:avLst>
                <a:gd name="adj" fmla="val 50000"/>
              </a:avLst>
            </a:prstGeom>
            <a:solidFill>
              <a:srgbClr val="08C8E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5118" name="Google Shape;5118;p609"/>
            <p:cNvSpPr txBox="1"/>
            <p:nvPr/>
          </p:nvSpPr>
          <p:spPr>
            <a:xfrm>
              <a:off x="1686345" y="0"/>
              <a:ext cx="936000" cy="602700"/>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rgbClr val="FFFFFF"/>
                  </a:solidFill>
                  <a:latin typeface="Arial Narrow"/>
                  <a:ea typeface="Arial Narrow"/>
                  <a:cs typeface="Arial Narrow"/>
                  <a:sym typeface="Arial Narrow"/>
                </a:rPr>
                <a:t>Actividades</a:t>
              </a:r>
              <a:endParaRPr sz="1600" b="0" i="0" u="none" strike="noStrike" cap="none">
                <a:solidFill>
                  <a:srgbClr val="000000"/>
                </a:solidFill>
                <a:latin typeface="Arial Narrow"/>
                <a:ea typeface="Arial Narrow"/>
                <a:cs typeface="Arial Narrow"/>
                <a:sym typeface="Arial Narrow"/>
              </a:endParaRPr>
            </a:p>
          </p:txBody>
        </p:sp>
        <p:sp>
          <p:nvSpPr>
            <p:cNvPr id="5119" name="Google Shape;5119;p609"/>
            <p:cNvSpPr/>
            <p:nvPr/>
          </p:nvSpPr>
          <p:spPr>
            <a:xfrm>
              <a:off x="2769915" y="0"/>
              <a:ext cx="1538700" cy="602700"/>
            </a:xfrm>
            <a:prstGeom prst="chevron">
              <a:avLst>
                <a:gd name="adj" fmla="val 50000"/>
              </a:avLst>
            </a:prstGeom>
            <a:solidFill>
              <a:srgbClr val="30C8B8"/>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5120" name="Google Shape;5120;p609"/>
            <p:cNvSpPr txBox="1"/>
            <p:nvPr/>
          </p:nvSpPr>
          <p:spPr>
            <a:xfrm>
              <a:off x="3071303" y="0"/>
              <a:ext cx="936000" cy="602700"/>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rgbClr val="FFFFFF"/>
                  </a:solidFill>
                  <a:latin typeface="Arial Narrow"/>
                  <a:ea typeface="Arial Narrow"/>
                  <a:cs typeface="Arial Narrow"/>
                  <a:sym typeface="Arial Narrow"/>
                </a:rPr>
                <a:t>Productos</a:t>
              </a:r>
              <a:endParaRPr sz="1600" b="0" i="0" u="none" strike="noStrike" cap="none">
                <a:solidFill>
                  <a:srgbClr val="000000"/>
                </a:solidFill>
                <a:latin typeface="Arial Narrow"/>
                <a:ea typeface="Arial Narrow"/>
                <a:cs typeface="Arial Narrow"/>
                <a:sym typeface="Arial Narrow"/>
              </a:endParaRPr>
            </a:p>
          </p:txBody>
        </p:sp>
        <p:sp>
          <p:nvSpPr>
            <p:cNvPr id="5121" name="Google Shape;5121;p609"/>
            <p:cNvSpPr/>
            <p:nvPr/>
          </p:nvSpPr>
          <p:spPr>
            <a:xfrm>
              <a:off x="4154873" y="0"/>
              <a:ext cx="1538700" cy="602700"/>
            </a:xfrm>
            <a:prstGeom prst="chevron">
              <a:avLst>
                <a:gd name="adj" fmla="val 50000"/>
              </a:avLst>
            </a:prstGeom>
            <a:solidFill>
              <a:srgbClr val="8BCB3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5122" name="Google Shape;5122;p609"/>
            <p:cNvSpPr txBox="1"/>
            <p:nvPr/>
          </p:nvSpPr>
          <p:spPr>
            <a:xfrm>
              <a:off x="4456261" y="0"/>
              <a:ext cx="936000" cy="602700"/>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rgbClr val="FFFFFF"/>
                  </a:solidFill>
                  <a:latin typeface="Arial Narrow"/>
                  <a:ea typeface="Arial Narrow"/>
                  <a:cs typeface="Arial Narrow"/>
                  <a:sym typeface="Arial Narrow"/>
                </a:rPr>
                <a:t>Resultados Iniciales</a:t>
              </a:r>
              <a:endParaRPr sz="1600" b="0" i="0" u="none" strike="noStrike" cap="none">
                <a:solidFill>
                  <a:srgbClr val="000000"/>
                </a:solidFill>
                <a:latin typeface="Arial Narrow"/>
                <a:ea typeface="Arial Narrow"/>
                <a:cs typeface="Arial Narrow"/>
                <a:sym typeface="Arial Narrow"/>
              </a:endParaRPr>
            </a:p>
          </p:txBody>
        </p:sp>
        <p:sp>
          <p:nvSpPr>
            <p:cNvPr id="5123" name="Google Shape;5123;p609"/>
            <p:cNvSpPr/>
            <p:nvPr/>
          </p:nvSpPr>
          <p:spPr>
            <a:xfrm>
              <a:off x="5539831" y="0"/>
              <a:ext cx="1538700" cy="602700"/>
            </a:xfrm>
            <a:prstGeom prst="chevron">
              <a:avLst>
                <a:gd name="adj" fmla="val 50000"/>
              </a:avLst>
            </a:prstGeom>
            <a:solidFill>
              <a:srgbClr val="FEB538"/>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5124" name="Google Shape;5124;p609"/>
            <p:cNvSpPr txBox="1"/>
            <p:nvPr/>
          </p:nvSpPr>
          <p:spPr>
            <a:xfrm>
              <a:off x="5841219" y="0"/>
              <a:ext cx="936000" cy="602700"/>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rgbClr val="FFFFFF"/>
                  </a:solidFill>
                  <a:latin typeface="Arial Narrow"/>
                  <a:ea typeface="Arial Narrow"/>
                  <a:cs typeface="Arial Narrow"/>
                  <a:sym typeface="Arial Narrow"/>
                </a:rPr>
                <a:t>Resultados Intermedios</a:t>
              </a:r>
              <a:endParaRPr sz="1600" b="0" i="0" u="none" strike="noStrike" cap="none">
                <a:solidFill>
                  <a:srgbClr val="000000"/>
                </a:solidFill>
                <a:latin typeface="Arial Narrow"/>
                <a:ea typeface="Arial Narrow"/>
                <a:cs typeface="Arial Narrow"/>
                <a:sym typeface="Arial Narrow"/>
              </a:endParaRPr>
            </a:p>
          </p:txBody>
        </p:sp>
        <p:sp>
          <p:nvSpPr>
            <p:cNvPr id="5125" name="Google Shape;5125;p609"/>
            <p:cNvSpPr/>
            <p:nvPr/>
          </p:nvSpPr>
          <p:spPr>
            <a:xfrm>
              <a:off x="6924789" y="0"/>
              <a:ext cx="1538700" cy="602700"/>
            </a:xfrm>
            <a:prstGeom prst="chevron">
              <a:avLst>
                <a:gd name="adj" fmla="val 50000"/>
              </a:avLst>
            </a:prstGeom>
            <a:solidFill>
              <a:srgbClr val="1B85BE"/>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5126" name="Google Shape;5126;p609"/>
            <p:cNvSpPr txBox="1"/>
            <p:nvPr/>
          </p:nvSpPr>
          <p:spPr>
            <a:xfrm>
              <a:off x="7226177" y="0"/>
              <a:ext cx="936000" cy="602700"/>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rgbClr val="FFFFFF"/>
                  </a:solidFill>
                  <a:latin typeface="Arial Narrow"/>
                  <a:ea typeface="Arial Narrow"/>
                  <a:cs typeface="Arial Narrow"/>
                  <a:sym typeface="Arial Narrow"/>
                </a:rPr>
                <a:t>Resultados Finales</a:t>
              </a:r>
              <a:endParaRPr sz="1600" b="0" i="0" u="none" strike="noStrike" cap="none">
                <a:solidFill>
                  <a:srgbClr val="000000"/>
                </a:solidFill>
                <a:latin typeface="Arial Narrow"/>
                <a:ea typeface="Arial Narrow"/>
                <a:cs typeface="Arial Narrow"/>
                <a:sym typeface="Arial Narrow"/>
              </a:endParaRPr>
            </a:p>
          </p:txBody>
        </p:sp>
        <p:sp>
          <p:nvSpPr>
            <p:cNvPr id="5127" name="Google Shape;5127;p609"/>
            <p:cNvSpPr/>
            <p:nvPr/>
          </p:nvSpPr>
          <p:spPr>
            <a:xfrm>
              <a:off x="8309747" y="0"/>
              <a:ext cx="1538700" cy="602700"/>
            </a:xfrm>
            <a:prstGeom prst="chevron">
              <a:avLst>
                <a:gd name="adj" fmla="val 50000"/>
              </a:avLst>
            </a:prstGeom>
            <a:solidFill>
              <a:srgbClr val="08C8E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Narrow"/>
                <a:ea typeface="Arial Narrow"/>
                <a:cs typeface="Arial Narrow"/>
                <a:sym typeface="Arial Narrow"/>
              </a:endParaRPr>
            </a:p>
          </p:txBody>
        </p:sp>
        <p:sp>
          <p:nvSpPr>
            <p:cNvPr id="5128" name="Google Shape;5128;p609"/>
            <p:cNvSpPr txBox="1"/>
            <p:nvPr/>
          </p:nvSpPr>
          <p:spPr>
            <a:xfrm>
              <a:off x="8611135" y="0"/>
              <a:ext cx="936000" cy="602700"/>
            </a:xfrm>
            <a:prstGeom prst="rect">
              <a:avLst/>
            </a:prstGeom>
            <a:noFill/>
            <a:ln>
              <a:noFill/>
            </a:ln>
          </p:spPr>
          <p:txBody>
            <a:bodyPr spcFirstLastPara="1" wrap="square" lIns="52000" tIns="17325" rIns="17325" bIns="17325"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s-PE" sz="1600" b="0" i="0" u="none" strike="noStrike" cap="none">
                  <a:solidFill>
                    <a:srgbClr val="FFFFFF"/>
                  </a:solidFill>
                  <a:latin typeface="Arial Narrow"/>
                  <a:ea typeface="Arial Narrow"/>
                  <a:cs typeface="Arial Narrow"/>
                  <a:sym typeface="Arial Narrow"/>
                </a:rPr>
                <a:t>Impacto Agregado</a:t>
              </a:r>
              <a:endParaRPr sz="1600" b="0" i="0" u="none" strike="noStrike" cap="none">
                <a:solidFill>
                  <a:srgbClr val="000000"/>
                </a:solidFill>
                <a:latin typeface="Arial Narrow"/>
                <a:ea typeface="Arial Narrow"/>
                <a:cs typeface="Arial Narrow"/>
                <a:sym typeface="Arial Narrow"/>
              </a:endParaRPr>
            </a:p>
          </p:txBody>
        </p:sp>
      </p:grpSp>
      <p:sp>
        <p:nvSpPr>
          <p:cNvPr id="5129" name="Google Shape;5129;p609"/>
          <p:cNvSpPr/>
          <p:nvPr/>
        </p:nvSpPr>
        <p:spPr>
          <a:xfrm>
            <a:off x="4618034" y="3668635"/>
            <a:ext cx="2769300" cy="283200"/>
          </a:xfrm>
          <a:prstGeom prst="round2SameRect">
            <a:avLst>
              <a:gd name="adj1" fmla="val 16667"/>
              <a:gd name="adj2" fmla="val 0"/>
            </a:avLst>
          </a:prstGeom>
          <a:solidFill>
            <a:srgbClr val="76B82A"/>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FFFFFF"/>
                </a:solidFill>
                <a:latin typeface="Arial Narrow"/>
                <a:ea typeface="Arial Narrow"/>
                <a:cs typeface="Arial Narrow"/>
                <a:sym typeface="Arial Narrow"/>
              </a:rPr>
              <a:t>PEI</a:t>
            </a:r>
            <a:endParaRPr sz="1600" b="0" i="0" u="none" strike="noStrike" cap="none">
              <a:solidFill>
                <a:srgbClr val="000000"/>
              </a:solidFill>
              <a:latin typeface="Arial Narrow"/>
              <a:ea typeface="Arial Narrow"/>
              <a:cs typeface="Arial Narrow"/>
              <a:sym typeface="Arial Narrow"/>
            </a:endParaRPr>
          </a:p>
        </p:txBody>
      </p:sp>
      <p:sp>
        <p:nvSpPr>
          <p:cNvPr id="5130" name="Google Shape;5130;p609"/>
          <p:cNvSpPr/>
          <p:nvPr/>
        </p:nvSpPr>
        <p:spPr>
          <a:xfrm>
            <a:off x="7369722" y="880511"/>
            <a:ext cx="4093500" cy="245400"/>
          </a:xfrm>
          <a:prstGeom prst="round2SameRect">
            <a:avLst>
              <a:gd name="adj1" fmla="val 16667"/>
              <a:gd name="adj2" fmla="val 0"/>
            </a:avLst>
          </a:prstGeom>
          <a:solidFill>
            <a:srgbClr val="002060"/>
          </a:solidFill>
          <a:ln w="25400" cap="flat" cmpd="sng">
            <a:solidFill>
              <a:srgbClr val="00367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FFFFFF"/>
                </a:solidFill>
                <a:latin typeface="Arial Narrow"/>
                <a:ea typeface="Arial Narrow"/>
                <a:cs typeface="Arial Narrow"/>
                <a:sym typeface="Arial Narrow"/>
              </a:rPr>
              <a:t>PEDN</a:t>
            </a:r>
            <a:endParaRPr sz="1600" b="0" i="0" u="none" strike="noStrike" cap="none">
              <a:solidFill>
                <a:srgbClr val="000000"/>
              </a:solidFill>
              <a:latin typeface="Arial Narrow"/>
              <a:ea typeface="Arial Narrow"/>
              <a:cs typeface="Arial Narrow"/>
              <a:sym typeface="Arial Narrow"/>
            </a:endParaRPr>
          </a:p>
        </p:txBody>
      </p:sp>
      <p:sp>
        <p:nvSpPr>
          <p:cNvPr id="5131" name="Google Shape;5131;p609"/>
          <p:cNvSpPr txBox="1"/>
          <p:nvPr/>
        </p:nvSpPr>
        <p:spPr>
          <a:xfrm>
            <a:off x="2579827" y="4604132"/>
            <a:ext cx="17169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515151"/>
                </a:solidFill>
                <a:latin typeface="Arial Narrow"/>
                <a:ea typeface="Arial Narrow"/>
                <a:cs typeface="Arial Narrow"/>
                <a:sym typeface="Arial Narrow"/>
              </a:rPr>
              <a:t>Actividad Operativa</a:t>
            </a:r>
            <a:endParaRPr sz="1400" b="0" i="0" u="none" strike="noStrike" cap="none">
              <a:solidFill>
                <a:srgbClr val="000000"/>
              </a:solidFill>
              <a:latin typeface="Arial Narrow"/>
              <a:ea typeface="Arial Narrow"/>
              <a:cs typeface="Arial Narrow"/>
              <a:sym typeface="Arial Narrow"/>
            </a:endParaRPr>
          </a:p>
        </p:txBody>
      </p:sp>
      <p:cxnSp>
        <p:nvCxnSpPr>
          <p:cNvPr id="5132" name="Google Shape;5132;p609"/>
          <p:cNvCxnSpPr/>
          <p:nvPr/>
        </p:nvCxnSpPr>
        <p:spPr>
          <a:xfrm>
            <a:off x="139159" y="2158808"/>
            <a:ext cx="11327400" cy="0"/>
          </a:xfrm>
          <a:prstGeom prst="straightConnector1">
            <a:avLst/>
          </a:prstGeom>
          <a:noFill/>
          <a:ln w="9525" cap="flat" cmpd="sng">
            <a:solidFill>
              <a:srgbClr val="00B0F0"/>
            </a:solidFill>
            <a:prstDash val="lgDash"/>
            <a:round/>
            <a:headEnd type="none" w="sm" len="sm"/>
            <a:tailEnd type="none" w="sm" len="sm"/>
          </a:ln>
        </p:spPr>
      </p:cxnSp>
      <p:sp>
        <p:nvSpPr>
          <p:cNvPr id="5133" name="Google Shape;5133;p609"/>
          <p:cNvSpPr txBox="1"/>
          <p:nvPr/>
        </p:nvSpPr>
        <p:spPr>
          <a:xfrm>
            <a:off x="5739425" y="2424104"/>
            <a:ext cx="1896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Acciones Estratégicas Sectoriales</a:t>
            </a:r>
            <a:endParaRPr sz="1200" b="0" i="0" u="none" strike="noStrike" cap="none">
              <a:solidFill>
                <a:srgbClr val="000000"/>
              </a:solidFill>
              <a:latin typeface="Arial Narrow"/>
              <a:ea typeface="Arial Narrow"/>
              <a:cs typeface="Arial Narrow"/>
              <a:sym typeface="Arial Narrow"/>
            </a:endParaRPr>
          </a:p>
        </p:txBody>
      </p:sp>
      <p:cxnSp>
        <p:nvCxnSpPr>
          <p:cNvPr id="5134" name="Google Shape;5134;p609"/>
          <p:cNvCxnSpPr/>
          <p:nvPr/>
        </p:nvCxnSpPr>
        <p:spPr>
          <a:xfrm>
            <a:off x="255030" y="3645235"/>
            <a:ext cx="11327400" cy="0"/>
          </a:xfrm>
          <a:prstGeom prst="straightConnector1">
            <a:avLst/>
          </a:prstGeom>
          <a:noFill/>
          <a:ln w="9525" cap="flat" cmpd="sng">
            <a:solidFill>
              <a:srgbClr val="00B0F0"/>
            </a:solidFill>
            <a:prstDash val="lgDash"/>
            <a:round/>
            <a:headEnd type="none" w="sm" len="sm"/>
            <a:tailEnd type="none" w="sm" len="sm"/>
          </a:ln>
        </p:spPr>
      </p:cxnSp>
      <p:cxnSp>
        <p:nvCxnSpPr>
          <p:cNvPr id="5135" name="Google Shape;5135;p609"/>
          <p:cNvCxnSpPr/>
          <p:nvPr/>
        </p:nvCxnSpPr>
        <p:spPr>
          <a:xfrm>
            <a:off x="6002485" y="2471985"/>
            <a:ext cx="0" cy="301800"/>
          </a:xfrm>
          <a:prstGeom prst="straightConnector1">
            <a:avLst/>
          </a:prstGeom>
          <a:noFill/>
          <a:ln w="9525" cap="flat" cmpd="sng">
            <a:solidFill>
              <a:srgbClr val="0048AD"/>
            </a:solidFill>
            <a:prstDash val="solid"/>
            <a:round/>
            <a:headEnd type="none" w="sm" len="sm"/>
            <a:tailEnd type="none" w="sm" len="sm"/>
          </a:ln>
        </p:spPr>
      </p:cxnSp>
      <p:cxnSp>
        <p:nvCxnSpPr>
          <p:cNvPr id="5136" name="Google Shape;5136;p609"/>
          <p:cNvCxnSpPr/>
          <p:nvPr/>
        </p:nvCxnSpPr>
        <p:spPr>
          <a:xfrm>
            <a:off x="1613606" y="1040607"/>
            <a:ext cx="0" cy="4841700"/>
          </a:xfrm>
          <a:prstGeom prst="straightConnector1">
            <a:avLst/>
          </a:prstGeom>
          <a:noFill/>
          <a:ln w="9525" cap="flat" cmpd="sng">
            <a:solidFill>
              <a:srgbClr val="00B0F0"/>
            </a:solidFill>
            <a:prstDash val="lgDash"/>
            <a:round/>
            <a:headEnd type="none" w="sm" len="sm"/>
            <a:tailEnd type="none" w="sm" len="sm"/>
          </a:ln>
        </p:spPr>
      </p:cxnSp>
      <p:sp>
        <p:nvSpPr>
          <p:cNvPr id="5137" name="Google Shape;5137;p609"/>
          <p:cNvSpPr txBox="1"/>
          <p:nvPr/>
        </p:nvSpPr>
        <p:spPr>
          <a:xfrm>
            <a:off x="255030" y="1419004"/>
            <a:ext cx="1135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1" i="0" u="none" strike="noStrike" cap="none">
                <a:solidFill>
                  <a:srgbClr val="0070C0"/>
                </a:solidFill>
                <a:latin typeface="Arial Narrow"/>
                <a:ea typeface="Arial Narrow"/>
                <a:cs typeface="Arial Narrow"/>
                <a:sym typeface="Arial Narrow"/>
              </a:rPr>
              <a:t>ESTADO</a:t>
            </a:r>
            <a:endParaRPr sz="1600" b="1" i="0" u="none" strike="noStrike" cap="none">
              <a:solidFill>
                <a:srgbClr val="0070C0"/>
              </a:solidFill>
              <a:latin typeface="Arial Narrow"/>
              <a:ea typeface="Arial Narrow"/>
              <a:cs typeface="Arial Narrow"/>
              <a:sym typeface="Arial Narrow"/>
            </a:endParaRPr>
          </a:p>
        </p:txBody>
      </p:sp>
      <p:sp>
        <p:nvSpPr>
          <p:cNvPr id="5138" name="Google Shape;5138;p609"/>
          <p:cNvSpPr txBox="1"/>
          <p:nvPr/>
        </p:nvSpPr>
        <p:spPr>
          <a:xfrm>
            <a:off x="143267" y="2625674"/>
            <a:ext cx="13593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F0"/>
                </a:solidFill>
                <a:latin typeface="Arial Narrow"/>
                <a:ea typeface="Arial Narrow"/>
                <a:cs typeface="Arial Narrow"/>
                <a:sym typeface="Arial Narrow"/>
              </a:rPr>
              <a:t>TERRITORIO</a:t>
            </a:r>
            <a:endParaRPr sz="1600" b="0" i="0" u="none" strike="noStrike" cap="none">
              <a:solidFill>
                <a:srgbClr val="00B0F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F0"/>
                </a:solidFill>
                <a:latin typeface="Arial Narrow"/>
                <a:ea typeface="Arial Narrow"/>
                <a:cs typeface="Arial Narrow"/>
                <a:sym typeface="Arial Narrow"/>
              </a:rPr>
              <a:t>Y GOBIERNO</a:t>
            </a:r>
            <a:endParaRPr sz="1600" b="0" i="0" u="none" strike="noStrike" cap="none">
              <a:solidFill>
                <a:srgbClr val="00B0F0"/>
              </a:solidFill>
              <a:latin typeface="Arial Narrow"/>
              <a:ea typeface="Arial Narrow"/>
              <a:cs typeface="Arial Narrow"/>
              <a:sym typeface="Arial Narrow"/>
            </a:endParaRPr>
          </a:p>
        </p:txBody>
      </p:sp>
      <p:sp>
        <p:nvSpPr>
          <p:cNvPr id="5139" name="Google Shape;5139;p609"/>
          <p:cNvSpPr txBox="1"/>
          <p:nvPr/>
        </p:nvSpPr>
        <p:spPr>
          <a:xfrm>
            <a:off x="139159" y="4510651"/>
            <a:ext cx="11358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50"/>
                </a:solidFill>
                <a:latin typeface="Arial Narrow"/>
                <a:ea typeface="Arial Narrow"/>
                <a:cs typeface="Arial Narrow"/>
                <a:sym typeface="Arial Narrow"/>
              </a:rPr>
              <a:t>ENTIDAD PÚBLICA</a:t>
            </a:r>
            <a:endParaRPr sz="1600" b="0" i="0" u="none" strike="noStrike" cap="none">
              <a:solidFill>
                <a:srgbClr val="00B050"/>
              </a:solidFill>
              <a:latin typeface="Arial Narrow"/>
              <a:ea typeface="Arial Narrow"/>
              <a:cs typeface="Arial Narrow"/>
              <a:sym typeface="Arial Narrow"/>
            </a:endParaRPr>
          </a:p>
        </p:txBody>
      </p:sp>
      <p:sp>
        <p:nvSpPr>
          <p:cNvPr id="5140" name="Google Shape;5140;p609"/>
          <p:cNvSpPr txBox="1"/>
          <p:nvPr/>
        </p:nvSpPr>
        <p:spPr>
          <a:xfrm>
            <a:off x="7413383" y="1068851"/>
            <a:ext cx="11886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Acciones </a:t>
            </a: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Estratégicas</a:t>
            </a:r>
            <a:endParaRPr sz="1400" b="0" i="0" u="none" strike="noStrike" cap="none">
              <a:solidFill>
                <a:srgbClr val="000000"/>
              </a:solidFill>
              <a:latin typeface="Arial Narrow"/>
              <a:ea typeface="Arial Narrow"/>
              <a:cs typeface="Arial Narrow"/>
              <a:sym typeface="Arial Narrow"/>
            </a:endParaRPr>
          </a:p>
        </p:txBody>
      </p:sp>
      <p:sp>
        <p:nvSpPr>
          <p:cNvPr id="5141" name="Google Shape;5141;p609"/>
          <p:cNvSpPr txBox="1"/>
          <p:nvPr/>
        </p:nvSpPr>
        <p:spPr>
          <a:xfrm>
            <a:off x="8708968" y="1068851"/>
            <a:ext cx="1340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Objetivos</a:t>
            </a: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 Específicos</a:t>
            </a:r>
            <a:endParaRPr sz="1400" b="0" i="0" u="none" strike="noStrike" cap="none">
              <a:solidFill>
                <a:srgbClr val="000000"/>
              </a:solidFill>
              <a:latin typeface="Arial Narrow"/>
              <a:ea typeface="Arial Narrow"/>
              <a:cs typeface="Arial Narrow"/>
              <a:sym typeface="Arial Narrow"/>
            </a:endParaRPr>
          </a:p>
        </p:txBody>
      </p:sp>
      <p:sp>
        <p:nvSpPr>
          <p:cNvPr id="5142" name="Google Shape;5142;p609"/>
          <p:cNvSpPr txBox="1"/>
          <p:nvPr/>
        </p:nvSpPr>
        <p:spPr>
          <a:xfrm>
            <a:off x="10130937" y="1112712"/>
            <a:ext cx="12198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Objetivos</a:t>
            </a: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Nacionales</a:t>
            </a:r>
            <a:endParaRPr sz="1400" b="0" i="0" u="none" strike="noStrike" cap="none">
              <a:solidFill>
                <a:srgbClr val="000000"/>
              </a:solidFill>
              <a:latin typeface="Arial Narrow"/>
              <a:ea typeface="Arial Narrow"/>
              <a:cs typeface="Arial Narrow"/>
              <a:sym typeface="Arial Narrow"/>
            </a:endParaRPr>
          </a:p>
        </p:txBody>
      </p:sp>
      <p:sp>
        <p:nvSpPr>
          <p:cNvPr id="5143" name="Google Shape;5143;p609"/>
          <p:cNvSpPr/>
          <p:nvPr/>
        </p:nvSpPr>
        <p:spPr>
          <a:xfrm>
            <a:off x="2019744" y="4337184"/>
            <a:ext cx="2769300" cy="283200"/>
          </a:xfrm>
          <a:prstGeom prst="round2SameRect">
            <a:avLst>
              <a:gd name="adj1" fmla="val 16667"/>
              <a:gd name="adj2" fmla="val 0"/>
            </a:avLst>
          </a:prstGeom>
          <a:solidFill>
            <a:srgbClr val="76B82A"/>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FFFFFF"/>
                </a:solidFill>
                <a:latin typeface="Arial Narrow"/>
                <a:ea typeface="Arial Narrow"/>
                <a:cs typeface="Arial Narrow"/>
                <a:sym typeface="Arial Narrow"/>
              </a:rPr>
              <a:t>POI</a:t>
            </a:r>
            <a:endParaRPr sz="1600" b="0" i="0" u="none" strike="noStrike" cap="none">
              <a:solidFill>
                <a:srgbClr val="000000"/>
              </a:solidFill>
              <a:latin typeface="Arial Narrow"/>
              <a:ea typeface="Arial Narrow"/>
              <a:cs typeface="Arial Narrow"/>
              <a:sym typeface="Arial Narrow"/>
            </a:endParaRPr>
          </a:p>
        </p:txBody>
      </p:sp>
      <p:sp>
        <p:nvSpPr>
          <p:cNvPr id="5144" name="Google Shape;5144;p609"/>
          <p:cNvSpPr/>
          <p:nvPr/>
        </p:nvSpPr>
        <p:spPr>
          <a:xfrm>
            <a:off x="6005925" y="2169407"/>
            <a:ext cx="4296300" cy="283200"/>
          </a:xfrm>
          <a:prstGeom prst="round2SameRect">
            <a:avLst>
              <a:gd name="adj1" fmla="val 16667"/>
              <a:gd name="adj2" fmla="val 0"/>
            </a:avLst>
          </a:prstGeom>
          <a:solidFill>
            <a:srgbClr val="00B0F0"/>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FFFFFF"/>
                </a:solidFill>
                <a:latin typeface="Arial Narrow"/>
                <a:ea typeface="Arial Narrow"/>
                <a:cs typeface="Arial Narrow"/>
                <a:sym typeface="Arial Narrow"/>
              </a:rPr>
              <a:t>PESEM / PEM</a:t>
            </a:r>
            <a:endParaRPr sz="1600" b="0" i="0" u="none" strike="noStrike" cap="none">
              <a:solidFill>
                <a:srgbClr val="FFFFFF"/>
              </a:solidFill>
              <a:latin typeface="Arial Narrow"/>
              <a:ea typeface="Arial Narrow"/>
              <a:cs typeface="Arial Narrow"/>
              <a:sym typeface="Arial Narrow"/>
            </a:endParaRPr>
          </a:p>
        </p:txBody>
      </p:sp>
      <p:cxnSp>
        <p:nvCxnSpPr>
          <p:cNvPr id="5145" name="Google Shape;5145;p609"/>
          <p:cNvCxnSpPr/>
          <p:nvPr/>
        </p:nvCxnSpPr>
        <p:spPr>
          <a:xfrm>
            <a:off x="7369722" y="2471985"/>
            <a:ext cx="0" cy="301800"/>
          </a:xfrm>
          <a:prstGeom prst="straightConnector1">
            <a:avLst/>
          </a:prstGeom>
          <a:noFill/>
          <a:ln w="9525" cap="flat" cmpd="sng">
            <a:solidFill>
              <a:srgbClr val="0048AD"/>
            </a:solidFill>
            <a:prstDash val="solid"/>
            <a:round/>
            <a:headEnd type="none" w="sm" len="sm"/>
            <a:tailEnd type="none" w="sm" len="sm"/>
          </a:ln>
        </p:spPr>
      </p:cxnSp>
      <p:sp>
        <p:nvSpPr>
          <p:cNvPr id="5146" name="Google Shape;5146;p609"/>
          <p:cNvSpPr/>
          <p:nvPr/>
        </p:nvSpPr>
        <p:spPr>
          <a:xfrm>
            <a:off x="3314377" y="1594071"/>
            <a:ext cx="6997200" cy="247800"/>
          </a:xfrm>
          <a:prstGeom prst="round2SameRect">
            <a:avLst>
              <a:gd name="adj1" fmla="val 16667"/>
              <a:gd name="adj2" fmla="val 0"/>
            </a:avLst>
          </a:prstGeom>
          <a:solidFill>
            <a:srgbClr val="0070C0"/>
          </a:solidFill>
          <a:ln w="25400" cap="flat" cmpd="sng">
            <a:solidFill>
              <a:srgbClr val="00367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FFFFFF"/>
                </a:solidFill>
                <a:latin typeface="Arial Narrow"/>
                <a:ea typeface="Arial Narrow"/>
                <a:cs typeface="Arial Narrow"/>
                <a:sym typeface="Arial Narrow"/>
              </a:rPr>
              <a:t>POLÍTICAS NACIONALES</a:t>
            </a:r>
            <a:endParaRPr sz="1600" b="0" i="0" u="none" strike="noStrike" cap="none">
              <a:solidFill>
                <a:srgbClr val="000000"/>
              </a:solidFill>
              <a:latin typeface="Arial Narrow"/>
              <a:ea typeface="Arial Narrow"/>
              <a:cs typeface="Arial Narrow"/>
              <a:sym typeface="Arial Narrow"/>
            </a:endParaRPr>
          </a:p>
        </p:txBody>
      </p:sp>
      <p:sp>
        <p:nvSpPr>
          <p:cNvPr id="5147" name="Google Shape;5147;p609"/>
          <p:cNvSpPr txBox="1"/>
          <p:nvPr/>
        </p:nvSpPr>
        <p:spPr>
          <a:xfrm>
            <a:off x="4618034" y="1808783"/>
            <a:ext cx="1355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Servicios</a:t>
            </a:r>
            <a:endParaRPr sz="1400" b="0" i="0" u="none" strike="noStrike" cap="none">
              <a:solidFill>
                <a:srgbClr val="000000"/>
              </a:solidFill>
              <a:latin typeface="Arial Narrow"/>
              <a:ea typeface="Arial Narrow"/>
              <a:cs typeface="Arial Narrow"/>
              <a:sym typeface="Arial Narrow"/>
            </a:endParaRPr>
          </a:p>
        </p:txBody>
      </p:sp>
      <p:cxnSp>
        <p:nvCxnSpPr>
          <p:cNvPr id="5148" name="Google Shape;5148;p609"/>
          <p:cNvCxnSpPr/>
          <p:nvPr/>
        </p:nvCxnSpPr>
        <p:spPr>
          <a:xfrm>
            <a:off x="7369722" y="1105032"/>
            <a:ext cx="0" cy="301800"/>
          </a:xfrm>
          <a:prstGeom prst="straightConnector1">
            <a:avLst/>
          </a:prstGeom>
          <a:noFill/>
          <a:ln w="9525" cap="flat" cmpd="sng">
            <a:solidFill>
              <a:srgbClr val="0048AD"/>
            </a:solidFill>
            <a:prstDash val="solid"/>
            <a:round/>
            <a:headEnd type="none" w="sm" len="sm"/>
            <a:tailEnd type="none" w="sm" len="sm"/>
          </a:ln>
        </p:spPr>
      </p:cxnSp>
      <p:cxnSp>
        <p:nvCxnSpPr>
          <p:cNvPr id="5149" name="Google Shape;5149;p609"/>
          <p:cNvCxnSpPr/>
          <p:nvPr/>
        </p:nvCxnSpPr>
        <p:spPr>
          <a:xfrm>
            <a:off x="10302149" y="2480406"/>
            <a:ext cx="0" cy="301800"/>
          </a:xfrm>
          <a:prstGeom prst="straightConnector1">
            <a:avLst/>
          </a:prstGeom>
          <a:noFill/>
          <a:ln w="9525" cap="flat" cmpd="sng">
            <a:solidFill>
              <a:srgbClr val="0048AD"/>
            </a:solidFill>
            <a:prstDash val="solid"/>
            <a:round/>
            <a:headEnd type="none" w="sm" len="sm"/>
            <a:tailEnd type="none" w="sm" len="sm"/>
          </a:ln>
        </p:spPr>
      </p:cxnSp>
      <p:cxnSp>
        <p:nvCxnSpPr>
          <p:cNvPr id="5150" name="Google Shape;5150;p609"/>
          <p:cNvCxnSpPr/>
          <p:nvPr/>
        </p:nvCxnSpPr>
        <p:spPr>
          <a:xfrm>
            <a:off x="11463281" y="1105032"/>
            <a:ext cx="0" cy="301800"/>
          </a:xfrm>
          <a:prstGeom prst="straightConnector1">
            <a:avLst/>
          </a:prstGeom>
          <a:noFill/>
          <a:ln w="9525" cap="flat" cmpd="sng">
            <a:solidFill>
              <a:srgbClr val="0048AD"/>
            </a:solidFill>
            <a:prstDash val="solid"/>
            <a:round/>
            <a:headEnd type="none" w="sm" len="sm"/>
            <a:tailEnd type="none" w="sm" len="sm"/>
          </a:ln>
        </p:spPr>
      </p:cxnSp>
      <p:cxnSp>
        <p:nvCxnSpPr>
          <p:cNvPr id="5151" name="Google Shape;5151;p609"/>
          <p:cNvCxnSpPr/>
          <p:nvPr/>
        </p:nvCxnSpPr>
        <p:spPr>
          <a:xfrm>
            <a:off x="8716608" y="1125208"/>
            <a:ext cx="0" cy="301800"/>
          </a:xfrm>
          <a:prstGeom prst="straightConnector1">
            <a:avLst/>
          </a:prstGeom>
          <a:noFill/>
          <a:ln w="9525" cap="flat" cmpd="sng">
            <a:solidFill>
              <a:srgbClr val="0048AD"/>
            </a:solidFill>
            <a:prstDash val="solid"/>
            <a:round/>
            <a:headEnd type="none" w="sm" len="sm"/>
            <a:tailEnd type="none" w="sm" len="sm"/>
          </a:ln>
        </p:spPr>
      </p:cxnSp>
      <p:cxnSp>
        <p:nvCxnSpPr>
          <p:cNvPr id="5152" name="Google Shape;5152;p609"/>
          <p:cNvCxnSpPr/>
          <p:nvPr/>
        </p:nvCxnSpPr>
        <p:spPr>
          <a:xfrm>
            <a:off x="10066851" y="1125208"/>
            <a:ext cx="0" cy="301800"/>
          </a:xfrm>
          <a:prstGeom prst="straightConnector1">
            <a:avLst/>
          </a:prstGeom>
          <a:noFill/>
          <a:ln w="9525" cap="flat" cmpd="sng">
            <a:solidFill>
              <a:srgbClr val="0048AD"/>
            </a:solidFill>
            <a:prstDash val="solid"/>
            <a:round/>
            <a:headEnd type="none" w="sm" len="sm"/>
            <a:tailEnd type="none" w="sm" len="sm"/>
          </a:ln>
        </p:spPr>
      </p:cxnSp>
      <p:cxnSp>
        <p:nvCxnSpPr>
          <p:cNvPr id="5153" name="Google Shape;5153;p609"/>
          <p:cNvCxnSpPr/>
          <p:nvPr/>
        </p:nvCxnSpPr>
        <p:spPr>
          <a:xfrm>
            <a:off x="4630027" y="3912995"/>
            <a:ext cx="0" cy="301800"/>
          </a:xfrm>
          <a:prstGeom prst="straightConnector1">
            <a:avLst/>
          </a:prstGeom>
          <a:noFill/>
          <a:ln w="9525" cap="flat" cmpd="sng">
            <a:solidFill>
              <a:srgbClr val="26968A"/>
            </a:solidFill>
            <a:prstDash val="solid"/>
            <a:round/>
            <a:headEnd type="none" w="sm" len="sm"/>
            <a:tailEnd type="none" w="sm" len="sm"/>
          </a:ln>
        </p:spPr>
      </p:cxnSp>
      <p:cxnSp>
        <p:nvCxnSpPr>
          <p:cNvPr id="5154" name="Google Shape;5154;p609"/>
          <p:cNvCxnSpPr/>
          <p:nvPr/>
        </p:nvCxnSpPr>
        <p:spPr>
          <a:xfrm>
            <a:off x="7368144" y="3912995"/>
            <a:ext cx="0" cy="301800"/>
          </a:xfrm>
          <a:prstGeom prst="straightConnector1">
            <a:avLst/>
          </a:prstGeom>
          <a:noFill/>
          <a:ln w="9525" cap="flat" cmpd="sng">
            <a:solidFill>
              <a:srgbClr val="26968A"/>
            </a:solidFill>
            <a:prstDash val="solid"/>
            <a:round/>
            <a:headEnd type="none" w="sm" len="sm"/>
            <a:tailEnd type="none" w="sm" len="sm"/>
          </a:ln>
        </p:spPr>
      </p:cxnSp>
      <p:cxnSp>
        <p:nvCxnSpPr>
          <p:cNvPr id="5155" name="Google Shape;5155;p609"/>
          <p:cNvCxnSpPr/>
          <p:nvPr/>
        </p:nvCxnSpPr>
        <p:spPr>
          <a:xfrm>
            <a:off x="6029818" y="3912995"/>
            <a:ext cx="0" cy="301800"/>
          </a:xfrm>
          <a:prstGeom prst="straightConnector1">
            <a:avLst/>
          </a:prstGeom>
          <a:noFill/>
          <a:ln w="9525" cap="flat" cmpd="sng">
            <a:solidFill>
              <a:srgbClr val="26968A"/>
            </a:solidFill>
            <a:prstDash val="solid"/>
            <a:round/>
            <a:headEnd type="none" w="sm" len="sm"/>
            <a:tailEnd type="none" w="sm" len="sm"/>
          </a:ln>
        </p:spPr>
      </p:cxnSp>
      <p:sp>
        <p:nvSpPr>
          <p:cNvPr id="5156" name="Google Shape;5156;p609"/>
          <p:cNvSpPr txBox="1"/>
          <p:nvPr/>
        </p:nvSpPr>
        <p:spPr>
          <a:xfrm>
            <a:off x="7722654" y="1804666"/>
            <a:ext cx="22020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Objetivos Prioritarios</a:t>
            </a:r>
            <a:endParaRPr sz="1400" b="0" i="0" u="none" strike="noStrike" cap="none">
              <a:solidFill>
                <a:srgbClr val="000000"/>
              </a:solidFill>
              <a:latin typeface="Arial Narrow"/>
              <a:ea typeface="Arial Narrow"/>
              <a:cs typeface="Arial Narrow"/>
              <a:sym typeface="Arial Narrow"/>
            </a:endParaRPr>
          </a:p>
        </p:txBody>
      </p:sp>
      <p:cxnSp>
        <p:nvCxnSpPr>
          <p:cNvPr id="5157" name="Google Shape;5157;p609"/>
          <p:cNvCxnSpPr/>
          <p:nvPr/>
        </p:nvCxnSpPr>
        <p:spPr>
          <a:xfrm>
            <a:off x="2006858" y="4642267"/>
            <a:ext cx="0" cy="231300"/>
          </a:xfrm>
          <a:prstGeom prst="straightConnector1">
            <a:avLst/>
          </a:prstGeom>
          <a:noFill/>
          <a:ln w="9525" cap="flat" cmpd="sng">
            <a:solidFill>
              <a:srgbClr val="26968A"/>
            </a:solidFill>
            <a:prstDash val="solid"/>
            <a:round/>
            <a:headEnd type="none" w="sm" len="sm"/>
            <a:tailEnd type="none" w="sm" len="sm"/>
          </a:ln>
        </p:spPr>
      </p:cxnSp>
      <p:cxnSp>
        <p:nvCxnSpPr>
          <p:cNvPr id="5158" name="Google Shape;5158;p609"/>
          <p:cNvCxnSpPr/>
          <p:nvPr/>
        </p:nvCxnSpPr>
        <p:spPr>
          <a:xfrm>
            <a:off x="4788079" y="4651338"/>
            <a:ext cx="0" cy="231300"/>
          </a:xfrm>
          <a:prstGeom prst="straightConnector1">
            <a:avLst/>
          </a:prstGeom>
          <a:noFill/>
          <a:ln w="9525" cap="flat" cmpd="sng">
            <a:solidFill>
              <a:srgbClr val="26968A"/>
            </a:solidFill>
            <a:prstDash val="solid"/>
            <a:round/>
            <a:headEnd type="none" w="sm" len="sm"/>
            <a:tailEnd type="none" w="sm" len="sm"/>
          </a:ln>
        </p:spPr>
      </p:cxnSp>
      <p:sp>
        <p:nvSpPr>
          <p:cNvPr id="5159" name="Google Shape;5159;p609"/>
          <p:cNvSpPr/>
          <p:nvPr/>
        </p:nvSpPr>
        <p:spPr>
          <a:xfrm>
            <a:off x="2052094" y="5462954"/>
            <a:ext cx="2750100" cy="258900"/>
          </a:xfrm>
          <a:prstGeom prst="round2SameRect">
            <a:avLst>
              <a:gd name="adj1" fmla="val 16667"/>
              <a:gd name="adj2" fmla="val 0"/>
            </a:avLst>
          </a:prstGeom>
          <a:solidFill>
            <a:srgbClr val="76B82A"/>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FFFFFF"/>
                </a:solidFill>
                <a:latin typeface="Arial Narrow"/>
                <a:ea typeface="Arial Narrow"/>
                <a:cs typeface="Arial Narrow"/>
                <a:sym typeface="Arial Narrow"/>
              </a:rPr>
              <a:t>Planefa</a:t>
            </a:r>
            <a:endParaRPr sz="1600" b="0" i="0" u="none" strike="noStrike" cap="none">
              <a:solidFill>
                <a:srgbClr val="000000"/>
              </a:solidFill>
              <a:latin typeface="Arial Narrow"/>
              <a:ea typeface="Arial Narrow"/>
              <a:cs typeface="Arial Narrow"/>
              <a:sym typeface="Arial Narrow"/>
            </a:endParaRPr>
          </a:p>
        </p:txBody>
      </p:sp>
      <p:cxnSp>
        <p:nvCxnSpPr>
          <p:cNvPr id="5160" name="Google Shape;5160;p609"/>
          <p:cNvCxnSpPr/>
          <p:nvPr/>
        </p:nvCxnSpPr>
        <p:spPr>
          <a:xfrm>
            <a:off x="2055730" y="5748706"/>
            <a:ext cx="0" cy="231300"/>
          </a:xfrm>
          <a:prstGeom prst="straightConnector1">
            <a:avLst/>
          </a:prstGeom>
          <a:noFill/>
          <a:ln w="9525" cap="flat" cmpd="sng">
            <a:solidFill>
              <a:srgbClr val="26968A"/>
            </a:solidFill>
            <a:prstDash val="solid"/>
            <a:round/>
            <a:headEnd type="none" w="sm" len="sm"/>
            <a:tailEnd type="none" w="sm" len="sm"/>
          </a:ln>
        </p:spPr>
      </p:cxnSp>
      <p:cxnSp>
        <p:nvCxnSpPr>
          <p:cNvPr id="5161" name="Google Shape;5161;p609"/>
          <p:cNvCxnSpPr/>
          <p:nvPr/>
        </p:nvCxnSpPr>
        <p:spPr>
          <a:xfrm>
            <a:off x="4798852" y="5738727"/>
            <a:ext cx="0" cy="231300"/>
          </a:xfrm>
          <a:prstGeom prst="straightConnector1">
            <a:avLst/>
          </a:prstGeom>
          <a:noFill/>
          <a:ln w="9525" cap="flat" cmpd="sng">
            <a:solidFill>
              <a:srgbClr val="26968A"/>
            </a:solidFill>
            <a:prstDash val="solid"/>
            <a:round/>
            <a:headEnd type="none" w="sm" len="sm"/>
            <a:tailEnd type="none" w="sm" len="sm"/>
          </a:ln>
        </p:spPr>
      </p:cxnSp>
      <p:sp>
        <p:nvSpPr>
          <p:cNvPr id="5162" name="Google Shape;5162;p609"/>
          <p:cNvSpPr txBox="1"/>
          <p:nvPr/>
        </p:nvSpPr>
        <p:spPr>
          <a:xfrm>
            <a:off x="7793627" y="3171967"/>
            <a:ext cx="2215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Objetivos Estratégicos </a:t>
            </a:r>
            <a:endParaRPr sz="12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70C0"/>
              </a:buClr>
              <a:buSzPts val="1200"/>
              <a:buFont typeface="Arial Narrow"/>
              <a:buNone/>
            </a:pPr>
            <a:r>
              <a:rPr lang="es-PE" sz="1200" b="0" i="0" u="none" strike="noStrike" cap="none">
                <a:solidFill>
                  <a:srgbClr val="0070C0"/>
                </a:solidFill>
                <a:latin typeface="Arial Narrow"/>
                <a:ea typeface="Arial Narrow"/>
                <a:cs typeface="Arial Narrow"/>
                <a:sym typeface="Arial Narrow"/>
              </a:rPr>
              <a:t>Territoriales</a:t>
            </a:r>
            <a:endParaRPr sz="1200" b="0" i="0" u="none" strike="noStrike" cap="none">
              <a:solidFill>
                <a:srgbClr val="000000"/>
              </a:solidFill>
              <a:latin typeface="Arial Narrow"/>
              <a:ea typeface="Arial Narrow"/>
              <a:cs typeface="Arial Narrow"/>
              <a:sym typeface="Arial Narrow"/>
            </a:endParaRPr>
          </a:p>
        </p:txBody>
      </p:sp>
      <p:sp>
        <p:nvSpPr>
          <p:cNvPr id="5163" name="Google Shape;5163;p609"/>
          <p:cNvSpPr txBox="1"/>
          <p:nvPr/>
        </p:nvSpPr>
        <p:spPr>
          <a:xfrm>
            <a:off x="5748927" y="3172739"/>
            <a:ext cx="1896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200" b="0" i="0" u="none" strike="noStrike" cap="none">
                <a:solidFill>
                  <a:srgbClr val="0070C0"/>
                </a:solidFill>
                <a:latin typeface="Arial Narrow"/>
                <a:ea typeface="Arial Narrow"/>
                <a:cs typeface="Arial Narrow"/>
                <a:sym typeface="Arial Narrow"/>
              </a:rPr>
              <a:t>Acciones Estratégicas Territoriales</a:t>
            </a:r>
            <a:endParaRPr sz="1200" b="0" i="0" u="none" strike="noStrike" cap="none">
              <a:solidFill>
                <a:srgbClr val="000000"/>
              </a:solidFill>
              <a:latin typeface="Arial Narrow"/>
              <a:ea typeface="Arial Narrow"/>
              <a:cs typeface="Arial Narrow"/>
              <a:sym typeface="Arial Narrow"/>
            </a:endParaRPr>
          </a:p>
        </p:txBody>
      </p:sp>
      <p:cxnSp>
        <p:nvCxnSpPr>
          <p:cNvPr id="5164" name="Google Shape;5164;p609"/>
          <p:cNvCxnSpPr/>
          <p:nvPr/>
        </p:nvCxnSpPr>
        <p:spPr>
          <a:xfrm>
            <a:off x="6011987" y="3220620"/>
            <a:ext cx="0" cy="301800"/>
          </a:xfrm>
          <a:prstGeom prst="straightConnector1">
            <a:avLst/>
          </a:prstGeom>
          <a:noFill/>
          <a:ln w="9525" cap="flat" cmpd="sng">
            <a:solidFill>
              <a:srgbClr val="0048AD"/>
            </a:solidFill>
            <a:prstDash val="solid"/>
            <a:round/>
            <a:headEnd type="none" w="sm" len="sm"/>
            <a:tailEnd type="none" w="sm" len="sm"/>
          </a:ln>
        </p:spPr>
      </p:cxnSp>
      <p:sp>
        <p:nvSpPr>
          <p:cNvPr id="5165" name="Google Shape;5165;p609"/>
          <p:cNvSpPr/>
          <p:nvPr/>
        </p:nvSpPr>
        <p:spPr>
          <a:xfrm>
            <a:off x="6015427" y="2918042"/>
            <a:ext cx="4296300" cy="283200"/>
          </a:xfrm>
          <a:prstGeom prst="round2SameRect">
            <a:avLst>
              <a:gd name="adj1" fmla="val 16667"/>
              <a:gd name="adj2" fmla="val 0"/>
            </a:avLst>
          </a:prstGeom>
          <a:solidFill>
            <a:srgbClr val="00B0F0"/>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FFFFFF"/>
                </a:solidFill>
                <a:latin typeface="Arial Narrow"/>
                <a:ea typeface="Arial Narrow"/>
                <a:cs typeface="Arial Narrow"/>
                <a:sym typeface="Arial Narrow"/>
              </a:rPr>
              <a:t>PDRC /PDLC</a:t>
            </a:r>
            <a:endParaRPr sz="1600" b="0" i="0" u="none" strike="noStrike" cap="none">
              <a:solidFill>
                <a:srgbClr val="FFFFFF"/>
              </a:solidFill>
              <a:latin typeface="Arial Narrow"/>
              <a:ea typeface="Arial Narrow"/>
              <a:cs typeface="Arial Narrow"/>
              <a:sym typeface="Arial Narrow"/>
            </a:endParaRPr>
          </a:p>
        </p:txBody>
      </p:sp>
      <p:cxnSp>
        <p:nvCxnSpPr>
          <p:cNvPr id="5166" name="Google Shape;5166;p609"/>
          <p:cNvCxnSpPr/>
          <p:nvPr/>
        </p:nvCxnSpPr>
        <p:spPr>
          <a:xfrm>
            <a:off x="7379224" y="3220620"/>
            <a:ext cx="0" cy="301800"/>
          </a:xfrm>
          <a:prstGeom prst="straightConnector1">
            <a:avLst/>
          </a:prstGeom>
          <a:noFill/>
          <a:ln w="9525" cap="flat" cmpd="sng">
            <a:solidFill>
              <a:srgbClr val="0048AD"/>
            </a:solidFill>
            <a:prstDash val="solid"/>
            <a:round/>
            <a:headEnd type="none" w="sm" len="sm"/>
            <a:tailEnd type="none" w="sm" len="sm"/>
          </a:ln>
        </p:spPr>
      </p:cxnSp>
      <p:cxnSp>
        <p:nvCxnSpPr>
          <p:cNvPr id="5167" name="Google Shape;5167;p609"/>
          <p:cNvCxnSpPr/>
          <p:nvPr/>
        </p:nvCxnSpPr>
        <p:spPr>
          <a:xfrm>
            <a:off x="10311651" y="3229041"/>
            <a:ext cx="0" cy="301800"/>
          </a:xfrm>
          <a:prstGeom prst="straightConnector1">
            <a:avLst/>
          </a:prstGeom>
          <a:noFill/>
          <a:ln w="9525" cap="flat" cmpd="sng">
            <a:solidFill>
              <a:srgbClr val="0048AD"/>
            </a:solidFill>
            <a:prstDash val="solid"/>
            <a:round/>
            <a:headEnd type="none" w="sm" len="sm"/>
            <a:tailEnd type="none" w="sm" len="sm"/>
          </a:ln>
        </p:spPr>
      </p:cxnSp>
      <p:sp>
        <p:nvSpPr>
          <p:cNvPr id="5168" name="Google Shape;5168;p609"/>
          <p:cNvSpPr txBox="1"/>
          <p:nvPr/>
        </p:nvSpPr>
        <p:spPr>
          <a:xfrm>
            <a:off x="3293421" y="1801166"/>
            <a:ext cx="1355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0070C0"/>
                </a:solidFill>
                <a:latin typeface="Arial Narrow"/>
                <a:ea typeface="Arial Narrow"/>
                <a:cs typeface="Arial Narrow"/>
                <a:sym typeface="Arial Narrow"/>
              </a:rPr>
              <a:t>Actividades Operativas</a:t>
            </a:r>
            <a:endParaRPr sz="1400" b="0" i="0" u="none" strike="noStrike" cap="none">
              <a:solidFill>
                <a:srgbClr val="000000"/>
              </a:solidFill>
              <a:latin typeface="Arial Narrow"/>
              <a:ea typeface="Arial Narrow"/>
              <a:cs typeface="Arial Narrow"/>
              <a:sym typeface="Arial Narrow"/>
            </a:endParaRPr>
          </a:p>
        </p:txBody>
      </p:sp>
      <p:cxnSp>
        <p:nvCxnSpPr>
          <p:cNvPr id="5169" name="Google Shape;5169;p609"/>
          <p:cNvCxnSpPr/>
          <p:nvPr/>
        </p:nvCxnSpPr>
        <p:spPr>
          <a:xfrm>
            <a:off x="3310800" y="1804749"/>
            <a:ext cx="0" cy="301800"/>
          </a:xfrm>
          <a:prstGeom prst="straightConnector1">
            <a:avLst/>
          </a:prstGeom>
          <a:noFill/>
          <a:ln w="9525" cap="flat" cmpd="sng">
            <a:solidFill>
              <a:srgbClr val="0048AD"/>
            </a:solidFill>
            <a:prstDash val="solid"/>
            <a:round/>
            <a:headEnd type="none" w="sm" len="sm"/>
            <a:tailEnd type="none" w="sm" len="sm"/>
          </a:ln>
        </p:spPr>
      </p:cxnSp>
      <p:sp>
        <p:nvSpPr>
          <p:cNvPr id="5170" name="Google Shape;5170;p609"/>
          <p:cNvSpPr txBox="1"/>
          <p:nvPr/>
        </p:nvSpPr>
        <p:spPr>
          <a:xfrm>
            <a:off x="4537444" y="5173309"/>
            <a:ext cx="1492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515151"/>
                </a:solidFill>
                <a:latin typeface="Arial Narrow"/>
                <a:ea typeface="Arial Narrow"/>
                <a:cs typeface="Arial Narrow"/>
                <a:sym typeface="Arial Narrow"/>
              </a:rPr>
              <a:t>Producto</a:t>
            </a:r>
            <a:endParaRPr sz="1400" b="0" i="0" u="none" strike="noStrike" cap="none">
              <a:solidFill>
                <a:srgbClr val="000000"/>
              </a:solidFill>
              <a:latin typeface="Arial Narrow"/>
              <a:ea typeface="Arial Narrow"/>
              <a:cs typeface="Arial Narrow"/>
              <a:sym typeface="Arial Narrow"/>
            </a:endParaRPr>
          </a:p>
        </p:txBody>
      </p:sp>
      <p:sp>
        <p:nvSpPr>
          <p:cNvPr id="5171" name="Google Shape;5171;p609"/>
          <p:cNvSpPr txBox="1"/>
          <p:nvPr/>
        </p:nvSpPr>
        <p:spPr>
          <a:xfrm>
            <a:off x="3203189" y="5173309"/>
            <a:ext cx="1421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515151"/>
                </a:solidFill>
                <a:latin typeface="Arial Narrow"/>
                <a:ea typeface="Arial Narrow"/>
                <a:cs typeface="Arial Narrow"/>
                <a:sym typeface="Arial Narrow"/>
              </a:rPr>
              <a:t>Actividad</a:t>
            </a:r>
            <a:endParaRPr sz="1400" b="0" i="0" u="none" strike="noStrike" cap="none">
              <a:solidFill>
                <a:srgbClr val="000000"/>
              </a:solidFill>
              <a:latin typeface="Arial Narrow"/>
              <a:ea typeface="Arial Narrow"/>
              <a:cs typeface="Arial Narrow"/>
              <a:sym typeface="Arial Narrow"/>
            </a:endParaRPr>
          </a:p>
        </p:txBody>
      </p:sp>
      <p:sp>
        <p:nvSpPr>
          <p:cNvPr id="5172" name="Google Shape;5172;p609"/>
          <p:cNvSpPr/>
          <p:nvPr/>
        </p:nvSpPr>
        <p:spPr>
          <a:xfrm>
            <a:off x="2036001" y="4894600"/>
            <a:ext cx="8266200" cy="320100"/>
          </a:xfrm>
          <a:prstGeom prst="round2SameRect">
            <a:avLst>
              <a:gd name="adj1" fmla="val 16667"/>
              <a:gd name="adj2" fmla="val 0"/>
            </a:avLst>
          </a:prstGeom>
          <a:solidFill>
            <a:srgbClr val="76B82A"/>
          </a:solidFill>
          <a:ln w="25400" cap="flat" cmpd="sng">
            <a:solidFill>
              <a:srgbClr val="2591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FFFFFF"/>
                </a:solidFill>
                <a:latin typeface="Arial Narrow"/>
                <a:ea typeface="Arial Narrow"/>
                <a:cs typeface="Arial Narrow"/>
                <a:sym typeface="Arial Narrow"/>
              </a:rPr>
              <a:t>PP</a:t>
            </a:r>
            <a:endParaRPr sz="1600" b="0" i="0" u="none" strike="noStrike" cap="none">
              <a:solidFill>
                <a:srgbClr val="000000"/>
              </a:solidFill>
              <a:latin typeface="Arial Narrow"/>
              <a:ea typeface="Arial Narrow"/>
              <a:cs typeface="Arial Narrow"/>
              <a:sym typeface="Arial Narrow"/>
            </a:endParaRPr>
          </a:p>
        </p:txBody>
      </p:sp>
      <p:cxnSp>
        <p:nvCxnSpPr>
          <p:cNvPr id="5173" name="Google Shape;5173;p609"/>
          <p:cNvCxnSpPr/>
          <p:nvPr/>
        </p:nvCxnSpPr>
        <p:spPr>
          <a:xfrm>
            <a:off x="3180555" y="5175144"/>
            <a:ext cx="0" cy="231300"/>
          </a:xfrm>
          <a:prstGeom prst="straightConnector1">
            <a:avLst/>
          </a:prstGeom>
          <a:noFill/>
          <a:ln w="9525" cap="flat" cmpd="sng">
            <a:solidFill>
              <a:srgbClr val="26968A"/>
            </a:solidFill>
            <a:prstDash val="solid"/>
            <a:round/>
            <a:headEnd type="none" w="sm" len="sm"/>
            <a:tailEnd type="none" w="sm" len="sm"/>
          </a:ln>
        </p:spPr>
      </p:cxnSp>
      <p:cxnSp>
        <p:nvCxnSpPr>
          <p:cNvPr id="5174" name="Google Shape;5174;p609"/>
          <p:cNvCxnSpPr/>
          <p:nvPr/>
        </p:nvCxnSpPr>
        <p:spPr>
          <a:xfrm>
            <a:off x="4537444" y="5175144"/>
            <a:ext cx="0" cy="231300"/>
          </a:xfrm>
          <a:prstGeom prst="straightConnector1">
            <a:avLst/>
          </a:prstGeom>
          <a:noFill/>
          <a:ln w="9525" cap="flat" cmpd="sng">
            <a:solidFill>
              <a:srgbClr val="26968A"/>
            </a:solidFill>
            <a:prstDash val="solid"/>
            <a:round/>
            <a:headEnd type="none" w="sm" len="sm"/>
            <a:tailEnd type="none" w="sm" len="sm"/>
          </a:ln>
        </p:spPr>
      </p:cxnSp>
      <p:cxnSp>
        <p:nvCxnSpPr>
          <p:cNvPr id="5175" name="Google Shape;5175;p609"/>
          <p:cNvCxnSpPr/>
          <p:nvPr/>
        </p:nvCxnSpPr>
        <p:spPr>
          <a:xfrm>
            <a:off x="6025982" y="5194194"/>
            <a:ext cx="0" cy="231300"/>
          </a:xfrm>
          <a:prstGeom prst="straightConnector1">
            <a:avLst/>
          </a:prstGeom>
          <a:noFill/>
          <a:ln w="9525" cap="flat" cmpd="sng">
            <a:solidFill>
              <a:srgbClr val="26968A"/>
            </a:solidFill>
            <a:prstDash val="solid"/>
            <a:round/>
            <a:headEnd type="none" w="sm" len="sm"/>
            <a:tailEnd type="none" w="sm" len="sm"/>
          </a:ln>
        </p:spPr>
      </p:cxnSp>
      <p:cxnSp>
        <p:nvCxnSpPr>
          <p:cNvPr id="5176" name="Google Shape;5176;p609"/>
          <p:cNvCxnSpPr/>
          <p:nvPr/>
        </p:nvCxnSpPr>
        <p:spPr>
          <a:xfrm>
            <a:off x="2056605" y="5156094"/>
            <a:ext cx="0" cy="231300"/>
          </a:xfrm>
          <a:prstGeom prst="straightConnector1">
            <a:avLst/>
          </a:prstGeom>
          <a:noFill/>
          <a:ln w="9525" cap="flat" cmpd="sng">
            <a:solidFill>
              <a:srgbClr val="26968A"/>
            </a:solidFill>
            <a:prstDash val="solid"/>
            <a:round/>
            <a:headEnd type="none" w="sm" len="sm"/>
            <a:tailEnd type="none" w="sm" len="sm"/>
          </a:ln>
        </p:spPr>
      </p:cxnSp>
      <p:sp>
        <p:nvSpPr>
          <p:cNvPr id="5177" name="Google Shape;5177;p609"/>
          <p:cNvSpPr txBox="1"/>
          <p:nvPr/>
        </p:nvSpPr>
        <p:spPr>
          <a:xfrm>
            <a:off x="1941151" y="5170760"/>
            <a:ext cx="13569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515151"/>
                </a:solidFill>
                <a:latin typeface="Arial Narrow"/>
                <a:ea typeface="Arial Narrow"/>
                <a:cs typeface="Arial Narrow"/>
                <a:sym typeface="Arial Narrow"/>
              </a:rPr>
              <a:t>Insumos</a:t>
            </a:r>
            <a:endParaRPr sz="1400" b="0" i="0" u="none" strike="noStrike" cap="none">
              <a:solidFill>
                <a:srgbClr val="000000"/>
              </a:solidFill>
              <a:latin typeface="Arial Narrow"/>
              <a:ea typeface="Arial Narrow"/>
              <a:cs typeface="Arial Narrow"/>
              <a:sym typeface="Arial Narrow"/>
            </a:endParaRPr>
          </a:p>
        </p:txBody>
      </p:sp>
      <p:cxnSp>
        <p:nvCxnSpPr>
          <p:cNvPr id="5178" name="Google Shape;5178;p609"/>
          <p:cNvCxnSpPr/>
          <p:nvPr/>
        </p:nvCxnSpPr>
        <p:spPr>
          <a:xfrm>
            <a:off x="10272652" y="5202060"/>
            <a:ext cx="0" cy="231300"/>
          </a:xfrm>
          <a:prstGeom prst="straightConnector1">
            <a:avLst/>
          </a:prstGeom>
          <a:noFill/>
          <a:ln w="9525" cap="flat" cmpd="sng">
            <a:solidFill>
              <a:srgbClr val="26968A"/>
            </a:solidFill>
            <a:prstDash val="solid"/>
            <a:round/>
            <a:headEnd type="none" w="sm" len="sm"/>
            <a:tailEnd type="none" w="sm" len="sm"/>
          </a:ln>
        </p:spPr>
      </p:cxnSp>
      <p:cxnSp>
        <p:nvCxnSpPr>
          <p:cNvPr id="5179" name="Google Shape;5179;p609"/>
          <p:cNvCxnSpPr/>
          <p:nvPr/>
        </p:nvCxnSpPr>
        <p:spPr>
          <a:xfrm>
            <a:off x="8698344" y="5188999"/>
            <a:ext cx="0" cy="231300"/>
          </a:xfrm>
          <a:prstGeom prst="straightConnector1">
            <a:avLst/>
          </a:prstGeom>
          <a:noFill/>
          <a:ln w="9525" cap="flat" cmpd="sng">
            <a:solidFill>
              <a:srgbClr val="26968A"/>
            </a:solidFill>
            <a:prstDash val="solid"/>
            <a:round/>
            <a:headEnd type="none" w="sm" len="sm"/>
            <a:tailEnd type="none" w="sm" len="sm"/>
          </a:ln>
        </p:spPr>
      </p:cxnSp>
      <p:sp>
        <p:nvSpPr>
          <p:cNvPr id="5180" name="Google Shape;5180;p609"/>
          <p:cNvSpPr txBox="1"/>
          <p:nvPr/>
        </p:nvSpPr>
        <p:spPr>
          <a:xfrm>
            <a:off x="8839199" y="5186569"/>
            <a:ext cx="1492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515151"/>
                </a:solidFill>
                <a:latin typeface="Arial Narrow"/>
                <a:ea typeface="Arial Narrow"/>
                <a:cs typeface="Arial Narrow"/>
                <a:sym typeface="Arial Narrow"/>
              </a:rPr>
              <a:t>Resultado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515151"/>
                </a:solidFill>
                <a:latin typeface="Arial Narrow"/>
                <a:ea typeface="Arial Narrow"/>
                <a:cs typeface="Arial Narrow"/>
                <a:sym typeface="Arial Narrow"/>
              </a:rPr>
              <a:t>final</a:t>
            </a:r>
            <a:endParaRPr sz="1400" b="0" i="0" u="none" strike="noStrike" cap="none">
              <a:solidFill>
                <a:srgbClr val="000000"/>
              </a:solidFill>
              <a:latin typeface="Arial Narrow"/>
              <a:ea typeface="Arial Narrow"/>
              <a:cs typeface="Arial Narrow"/>
              <a:sym typeface="Arial Narrow"/>
            </a:endParaRPr>
          </a:p>
        </p:txBody>
      </p:sp>
      <p:sp>
        <p:nvSpPr>
          <p:cNvPr id="5181" name="Google Shape;5181;p609"/>
          <p:cNvSpPr txBox="1"/>
          <p:nvPr/>
        </p:nvSpPr>
        <p:spPr>
          <a:xfrm>
            <a:off x="6609077" y="5171868"/>
            <a:ext cx="1492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515151"/>
                </a:solidFill>
                <a:latin typeface="Arial Narrow"/>
                <a:ea typeface="Arial Narrow"/>
                <a:cs typeface="Arial Narrow"/>
                <a:sym typeface="Arial Narrow"/>
              </a:rPr>
              <a:t>Resultado específico</a:t>
            </a:r>
            <a:endParaRPr sz="1400" b="0" i="0" u="none" strike="noStrike" cap="none">
              <a:solidFill>
                <a:srgbClr val="000000"/>
              </a:solidFill>
              <a:latin typeface="Arial Narrow"/>
              <a:ea typeface="Arial Narrow"/>
              <a:cs typeface="Arial Narrow"/>
              <a:sym typeface="Arial Narrow"/>
            </a:endParaRPr>
          </a:p>
        </p:txBody>
      </p:sp>
      <p:sp>
        <p:nvSpPr>
          <p:cNvPr id="5182" name="Google Shape;5182;p609"/>
          <p:cNvSpPr txBox="1"/>
          <p:nvPr/>
        </p:nvSpPr>
        <p:spPr>
          <a:xfrm>
            <a:off x="2531454" y="5728316"/>
            <a:ext cx="17169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400" b="0" i="0" u="none" strike="noStrike" cap="none">
                <a:solidFill>
                  <a:srgbClr val="515151"/>
                </a:solidFill>
                <a:latin typeface="Arial Narrow"/>
                <a:ea typeface="Arial Narrow"/>
                <a:cs typeface="Arial Narrow"/>
                <a:sym typeface="Arial Narrow"/>
              </a:rPr>
              <a:t>Actividad Operativa</a:t>
            </a:r>
            <a:endParaRPr sz="1400" b="0" i="0" u="none" strike="noStrike" cap="none">
              <a:solidFill>
                <a:srgbClr val="000000"/>
              </a:solidFill>
              <a:latin typeface="Arial Narrow"/>
              <a:ea typeface="Arial Narrow"/>
              <a:cs typeface="Arial Narrow"/>
              <a:sym typeface="Arial Narr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58"/>
          <p:cNvSpPr txBox="1">
            <a:spLocks noGrp="1"/>
          </p:cNvSpPr>
          <p:nvPr>
            <p:ph type="title"/>
          </p:nvPr>
        </p:nvSpPr>
        <p:spPr>
          <a:xfrm>
            <a:off x="755318" y="188508"/>
            <a:ext cx="10486292" cy="45548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3FA2"/>
              </a:buClr>
              <a:buSzPts val="2200"/>
              <a:buFont typeface="Arial Black"/>
              <a:buNone/>
            </a:pPr>
            <a:r>
              <a:rPr lang="es-PE" sz="2200"/>
              <a:t>Sistema Nacional de Presupuesto Público</a:t>
            </a:r>
            <a:endParaRPr/>
          </a:p>
        </p:txBody>
      </p:sp>
      <p:pic>
        <p:nvPicPr>
          <p:cNvPr id="1233" name="Google Shape;1233;p58"/>
          <p:cNvPicPr preferRelativeResize="0"/>
          <p:nvPr/>
        </p:nvPicPr>
        <p:blipFill rotWithShape="1">
          <a:blip r:embed="rId3">
            <a:alphaModFix/>
          </a:blip>
          <a:srcRect/>
          <a:stretch/>
        </p:blipFill>
        <p:spPr>
          <a:xfrm>
            <a:off x="3768108" y="1148797"/>
            <a:ext cx="3494314" cy="5464499"/>
          </a:xfrm>
          <a:prstGeom prst="rect">
            <a:avLst/>
          </a:prstGeom>
          <a:noFill/>
          <a:ln>
            <a:noFill/>
          </a:ln>
        </p:spPr>
      </p:pic>
      <p:pic>
        <p:nvPicPr>
          <p:cNvPr id="1234" name="Google Shape;1234;p58"/>
          <p:cNvPicPr preferRelativeResize="0"/>
          <p:nvPr/>
        </p:nvPicPr>
        <p:blipFill rotWithShape="1">
          <a:blip r:embed="rId4">
            <a:alphaModFix/>
          </a:blip>
          <a:srcRect/>
          <a:stretch/>
        </p:blipFill>
        <p:spPr>
          <a:xfrm>
            <a:off x="389448" y="1222209"/>
            <a:ext cx="3130730" cy="2358825"/>
          </a:xfrm>
          <a:prstGeom prst="rect">
            <a:avLst/>
          </a:prstGeom>
          <a:noFill/>
          <a:ln>
            <a:noFill/>
          </a:ln>
        </p:spPr>
      </p:pic>
      <p:sp>
        <p:nvSpPr>
          <p:cNvPr id="1235" name="Google Shape;1235;p58"/>
          <p:cNvSpPr/>
          <p:nvPr/>
        </p:nvSpPr>
        <p:spPr>
          <a:xfrm>
            <a:off x="1651507" y="1998409"/>
            <a:ext cx="777898" cy="806423"/>
          </a:xfrm>
          <a:prstGeom prst="flowChartConnector">
            <a:avLst/>
          </a:prstGeom>
          <a:noFill/>
          <a:ln w="381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6" name="Google Shape;1236;p58"/>
          <p:cNvSpPr/>
          <p:nvPr/>
        </p:nvSpPr>
        <p:spPr>
          <a:xfrm>
            <a:off x="314367" y="575919"/>
            <a:ext cx="290664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1800"/>
              <a:buFont typeface="Arial"/>
              <a:buNone/>
            </a:pPr>
            <a:r>
              <a:rPr lang="es-PE" sz="1800" b="0" i="0" u="none" strike="noStrike" cap="none">
                <a:solidFill>
                  <a:srgbClr val="0070C0"/>
                </a:solidFill>
                <a:latin typeface="Arial Narrow"/>
                <a:ea typeface="Arial Narrow"/>
                <a:cs typeface="Arial Narrow"/>
                <a:sym typeface="Arial Narrow"/>
              </a:rPr>
              <a:t>Instrumentos del </a:t>
            </a: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70C0"/>
              </a:buClr>
              <a:buSzPts val="1800"/>
              <a:buFont typeface="Arial"/>
              <a:buNone/>
            </a:pPr>
            <a:r>
              <a:rPr lang="es-PE" sz="1800" b="0" i="0" u="none" strike="noStrike" cap="none">
                <a:solidFill>
                  <a:srgbClr val="0070C0"/>
                </a:solidFill>
                <a:latin typeface="Arial Narrow"/>
                <a:ea typeface="Arial Narrow"/>
                <a:cs typeface="Arial Narrow"/>
                <a:sym typeface="Arial Narrow"/>
              </a:rPr>
              <a:t>Presupuesto por Resultados</a:t>
            </a:r>
            <a:endParaRPr sz="1800" b="0" i="0" u="none" strike="noStrike" cap="none">
              <a:solidFill>
                <a:srgbClr val="0070C0"/>
              </a:solidFill>
              <a:latin typeface="Arial Narrow"/>
              <a:ea typeface="Arial Narrow"/>
              <a:cs typeface="Arial Narrow"/>
              <a:sym typeface="Arial Narrow"/>
            </a:endParaRPr>
          </a:p>
        </p:txBody>
      </p:sp>
      <p:sp>
        <p:nvSpPr>
          <p:cNvPr id="1237" name="Google Shape;1237;p58"/>
          <p:cNvSpPr/>
          <p:nvPr/>
        </p:nvSpPr>
        <p:spPr>
          <a:xfrm>
            <a:off x="3622922" y="1047326"/>
            <a:ext cx="1054015" cy="1026983"/>
          </a:xfrm>
          <a:prstGeom prst="flowChartConnector">
            <a:avLst/>
          </a:prstGeom>
          <a:noFill/>
          <a:ln w="381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38" name="Google Shape;1238;p58"/>
          <p:cNvCxnSpPr>
            <a:stCxn id="1235" idx="7"/>
            <a:endCxn id="1237" idx="2"/>
          </p:cNvCxnSpPr>
          <p:nvPr/>
        </p:nvCxnSpPr>
        <p:spPr>
          <a:xfrm rot="-5400000">
            <a:off x="2691384" y="1185007"/>
            <a:ext cx="555600" cy="1307400"/>
          </a:xfrm>
          <a:prstGeom prst="curvedConnector2">
            <a:avLst/>
          </a:prstGeom>
          <a:noFill/>
          <a:ln w="38100" cap="flat" cmpd="sng">
            <a:solidFill>
              <a:srgbClr val="FF6600"/>
            </a:solidFill>
            <a:prstDash val="solid"/>
            <a:round/>
            <a:headEnd type="none" w="sm" len="sm"/>
            <a:tailEnd type="triangle" w="med" len="med"/>
          </a:ln>
        </p:spPr>
      </p:cxnSp>
      <p:sp>
        <p:nvSpPr>
          <p:cNvPr id="1239" name="Google Shape;1239;p58"/>
          <p:cNvSpPr/>
          <p:nvPr/>
        </p:nvSpPr>
        <p:spPr>
          <a:xfrm>
            <a:off x="4605417" y="745468"/>
            <a:ext cx="2536271"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1800" b="0" i="0" u="none" strike="noStrike" cap="none">
                <a:solidFill>
                  <a:srgbClr val="0070C0"/>
                </a:solidFill>
                <a:latin typeface="Arial Narrow"/>
                <a:ea typeface="Arial Narrow"/>
                <a:cs typeface="Arial Narrow"/>
                <a:sym typeface="Arial Narrow"/>
              </a:rPr>
              <a:t>Categorías Presupuestarias</a:t>
            </a:r>
            <a:endParaRPr sz="1800" b="0" i="0" u="none" strike="noStrike" cap="none">
              <a:solidFill>
                <a:srgbClr val="0070C0"/>
              </a:solidFill>
              <a:latin typeface="Arial Narrow"/>
              <a:ea typeface="Arial Narrow"/>
              <a:cs typeface="Arial Narrow"/>
              <a:sym typeface="Arial Narrow"/>
            </a:endParaRPr>
          </a:p>
        </p:txBody>
      </p:sp>
      <p:sp>
        <p:nvSpPr>
          <p:cNvPr id="1240" name="Google Shape;1240;p58"/>
          <p:cNvSpPr/>
          <p:nvPr/>
        </p:nvSpPr>
        <p:spPr>
          <a:xfrm>
            <a:off x="7494212" y="717091"/>
            <a:ext cx="432684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1800" b="0" i="0" u="none" strike="noStrike" cap="none">
                <a:solidFill>
                  <a:srgbClr val="0070C0"/>
                </a:solidFill>
                <a:latin typeface="Arial Narrow"/>
                <a:ea typeface="Arial Narrow"/>
                <a:cs typeface="Arial Narrow"/>
                <a:sym typeface="Arial Narrow"/>
              </a:rPr>
              <a:t>PP implementados y participación en el </a:t>
            </a:r>
            <a:endParaRPr sz="1800" b="0" i="0" u="none" strike="noStrike" cap="none">
              <a:solidFill>
                <a:srgbClr val="0070C0"/>
              </a:solidFill>
              <a:latin typeface="Arial Narrow"/>
              <a:ea typeface="Arial Narrow"/>
              <a:cs typeface="Arial Narrow"/>
              <a:sym typeface="Arial Narrow"/>
            </a:endParaRPr>
          </a:p>
          <a:p>
            <a:pPr marL="0" marR="0" lvl="0" indent="0" algn="ctr" rtl="0">
              <a:lnSpc>
                <a:spcPct val="100000"/>
              </a:lnSpc>
              <a:spcBef>
                <a:spcPts val="0"/>
              </a:spcBef>
              <a:spcAft>
                <a:spcPts val="0"/>
              </a:spcAft>
              <a:buNone/>
            </a:pPr>
            <a:r>
              <a:rPr lang="es-PE" sz="1800" b="0" i="0" u="none" strike="noStrike" cap="none">
                <a:solidFill>
                  <a:srgbClr val="0070C0"/>
                </a:solidFill>
                <a:latin typeface="Arial Narrow"/>
                <a:ea typeface="Arial Narrow"/>
                <a:cs typeface="Arial Narrow"/>
                <a:sym typeface="Arial Narrow"/>
              </a:rPr>
              <a:t>PIM a nivel nacional, al año 2024</a:t>
            </a:r>
            <a:endParaRPr sz="1800" b="0" i="0" u="none" strike="noStrike" cap="none">
              <a:solidFill>
                <a:srgbClr val="0070C0"/>
              </a:solidFill>
              <a:latin typeface="Arial Narrow"/>
              <a:ea typeface="Arial Narrow"/>
              <a:cs typeface="Arial Narrow"/>
              <a:sym typeface="Arial Narrow"/>
            </a:endParaRPr>
          </a:p>
        </p:txBody>
      </p:sp>
      <p:graphicFrame>
        <p:nvGraphicFramePr>
          <p:cNvPr id="1241" name="Google Shape;1241;p58"/>
          <p:cNvGraphicFramePr/>
          <p:nvPr/>
        </p:nvGraphicFramePr>
        <p:xfrm>
          <a:off x="7141688" y="1441102"/>
          <a:ext cx="4537863" cy="3970937"/>
        </p:xfrm>
        <a:graphic>
          <a:graphicData uri="http://schemas.openxmlformats.org/drawingml/2006/chart">
            <c:chart xmlns:c="http://schemas.openxmlformats.org/drawingml/2006/chart" xmlns:r="http://schemas.openxmlformats.org/officeDocument/2006/relationships" r:id="rId5"/>
          </a:graphicData>
        </a:graphic>
      </p:graphicFrame>
      <p:sp>
        <p:nvSpPr>
          <p:cNvPr id="1242" name="Google Shape;1242;p58"/>
          <p:cNvSpPr txBox="1"/>
          <p:nvPr/>
        </p:nvSpPr>
        <p:spPr>
          <a:xfrm>
            <a:off x="7757468" y="5457930"/>
            <a:ext cx="333895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1" i="0" u="none" strike="noStrike" cap="none" dirty="0">
                <a:solidFill>
                  <a:srgbClr val="0070C0"/>
                </a:solidFill>
                <a:latin typeface="Arial Narrow"/>
                <a:ea typeface="Arial Narrow"/>
                <a:cs typeface="Arial Narrow"/>
                <a:sym typeface="Arial Narrow"/>
              </a:rPr>
              <a:t>PIM Total 2024: S/ 261 MM</a:t>
            </a:r>
            <a:endParaRPr sz="1800" b="1" i="0" u="none" strike="noStrike" cap="none" dirty="0">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PE" sz="1600" b="1" i="0" u="none" strike="noStrike" cap="none" dirty="0">
                <a:solidFill>
                  <a:srgbClr val="00B050"/>
                </a:solidFill>
                <a:latin typeface="Arial Narrow"/>
                <a:ea typeface="Arial Narrow"/>
                <a:cs typeface="Arial Narrow"/>
                <a:sym typeface="Arial Narrow"/>
              </a:rPr>
              <a:t>PIM en PP 2024: S/ 127 MM</a:t>
            </a:r>
            <a:endParaRPr sz="1600" b="1" i="0" u="none" strike="noStrike" cap="none" dirty="0">
              <a:solidFill>
                <a:srgbClr val="00B050"/>
              </a:solidFill>
              <a:latin typeface="Arial Narrow"/>
              <a:ea typeface="Arial Narrow"/>
              <a:cs typeface="Arial Narrow"/>
              <a:sym typeface="Arial Narrow"/>
            </a:endParaRPr>
          </a:p>
        </p:txBody>
      </p:sp>
      <p:cxnSp>
        <p:nvCxnSpPr>
          <p:cNvPr id="1243" name="Google Shape;1243;p58"/>
          <p:cNvCxnSpPr/>
          <p:nvPr/>
        </p:nvCxnSpPr>
        <p:spPr>
          <a:xfrm>
            <a:off x="7757468" y="5457930"/>
            <a:ext cx="3338957" cy="0"/>
          </a:xfrm>
          <a:prstGeom prst="straightConnector1">
            <a:avLst/>
          </a:prstGeom>
          <a:noFill/>
          <a:ln w="9525" cap="flat" cmpd="sng">
            <a:solidFill>
              <a:srgbClr val="BFBFBF"/>
            </a:solidFill>
            <a:prstDash val="solid"/>
            <a:round/>
            <a:headEnd type="none" w="sm" len="sm"/>
            <a:tailEnd type="none" w="sm" len="sm"/>
          </a:ln>
        </p:spPr>
      </p:cxnSp>
      <p:sp>
        <p:nvSpPr>
          <p:cNvPr id="1244" name="Google Shape;1244;p58"/>
          <p:cNvSpPr/>
          <p:nvPr/>
        </p:nvSpPr>
        <p:spPr>
          <a:xfrm>
            <a:off x="7564966" y="6111420"/>
            <a:ext cx="418533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292E"/>
              </a:buClr>
              <a:buSzPts val="1200"/>
              <a:buFont typeface="Arial Narrow"/>
              <a:buNone/>
            </a:pPr>
            <a:r>
              <a:rPr lang="es-PE" sz="1200" b="0" i="0" u="none" strike="noStrike" cap="none" dirty="0">
                <a:solidFill>
                  <a:srgbClr val="26292E"/>
                </a:solidFill>
                <a:latin typeface="Arial Narrow"/>
                <a:ea typeface="Arial Narrow"/>
                <a:cs typeface="Arial Narrow"/>
                <a:sym typeface="Arial Narrow"/>
              </a:rPr>
              <a:t>Fuente: Seguimiento de la Ejecución Presupuestal (Consulta amigable) del MEF, al 31.DIC.2024.</a:t>
            </a:r>
            <a:endParaRPr sz="1800" b="0" i="0" u="none" strike="noStrike" cap="none" dirty="0">
              <a:solidFill>
                <a:schemeClr val="dk1"/>
              </a:solidFill>
              <a:latin typeface="Arial"/>
              <a:ea typeface="Arial"/>
              <a:cs typeface="Arial"/>
              <a:sym typeface="Arial"/>
            </a:endParaRPr>
          </a:p>
        </p:txBody>
      </p:sp>
      <p:sp>
        <p:nvSpPr>
          <p:cNvPr id="1245" name="Google Shape;1245;p58"/>
          <p:cNvSpPr/>
          <p:nvPr/>
        </p:nvSpPr>
        <p:spPr>
          <a:xfrm>
            <a:off x="11175180" y="1521229"/>
            <a:ext cx="353167" cy="369765"/>
          </a:xfrm>
          <a:prstGeom prst="ellipse">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6" name="Google Shape;1246;p58"/>
          <p:cNvSpPr/>
          <p:nvPr/>
        </p:nvSpPr>
        <p:spPr>
          <a:xfrm>
            <a:off x="11118633" y="2532953"/>
            <a:ext cx="462947" cy="433964"/>
          </a:xfrm>
          <a:prstGeom prst="ellipse">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7" name="Google Shape;1247;p58"/>
          <p:cNvSpPr/>
          <p:nvPr/>
        </p:nvSpPr>
        <p:spPr>
          <a:xfrm>
            <a:off x="11187880" y="4226329"/>
            <a:ext cx="353167" cy="545801"/>
          </a:xfrm>
          <a:prstGeom prst="ellipse">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8" name="Google Shape;1248;p58"/>
          <p:cNvSpPr/>
          <p:nvPr/>
        </p:nvSpPr>
        <p:spPr>
          <a:xfrm>
            <a:off x="11750305" y="1890994"/>
            <a:ext cx="225007" cy="2335334"/>
          </a:xfrm>
          <a:prstGeom prst="rect">
            <a:avLst/>
          </a:prstGeom>
          <a:solidFill>
            <a:srgbClr val="00B0F0"/>
          </a:solidFill>
          <a:ln w="12700" cap="flat" cmpd="sng">
            <a:solidFill>
              <a:srgbClr val="3B561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9" name="Google Shape;1249;p58"/>
          <p:cNvSpPr/>
          <p:nvPr/>
        </p:nvSpPr>
        <p:spPr>
          <a:xfrm rot="-5400000">
            <a:off x="11508750" y="4304270"/>
            <a:ext cx="731519" cy="389917"/>
          </a:xfrm>
          <a:prstGeom prst="ellipse">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3FA2"/>
              </a:buClr>
              <a:buSzPts val="1400"/>
              <a:buFont typeface="Arial Narrow"/>
              <a:buNone/>
            </a:pPr>
            <a:r>
              <a:rPr lang="es-PE" sz="1400" b="1" i="0" u="none" strike="noStrike" cap="none">
                <a:solidFill>
                  <a:srgbClr val="003FA2"/>
                </a:solidFill>
                <a:latin typeface="Arial Narrow"/>
                <a:ea typeface="Arial Narrow"/>
                <a:cs typeface="Arial Narrow"/>
                <a:sym typeface="Arial Narrow"/>
              </a:rPr>
              <a:t>2024</a:t>
            </a:r>
            <a:endParaRPr sz="1400" b="1" i="0" u="none" strike="noStrike" cap="none">
              <a:solidFill>
                <a:srgbClr val="003FA2"/>
              </a:solidFill>
              <a:latin typeface="Arial Narrow"/>
              <a:ea typeface="Arial Narrow"/>
              <a:cs typeface="Arial Narrow"/>
              <a:sym typeface="Arial Narrow"/>
            </a:endParaRPr>
          </a:p>
        </p:txBody>
      </p:sp>
      <p:sp>
        <p:nvSpPr>
          <p:cNvPr id="1250" name="Google Shape;1250;p58"/>
          <p:cNvSpPr/>
          <p:nvPr/>
        </p:nvSpPr>
        <p:spPr>
          <a:xfrm>
            <a:off x="11544834" y="1576775"/>
            <a:ext cx="635948" cy="465635"/>
          </a:xfrm>
          <a:prstGeom prst="ellipse">
            <a:avLst/>
          </a:prstGeom>
          <a:solidFill>
            <a:srgbClr val="FF660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Narrow"/>
              <a:buNone/>
            </a:pPr>
            <a:r>
              <a:rPr lang="es-PE" sz="1800" b="1" i="0" u="none" strike="noStrike" cap="none">
                <a:solidFill>
                  <a:schemeClr val="lt1"/>
                </a:solidFill>
                <a:latin typeface="Arial Narrow"/>
                <a:ea typeface="Arial Narrow"/>
                <a:cs typeface="Arial Narrow"/>
                <a:sym typeface="Arial Narrow"/>
              </a:rPr>
              <a:t>89</a:t>
            </a:r>
            <a:endParaRPr sz="1800" b="1" i="0" u="none" strike="noStrike" cap="none">
              <a:solidFill>
                <a:schemeClr val="lt1"/>
              </a:solidFill>
              <a:latin typeface="Arial Narrow"/>
              <a:ea typeface="Arial Narrow"/>
              <a:cs typeface="Arial Narrow"/>
              <a:sym typeface="Arial Narrow"/>
            </a:endParaRPr>
          </a:p>
        </p:txBody>
      </p:sp>
      <p:sp>
        <p:nvSpPr>
          <p:cNvPr id="1251" name="Google Shape;1251;p58"/>
          <p:cNvSpPr/>
          <p:nvPr/>
        </p:nvSpPr>
        <p:spPr>
          <a:xfrm>
            <a:off x="11528347" y="2517117"/>
            <a:ext cx="652436" cy="465635"/>
          </a:xfrm>
          <a:prstGeom prst="ellipse">
            <a:avLst/>
          </a:prstGeom>
          <a:solidFill>
            <a:srgbClr val="FF660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00"/>
              <a:buFont typeface="Arial Narrow"/>
              <a:buNone/>
            </a:pPr>
            <a:r>
              <a:rPr lang="es-PE" sz="1300" b="1" i="0" u="none" strike="noStrike" cap="none" dirty="0">
                <a:solidFill>
                  <a:schemeClr val="lt1"/>
                </a:solidFill>
                <a:latin typeface="Arial Narrow"/>
                <a:ea typeface="Arial Narrow"/>
                <a:cs typeface="Arial Narrow"/>
                <a:sym typeface="Arial Narrow"/>
              </a:rPr>
              <a:t>48%</a:t>
            </a:r>
            <a:endParaRPr sz="1300" b="1" i="0" u="none" strike="noStrike" cap="none" dirty="0">
              <a:solidFill>
                <a:schemeClr val="lt1"/>
              </a:solidFill>
              <a:latin typeface="Arial Narrow"/>
              <a:ea typeface="Arial Narrow"/>
              <a:cs typeface="Arial Narrow"/>
              <a:sym typeface="Arial Narrow"/>
            </a:endParaRPr>
          </a:p>
        </p:txBody>
      </p:sp>
      <p:sp>
        <p:nvSpPr>
          <p:cNvPr id="1252" name="Google Shape;1252;p58"/>
          <p:cNvSpPr txBox="1"/>
          <p:nvPr/>
        </p:nvSpPr>
        <p:spPr>
          <a:xfrm>
            <a:off x="122531" y="3518511"/>
            <a:ext cx="3645575" cy="3108543"/>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PE" sz="1400" b="1" i="0" u="none" strike="noStrike" cap="none" dirty="0">
                <a:solidFill>
                  <a:srgbClr val="0070C0"/>
                </a:solidFill>
                <a:latin typeface="Arial Narrow"/>
                <a:ea typeface="Arial Narrow"/>
                <a:cs typeface="Arial Narrow"/>
                <a:sym typeface="Arial Narrow"/>
              </a:rPr>
              <a:t>PP.- </a:t>
            </a:r>
            <a:r>
              <a:rPr lang="es-PE" sz="1400" b="0" i="0" u="none" strike="noStrike" cap="none" dirty="0">
                <a:solidFill>
                  <a:srgbClr val="000000"/>
                </a:solidFill>
                <a:latin typeface="Arial Narrow"/>
                <a:ea typeface="Arial Narrow"/>
                <a:cs typeface="Arial Narrow"/>
                <a:sym typeface="Arial Narrow"/>
              </a:rPr>
              <a:t>Constituye un instrumento del </a:t>
            </a:r>
            <a:r>
              <a:rPr lang="es-PE" sz="1400" b="0" i="0" u="none" strike="noStrike" cap="none" dirty="0" err="1">
                <a:solidFill>
                  <a:srgbClr val="000000"/>
                </a:solidFill>
                <a:latin typeface="Arial Narrow"/>
                <a:ea typeface="Arial Narrow"/>
                <a:cs typeface="Arial Narrow"/>
                <a:sym typeface="Arial Narrow"/>
              </a:rPr>
              <a:t>PpR</a:t>
            </a:r>
            <a:r>
              <a:rPr lang="es-PE" sz="1400" b="0" i="0" u="none" strike="noStrike" cap="none" dirty="0">
                <a:solidFill>
                  <a:srgbClr val="000000"/>
                </a:solidFill>
                <a:latin typeface="Arial Narrow"/>
                <a:ea typeface="Arial Narrow"/>
                <a:cs typeface="Arial Narrow"/>
                <a:sym typeface="Arial Narrow"/>
              </a:rPr>
              <a:t>, y es una unidad de programación de las acciones de los Pliegos, las que integradas y articuladas se orientan a proveer Productos para lograr resultados u OEI.</a:t>
            </a:r>
            <a:endParaRPr dirty="0"/>
          </a:p>
          <a:p>
            <a:pPr marL="0" marR="0" lvl="0" indent="0" algn="just" rtl="0">
              <a:lnSpc>
                <a:spcPct val="100000"/>
              </a:lnSpc>
              <a:spcBef>
                <a:spcPts val="0"/>
              </a:spcBef>
              <a:spcAft>
                <a:spcPts val="0"/>
              </a:spcAft>
              <a:buNone/>
            </a:pPr>
            <a:r>
              <a:rPr lang="es-PE" sz="1400" b="1" i="0" u="none" strike="noStrike" cap="none" dirty="0">
                <a:solidFill>
                  <a:srgbClr val="0070C0"/>
                </a:solidFill>
                <a:latin typeface="Arial Narrow"/>
                <a:ea typeface="Arial Narrow"/>
                <a:cs typeface="Arial Narrow"/>
                <a:sym typeface="Arial Narrow"/>
              </a:rPr>
              <a:t>Acciones centrales.- </a:t>
            </a:r>
            <a:r>
              <a:rPr lang="es-PE" sz="1400" b="0" i="0" u="none" strike="noStrike" cap="none" dirty="0">
                <a:solidFill>
                  <a:srgbClr val="000000"/>
                </a:solidFill>
                <a:latin typeface="Arial Narrow"/>
                <a:ea typeface="Arial Narrow"/>
                <a:cs typeface="Arial Narrow"/>
                <a:sym typeface="Arial Narrow"/>
              </a:rPr>
              <a:t>Comprende las actividades orientadas a la gestión de los RRHH, materiales y financieros de la entidad, que contribuyen de manera transversal e indivisible al logro de los resultados de los PP y de otras actividades de la entidad que no conforman el PP.</a:t>
            </a:r>
            <a:endParaRPr dirty="0"/>
          </a:p>
          <a:p>
            <a:pPr marL="0" marR="0" lvl="0" indent="0" algn="just" rtl="0">
              <a:lnSpc>
                <a:spcPct val="100000"/>
              </a:lnSpc>
              <a:spcBef>
                <a:spcPts val="0"/>
              </a:spcBef>
              <a:spcAft>
                <a:spcPts val="0"/>
              </a:spcAft>
              <a:buNone/>
            </a:pPr>
            <a:r>
              <a:rPr lang="es-PE" sz="1400" b="1" i="0" u="none" strike="noStrike" cap="none" dirty="0">
                <a:solidFill>
                  <a:srgbClr val="0070C0"/>
                </a:solidFill>
                <a:latin typeface="Arial Narrow"/>
                <a:ea typeface="Arial Narrow"/>
                <a:cs typeface="Arial Narrow"/>
                <a:sym typeface="Arial Narrow"/>
              </a:rPr>
              <a:t>APNOP.- </a:t>
            </a:r>
            <a:r>
              <a:rPr lang="es-PE" sz="1400" b="0" i="0" u="none" strike="noStrike" cap="none" dirty="0">
                <a:solidFill>
                  <a:srgbClr val="000000"/>
                </a:solidFill>
                <a:latin typeface="Arial Narrow"/>
                <a:ea typeface="Arial Narrow"/>
                <a:cs typeface="Arial Narrow"/>
                <a:sym typeface="Arial Narrow"/>
              </a:rPr>
              <a:t>Comprende las actividades para la atención de una finalidad específica de la entidad, que no resulta en la entrega de un Producto a una población determinada.</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35"/>
                                        </p:tgtEl>
                                        <p:attrNameLst>
                                          <p:attrName>style.visibility</p:attrName>
                                        </p:attrNameLst>
                                      </p:cBhvr>
                                      <p:to>
                                        <p:strVal val="visible"/>
                                      </p:to>
                                    </p:set>
                                    <p:anim calcmode="lin" valueType="num">
                                      <p:cBhvr additive="base">
                                        <p:cTn id="7" dur="1500"/>
                                        <p:tgtEl>
                                          <p:spTgt spid="1235"/>
                                        </p:tgtEl>
                                        <p:attrNameLst>
                                          <p:attrName>ppt_w</p:attrName>
                                        </p:attrNameLst>
                                      </p:cBhvr>
                                      <p:tavLst>
                                        <p:tav tm="0">
                                          <p:val>
                                            <p:strVal val="0"/>
                                          </p:val>
                                        </p:tav>
                                        <p:tav tm="100000">
                                          <p:val>
                                            <p:strVal val="#ppt_w"/>
                                          </p:val>
                                        </p:tav>
                                      </p:tavLst>
                                    </p:anim>
                                    <p:anim calcmode="lin" valueType="num">
                                      <p:cBhvr additive="base">
                                        <p:cTn id="8" dur="1500"/>
                                        <p:tgtEl>
                                          <p:spTgt spid="123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38"/>
                                        </p:tgtEl>
                                        <p:attrNameLst>
                                          <p:attrName>style.visibility</p:attrName>
                                        </p:attrNameLst>
                                      </p:cBhvr>
                                      <p:to>
                                        <p:strVal val="visible"/>
                                      </p:to>
                                    </p:set>
                                    <p:anim calcmode="lin" valueType="num">
                                      <p:cBhvr additive="base">
                                        <p:cTn id="11" dur="1500"/>
                                        <p:tgtEl>
                                          <p:spTgt spid="1238"/>
                                        </p:tgtEl>
                                        <p:attrNameLst>
                                          <p:attrName>ppt_w</p:attrName>
                                        </p:attrNameLst>
                                      </p:cBhvr>
                                      <p:tavLst>
                                        <p:tav tm="0">
                                          <p:val>
                                            <p:strVal val="0"/>
                                          </p:val>
                                        </p:tav>
                                        <p:tav tm="100000">
                                          <p:val>
                                            <p:strVal val="#ppt_w"/>
                                          </p:val>
                                        </p:tav>
                                      </p:tavLst>
                                    </p:anim>
                                    <p:anim calcmode="lin" valueType="num">
                                      <p:cBhvr additive="base">
                                        <p:cTn id="12" dur="1500"/>
                                        <p:tgtEl>
                                          <p:spTgt spid="123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237"/>
                                        </p:tgtEl>
                                        <p:attrNameLst>
                                          <p:attrName>style.visibility</p:attrName>
                                        </p:attrNameLst>
                                      </p:cBhvr>
                                      <p:to>
                                        <p:strVal val="visible"/>
                                      </p:to>
                                    </p:set>
                                    <p:anim calcmode="lin" valueType="num">
                                      <p:cBhvr additive="base">
                                        <p:cTn id="15" dur="1500"/>
                                        <p:tgtEl>
                                          <p:spTgt spid="1237"/>
                                        </p:tgtEl>
                                        <p:attrNameLst>
                                          <p:attrName>ppt_w</p:attrName>
                                        </p:attrNameLst>
                                      </p:cBhvr>
                                      <p:tavLst>
                                        <p:tav tm="0">
                                          <p:val>
                                            <p:strVal val="0"/>
                                          </p:val>
                                        </p:tav>
                                        <p:tav tm="100000">
                                          <p:val>
                                            <p:strVal val="#ppt_w"/>
                                          </p:val>
                                        </p:tav>
                                      </p:tavLst>
                                    </p:anim>
                                    <p:anim calcmode="lin" valueType="num">
                                      <p:cBhvr additive="base">
                                        <p:cTn id="16" dur="1500"/>
                                        <p:tgtEl>
                                          <p:spTgt spid="12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233"/>
                                        </p:tgtEl>
                                        <p:attrNameLst>
                                          <p:attrName>style.visibility</p:attrName>
                                        </p:attrNameLst>
                                      </p:cBhvr>
                                      <p:to>
                                        <p:strVal val="visible"/>
                                      </p:to>
                                    </p:set>
                                    <p:anim calcmode="lin" valueType="num">
                                      <p:cBhvr additive="base">
                                        <p:cTn id="19" dur="1500"/>
                                        <p:tgtEl>
                                          <p:spTgt spid="1233"/>
                                        </p:tgtEl>
                                        <p:attrNameLst>
                                          <p:attrName>ppt_w</p:attrName>
                                        </p:attrNameLst>
                                      </p:cBhvr>
                                      <p:tavLst>
                                        <p:tav tm="0">
                                          <p:val>
                                            <p:strVal val="0"/>
                                          </p:val>
                                        </p:tav>
                                        <p:tav tm="100000">
                                          <p:val>
                                            <p:strVal val="#ppt_w"/>
                                          </p:val>
                                        </p:tav>
                                      </p:tavLst>
                                    </p:anim>
                                    <p:anim calcmode="lin" valueType="num">
                                      <p:cBhvr additive="base">
                                        <p:cTn id="20" dur="1500"/>
                                        <p:tgtEl>
                                          <p:spTgt spid="123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239"/>
                                        </p:tgtEl>
                                        <p:attrNameLst>
                                          <p:attrName>style.visibility</p:attrName>
                                        </p:attrNameLst>
                                      </p:cBhvr>
                                      <p:to>
                                        <p:strVal val="visible"/>
                                      </p:to>
                                    </p:set>
                                    <p:anim calcmode="lin" valueType="num">
                                      <p:cBhvr additive="base">
                                        <p:cTn id="23" dur="1500"/>
                                        <p:tgtEl>
                                          <p:spTgt spid="1239"/>
                                        </p:tgtEl>
                                        <p:attrNameLst>
                                          <p:attrName>ppt_w</p:attrName>
                                        </p:attrNameLst>
                                      </p:cBhvr>
                                      <p:tavLst>
                                        <p:tav tm="0">
                                          <p:val>
                                            <p:strVal val="0"/>
                                          </p:val>
                                        </p:tav>
                                        <p:tav tm="100000">
                                          <p:val>
                                            <p:strVal val="#ppt_w"/>
                                          </p:val>
                                        </p:tav>
                                      </p:tavLst>
                                    </p:anim>
                                    <p:anim calcmode="lin" valueType="num">
                                      <p:cBhvr additive="base">
                                        <p:cTn id="24" dur="1500"/>
                                        <p:tgtEl>
                                          <p:spTgt spid="1239"/>
                                        </p:tgtEl>
                                        <p:attrNameLst>
                                          <p:attrName>ppt_h</p:attrName>
                                        </p:attrNameLst>
                                      </p:cBhvr>
                                      <p:tavLst>
                                        <p:tav tm="0">
                                          <p:val>
                                            <p:strVal val="0"/>
                                          </p:val>
                                        </p:tav>
                                        <p:tav tm="100000">
                                          <p:val>
                                            <p:strVal val="#ppt_h"/>
                                          </p:val>
                                        </p:tav>
                                      </p:tavLst>
                                    </p:anim>
                                  </p:childTnLst>
                                </p:cTn>
                              </p:par>
                              <p:par>
                                <p:cTn id="25" presetID="2" presetClass="entr" presetSubtype="4" fill="hold" nodeType="withEffect">
                                  <p:stCondLst>
                                    <p:cond delay="0"/>
                                  </p:stCondLst>
                                  <p:childTnLst>
                                    <p:set>
                                      <p:cBhvr>
                                        <p:cTn id="26" dur="1" fill="hold">
                                          <p:stCondLst>
                                            <p:cond delay="0"/>
                                          </p:stCondLst>
                                        </p:cTn>
                                        <p:tgtEl>
                                          <p:spTgt spid="1252"/>
                                        </p:tgtEl>
                                        <p:attrNameLst>
                                          <p:attrName>style.visibility</p:attrName>
                                        </p:attrNameLst>
                                      </p:cBhvr>
                                      <p:to>
                                        <p:strVal val="visible"/>
                                      </p:to>
                                    </p:set>
                                    <p:anim calcmode="lin" valueType="num">
                                      <p:cBhvr additive="base">
                                        <p:cTn id="27" dur="1500"/>
                                        <p:tgtEl>
                                          <p:spTgt spid="125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40"/>
                                        </p:tgtEl>
                                        <p:attrNameLst>
                                          <p:attrName>style.visibility</p:attrName>
                                        </p:attrNameLst>
                                      </p:cBhvr>
                                      <p:to>
                                        <p:strVal val="visible"/>
                                      </p:to>
                                    </p:set>
                                    <p:animEffect transition="in" filter="fade">
                                      <p:cBhvr>
                                        <p:cTn id="32" dur="1500"/>
                                        <p:tgtEl>
                                          <p:spTgt spid="1240"/>
                                        </p:tgtEl>
                                      </p:cBhvr>
                                    </p:animEffect>
                                  </p:childTnLst>
                                </p:cTn>
                              </p:par>
                              <p:par>
                                <p:cTn id="33" presetID="10" presetClass="entr" presetSubtype="0" fill="hold" nodeType="withEffect">
                                  <p:stCondLst>
                                    <p:cond delay="0"/>
                                  </p:stCondLst>
                                  <p:childTnLst>
                                    <p:set>
                                      <p:cBhvr>
                                        <p:cTn id="34" dur="1" fill="hold">
                                          <p:stCondLst>
                                            <p:cond delay="0"/>
                                          </p:stCondLst>
                                        </p:cTn>
                                        <p:tgtEl>
                                          <p:spTgt spid="1242"/>
                                        </p:tgtEl>
                                        <p:attrNameLst>
                                          <p:attrName>style.visibility</p:attrName>
                                        </p:attrNameLst>
                                      </p:cBhvr>
                                      <p:to>
                                        <p:strVal val="visible"/>
                                      </p:to>
                                    </p:set>
                                    <p:animEffect transition="in" filter="fade">
                                      <p:cBhvr>
                                        <p:cTn id="35" dur="1500"/>
                                        <p:tgtEl>
                                          <p:spTgt spid="1242"/>
                                        </p:tgtEl>
                                      </p:cBhvr>
                                    </p:animEffect>
                                  </p:childTnLst>
                                </p:cTn>
                              </p:par>
                              <p:par>
                                <p:cTn id="36" presetID="10" presetClass="entr" presetSubtype="0" fill="hold" nodeType="withEffect">
                                  <p:stCondLst>
                                    <p:cond delay="0"/>
                                  </p:stCondLst>
                                  <p:childTnLst>
                                    <p:set>
                                      <p:cBhvr>
                                        <p:cTn id="37" dur="1" fill="hold">
                                          <p:stCondLst>
                                            <p:cond delay="0"/>
                                          </p:stCondLst>
                                        </p:cTn>
                                        <p:tgtEl>
                                          <p:spTgt spid="1243"/>
                                        </p:tgtEl>
                                        <p:attrNameLst>
                                          <p:attrName>style.visibility</p:attrName>
                                        </p:attrNameLst>
                                      </p:cBhvr>
                                      <p:to>
                                        <p:strVal val="visible"/>
                                      </p:to>
                                    </p:set>
                                    <p:animEffect transition="in" filter="fade">
                                      <p:cBhvr>
                                        <p:cTn id="38" dur="1500"/>
                                        <p:tgtEl>
                                          <p:spTgt spid="1243"/>
                                        </p:tgtEl>
                                      </p:cBhvr>
                                    </p:animEffect>
                                  </p:childTnLst>
                                </p:cTn>
                              </p:par>
                              <p:par>
                                <p:cTn id="39" presetID="10" presetClass="entr" presetSubtype="0" fill="hold" nodeType="withEffect">
                                  <p:stCondLst>
                                    <p:cond delay="0"/>
                                  </p:stCondLst>
                                  <p:childTnLst>
                                    <p:set>
                                      <p:cBhvr>
                                        <p:cTn id="40" dur="1" fill="hold">
                                          <p:stCondLst>
                                            <p:cond delay="0"/>
                                          </p:stCondLst>
                                        </p:cTn>
                                        <p:tgtEl>
                                          <p:spTgt spid="1244"/>
                                        </p:tgtEl>
                                        <p:attrNameLst>
                                          <p:attrName>style.visibility</p:attrName>
                                        </p:attrNameLst>
                                      </p:cBhvr>
                                      <p:to>
                                        <p:strVal val="visible"/>
                                      </p:to>
                                    </p:set>
                                    <p:animEffect transition="in" filter="fade">
                                      <p:cBhvr>
                                        <p:cTn id="41" dur="1500"/>
                                        <p:tgtEl>
                                          <p:spTgt spid="1244"/>
                                        </p:tgtEl>
                                      </p:cBhvr>
                                    </p:animEffect>
                                  </p:childTnLst>
                                </p:cTn>
                              </p:par>
                              <p:par>
                                <p:cTn id="42" presetID="10" presetClass="entr" presetSubtype="0" fill="hold" nodeType="withEffect">
                                  <p:stCondLst>
                                    <p:cond delay="0"/>
                                  </p:stCondLst>
                                  <p:childTnLst>
                                    <p:set>
                                      <p:cBhvr>
                                        <p:cTn id="43" dur="1" fill="hold">
                                          <p:stCondLst>
                                            <p:cond delay="0"/>
                                          </p:stCondLst>
                                        </p:cTn>
                                        <p:tgtEl>
                                          <p:spTgt spid="1245"/>
                                        </p:tgtEl>
                                        <p:attrNameLst>
                                          <p:attrName>style.visibility</p:attrName>
                                        </p:attrNameLst>
                                      </p:cBhvr>
                                      <p:to>
                                        <p:strVal val="visible"/>
                                      </p:to>
                                    </p:set>
                                    <p:animEffect transition="in" filter="fade">
                                      <p:cBhvr>
                                        <p:cTn id="44" dur="1500"/>
                                        <p:tgtEl>
                                          <p:spTgt spid="1245"/>
                                        </p:tgtEl>
                                      </p:cBhvr>
                                    </p:animEffect>
                                  </p:childTnLst>
                                </p:cTn>
                              </p:par>
                              <p:par>
                                <p:cTn id="45" presetID="10" presetClass="entr" presetSubtype="0" fill="hold" nodeType="withEffect">
                                  <p:stCondLst>
                                    <p:cond delay="0"/>
                                  </p:stCondLst>
                                  <p:childTnLst>
                                    <p:set>
                                      <p:cBhvr>
                                        <p:cTn id="46" dur="1" fill="hold">
                                          <p:stCondLst>
                                            <p:cond delay="0"/>
                                          </p:stCondLst>
                                        </p:cTn>
                                        <p:tgtEl>
                                          <p:spTgt spid="1246"/>
                                        </p:tgtEl>
                                        <p:attrNameLst>
                                          <p:attrName>style.visibility</p:attrName>
                                        </p:attrNameLst>
                                      </p:cBhvr>
                                      <p:to>
                                        <p:strVal val="visible"/>
                                      </p:to>
                                    </p:set>
                                    <p:animEffect transition="in" filter="fade">
                                      <p:cBhvr>
                                        <p:cTn id="47" dur="1500"/>
                                        <p:tgtEl>
                                          <p:spTgt spid="1246"/>
                                        </p:tgtEl>
                                      </p:cBhvr>
                                    </p:animEffect>
                                  </p:childTnLst>
                                </p:cTn>
                              </p:par>
                              <p:par>
                                <p:cTn id="48" presetID="10" presetClass="entr" presetSubtype="0" fill="hold" nodeType="withEffect">
                                  <p:stCondLst>
                                    <p:cond delay="0"/>
                                  </p:stCondLst>
                                  <p:childTnLst>
                                    <p:set>
                                      <p:cBhvr>
                                        <p:cTn id="49" dur="1" fill="hold">
                                          <p:stCondLst>
                                            <p:cond delay="0"/>
                                          </p:stCondLst>
                                        </p:cTn>
                                        <p:tgtEl>
                                          <p:spTgt spid="1247"/>
                                        </p:tgtEl>
                                        <p:attrNameLst>
                                          <p:attrName>style.visibility</p:attrName>
                                        </p:attrNameLst>
                                      </p:cBhvr>
                                      <p:to>
                                        <p:strVal val="visible"/>
                                      </p:to>
                                    </p:set>
                                    <p:animEffect transition="in" filter="fade">
                                      <p:cBhvr>
                                        <p:cTn id="50" dur="1500"/>
                                        <p:tgtEl>
                                          <p:spTgt spid="1247"/>
                                        </p:tgtEl>
                                      </p:cBhvr>
                                    </p:animEffect>
                                  </p:childTnLst>
                                </p:cTn>
                              </p:par>
                              <p:par>
                                <p:cTn id="51" presetID="10" presetClass="entr" presetSubtype="0" fill="hold" nodeType="withEffect">
                                  <p:stCondLst>
                                    <p:cond delay="0"/>
                                  </p:stCondLst>
                                  <p:childTnLst>
                                    <p:set>
                                      <p:cBhvr>
                                        <p:cTn id="52" dur="1" fill="hold">
                                          <p:stCondLst>
                                            <p:cond delay="0"/>
                                          </p:stCondLst>
                                        </p:cTn>
                                        <p:tgtEl>
                                          <p:spTgt spid="1241"/>
                                        </p:tgtEl>
                                        <p:attrNameLst>
                                          <p:attrName>style.visibility</p:attrName>
                                        </p:attrNameLst>
                                      </p:cBhvr>
                                      <p:to>
                                        <p:strVal val="visible"/>
                                      </p:to>
                                    </p:set>
                                    <p:animEffect transition="in" filter="fade">
                                      <p:cBhvr>
                                        <p:cTn id="53" dur="1500"/>
                                        <p:tgtEl>
                                          <p:spTgt spid="1241"/>
                                        </p:tgtEl>
                                      </p:cBhvr>
                                    </p:animEffect>
                                  </p:childTnLst>
                                </p:cTn>
                              </p:par>
                              <p:par>
                                <p:cTn id="54" presetID="10" presetClass="entr" presetSubtype="0" fill="hold" nodeType="withEffect">
                                  <p:stCondLst>
                                    <p:cond delay="0"/>
                                  </p:stCondLst>
                                  <p:childTnLst>
                                    <p:set>
                                      <p:cBhvr>
                                        <p:cTn id="55" dur="1" fill="hold">
                                          <p:stCondLst>
                                            <p:cond delay="0"/>
                                          </p:stCondLst>
                                        </p:cTn>
                                        <p:tgtEl>
                                          <p:spTgt spid="1250"/>
                                        </p:tgtEl>
                                        <p:attrNameLst>
                                          <p:attrName>style.visibility</p:attrName>
                                        </p:attrNameLst>
                                      </p:cBhvr>
                                      <p:to>
                                        <p:strVal val="visible"/>
                                      </p:to>
                                    </p:set>
                                    <p:animEffect transition="in" filter="fade">
                                      <p:cBhvr>
                                        <p:cTn id="56" dur="1500"/>
                                        <p:tgtEl>
                                          <p:spTgt spid="1250"/>
                                        </p:tgtEl>
                                      </p:cBhvr>
                                    </p:animEffect>
                                  </p:childTnLst>
                                </p:cTn>
                              </p:par>
                              <p:par>
                                <p:cTn id="57" presetID="10" presetClass="entr" presetSubtype="0" fill="hold" nodeType="withEffect">
                                  <p:stCondLst>
                                    <p:cond delay="0"/>
                                  </p:stCondLst>
                                  <p:childTnLst>
                                    <p:set>
                                      <p:cBhvr>
                                        <p:cTn id="58" dur="1" fill="hold">
                                          <p:stCondLst>
                                            <p:cond delay="0"/>
                                          </p:stCondLst>
                                        </p:cTn>
                                        <p:tgtEl>
                                          <p:spTgt spid="1249"/>
                                        </p:tgtEl>
                                        <p:attrNameLst>
                                          <p:attrName>style.visibility</p:attrName>
                                        </p:attrNameLst>
                                      </p:cBhvr>
                                      <p:to>
                                        <p:strVal val="visible"/>
                                      </p:to>
                                    </p:set>
                                    <p:animEffect transition="in" filter="fade">
                                      <p:cBhvr>
                                        <p:cTn id="59" dur="1500"/>
                                        <p:tgtEl>
                                          <p:spTgt spid="1249"/>
                                        </p:tgtEl>
                                      </p:cBhvr>
                                    </p:animEffect>
                                  </p:childTnLst>
                                </p:cTn>
                              </p:par>
                              <p:par>
                                <p:cTn id="60" presetID="10" presetClass="entr" presetSubtype="0" fill="hold" nodeType="withEffect">
                                  <p:stCondLst>
                                    <p:cond delay="0"/>
                                  </p:stCondLst>
                                  <p:childTnLst>
                                    <p:set>
                                      <p:cBhvr>
                                        <p:cTn id="61" dur="1" fill="hold">
                                          <p:stCondLst>
                                            <p:cond delay="0"/>
                                          </p:stCondLst>
                                        </p:cTn>
                                        <p:tgtEl>
                                          <p:spTgt spid="1251"/>
                                        </p:tgtEl>
                                        <p:attrNameLst>
                                          <p:attrName>style.visibility</p:attrName>
                                        </p:attrNameLst>
                                      </p:cBhvr>
                                      <p:to>
                                        <p:strVal val="visible"/>
                                      </p:to>
                                    </p:set>
                                    <p:animEffect transition="in" filter="fade">
                                      <p:cBhvr>
                                        <p:cTn id="62" dur="1500"/>
                                        <p:tgtEl>
                                          <p:spTgt spid="1251"/>
                                        </p:tgtEl>
                                      </p:cBhvr>
                                    </p:animEffect>
                                  </p:childTnLst>
                                </p:cTn>
                              </p:par>
                              <p:par>
                                <p:cTn id="63" presetID="10" presetClass="entr" presetSubtype="0" fill="hold" nodeType="withEffect">
                                  <p:stCondLst>
                                    <p:cond delay="0"/>
                                  </p:stCondLst>
                                  <p:childTnLst>
                                    <p:set>
                                      <p:cBhvr>
                                        <p:cTn id="64" dur="1" fill="hold">
                                          <p:stCondLst>
                                            <p:cond delay="0"/>
                                          </p:stCondLst>
                                        </p:cTn>
                                        <p:tgtEl>
                                          <p:spTgt spid="1248"/>
                                        </p:tgtEl>
                                        <p:attrNameLst>
                                          <p:attrName>style.visibility</p:attrName>
                                        </p:attrNameLst>
                                      </p:cBhvr>
                                      <p:to>
                                        <p:strVal val="visible"/>
                                      </p:to>
                                    </p:set>
                                    <p:animEffect transition="in" filter="fade">
                                      <p:cBhvr>
                                        <p:cTn id="65" dur="1500"/>
                                        <p:tgtEl>
                                          <p:spTgt spid="1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19"/>
        <p:cNvGrpSpPr/>
        <p:nvPr/>
      </p:nvGrpSpPr>
      <p:grpSpPr>
        <a:xfrm>
          <a:off x="0" y="0"/>
          <a:ext cx="0" cy="0"/>
          <a:chOff x="0" y="0"/>
          <a:chExt cx="0" cy="0"/>
        </a:xfrm>
      </p:grpSpPr>
      <p:sp>
        <p:nvSpPr>
          <p:cNvPr id="4620" name="Google Shape;4620;p582"/>
          <p:cNvSpPr txBox="1"/>
          <p:nvPr/>
        </p:nvSpPr>
        <p:spPr>
          <a:xfrm>
            <a:off x="996684" y="768759"/>
            <a:ext cx="2755560" cy="68825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FA2"/>
              </a:buClr>
              <a:buSzPts val="4400"/>
              <a:buFont typeface="Arial Black"/>
              <a:buNone/>
            </a:pPr>
            <a:r>
              <a:rPr lang="es-PE" sz="4400" b="1">
                <a:solidFill>
                  <a:srgbClr val="003FA2"/>
                </a:solidFill>
                <a:latin typeface="Arial Black"/>
                <a:ea typeface="Arial Black"/>
                <a:cs typeface="Arial Black"/>
                <a:sym typeface="Arial Black"/>
              </a:rPr>
              <a:t>Índice</a:t>
            </a:r>
            <a:endParaRPr/>
          </a:p>
        </p:txBody>
      </p:sp>
      <p:sp>
        <p:nvSpPr>
          <p:cNvPr id="4621" name="Google Shape;4621;p582"/>
          <p:cNvSpPr/>
          <p:nvPr/>
        </p:nvSpPr>
        <p:spPr>
          <a:xfrm>
            <a:off x="6160673" y="3077002"/>
            <a:ext cx="86497" cy="3780998"/>
          </a:xfrm>
          <a:prstGeom prst="rect">
            <a:avLst/>
          </a:prstGeom>
          <a:gradFill>
            <a:gsLst>
              <a:gs pos="0">
                <a:srgbClr val="4D7FD3"/>
              </a:gs>
              <a:gs pos="50000">
                <a:srgbClr val="1C6FD2"/>
              </a:gs>
              <a:gs pos="100000">
                <a:srgbClr val="1160C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2" name="Google Shape;4622;p582"/>
          <p:cNvSpPr/>
          <p:nvPr/>
        </p:nvSpPr>
        <p:spPr>
          <a:xfrm>
            <a:off x="1049145" y="1858501"/>
            <a:ext cx="543900" cy="543900"/>
          </a:xfrm>
          <a:prstGeom prst="ellipse">
            <a:avLst/>
          </a:prstGeom>
          <a:solidFill>
            <a:srgbClr val="73A9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3" name="Google Shape;4623;p582"/>
          <p:cNvSpPr txBox="1"/>
          <p:nvPr/>
        </p:nvSpPr>
        <p:spPr>
          <a:xfrm>
            <a:off x="1726050" y="2010900"/>
            <a:ext cx="4700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chemeClr val="dk1"/>
                </a:solidFill>
              </a:rPr>
              <a:t>Introducción a la fiscalización ambiental</a:t>
            </a:r>
            <a:endParaRPr/>
          </a:p>
        </p:txBody>
      </p:sp>
      <p:sp>
        <p:nvSpPr>
          <p:cNvPr id="4624" name="Google Shape;4624;p582"/>
          <p:cNvSpPr/>
          <p:nvPr/>
        </p:nvSpPr>
        <p:spPr>
          <a:xfrm>
            <a:off x="1049145" y="3106534"/>
            <a:ext cx="543900" cy="543900"/>
          </a:xfrm>
          <a:prstGeom prst="ellipse">
            <a:avLst/>
          </a:prstGeom>
          <a:solidFill>
            <a:srgbClr val="73A9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5" name="Google Shape;4625;p582"/>
          <p:cNvSpPr txBox="1"/>
          <p:nvPr/>
        </p:nvSpPr>
        <p:spPr>
          <a:xfrm>
            <a:off x="1726053" y="3106525"/>
            <a:ext cx="4825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chemeClr val="dk1"/>
                </a:solidFill>
              </a:rPr>
              <a:t>Planeamiento y presupuesto en la fiscalización ambiental</a:t>
            </a:r>
            <a:endParaRPr/>
          </a:p>
        </p:txBody>
      </p:sp>
      <p:sp>
        <p:nvSpPr>
          <p:cNvPr id="4626" name="Google Shape;4626;p582"/>
          <p:cNvSpPr txBox="1"/>
          <p:nvPr/>
        </p:nvSpPr>
        <p:spPr>
          <a:xfrm>
            <a:off x="1726044" y="3617184"/>
            <a:ext cx="3277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627" name="Google Shape;4627;p582"/>
          <p:cNvSpPr/>
          <p:nvPr/>
        </p:nvSpPr>
        <p:spPr>
          <a:xfrm>
            <a:off x="1049145" y="4379280"/>
            <a:ext cx="543900" cy="543900"/>
          </a:xfrm>
          <a:prstGeom prst="ellipse">
            <a:avLst/>
          </a:prstGeom>
          <a:solidFill>
            <a:srgbClr val="73A9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8" name="Google Shape;4628;p582"/>
          <p:cNvSpPr txBox="1"/>
          <p:nvPr/>
        </p:nvSpPr>
        <p:spPr>
          <a:xfrm>
            <a:off x="1726053" y="4531675"/>
            <a:ext cx="4521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chemeClr val="dk1"/>
                </a:solidFill>
              </a:rPr>
              <a:t>Reglamento para la Gestión del Planefa</a:t>
            </a:r>
            <a:endParaRPr/>
          </a:p>
        </p:txBody>
      </p:sp>
      <p:sp>
        <p:nvSpPr>
          <p:cNvPr id="4629" name="Google Shape;4629;p582"/>
          <p:cNvSpPr txBox="1"/>
          <p:nvPr/>
        </p:nvSpPr>
        <p:spPr>
          <a:xfrm>
            <a:off x="1119520" y="1924082"/>
            <a:ext cx="390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a:solidFill>
                  <a:schemeClr val="lt1"/>
                </a:solidFill>
                <a:latin typeface="Arial Black"/>
                <a:ea typeface="Arial Black"/>
                <a:cs typeface="Arial Black"/>
                <a:sym typeface="Arial Black"/>
              </a:rPr>
              <a:t>1</a:t>
            </a:r>
            <a:endParaRPr/>
          </a:p>
        </p:txBody>
      </p:sp>
      <p:sp>
        <p:nvSpPr>
          <p:cNvPr id="4630" name="Google Shape;4630;p582"/>
          <p:cNvSpPr txBox="1"/>
          <p:nvPr/>
        </p:nvSpPr>
        <p:spPr>
          <a:xfrm>
            <a:off x="1119520" y="3147401"/>
            <a:ext cx="390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a:solidFill>
                  <a:schemeClr val="lt1"/>
                </a:solidFill>
                <a:latin typeface="Arial Black"/>
                <a:ea typeface="Arial Black"/>
                <a:cs typeface="Arial Black"/>
                <a:sym typeface="Arial Black"/>
              </a:rPr>
              <a:t>2</a:t>
            </a:r>
            <a:endParaRPr/>
          </a:p>
        </p:txBody>
      </p:sp>
      <p:sp>
        <p:nvSpPr>
          <p:cNvPr id="4631" name="Google Shape;4631;p582"/>
          <p:cNvSpPr txBox="1"/>
          <p:nvPr/>
        </p:nvSpPr>
        <p:spPr>
          <a:xfrm>
            <a:off x="1119520" y="4420147"/>
            <a:ext cx="390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a:solidFill>
                  <a:schemeClr val="lt1"/>
                </a:solidFill>
                <a:latin typeface="Arial Black"/>
                <a:ea typeface="Arial Black"/>
                <a:cs typeface="Arial Black"/>
                <a:sym typeface="Arial Black"/>
              </a:rPr>
              <a:t>3</a:t>
            </a:r>
            <a:endParaRPr/>
          </a:p>
        </p:txBody>
      </p:sp>
      <p:sp>
        <p:nvSpPr>
          <p:cNvPr id="4632" name="Google Shape;4632;p582"/>
          <p:cNvSpPr/>
          <p:nvPr/>
        </p:nvSpPr>
        <p:spPr>
          <a:xfrm>
            <a:off x="1049145" y="5516102"/>
            <a:ext cx="543900" cy="543900"/>
          </a:xfrm>
          <a:prstGeom prst="ellipse">
            <a:avLst/>
          </a:prstGeom>
          <a:solidFill>
            <a:srgbClr val="73A9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33" name="Google Shape;4633;p582"/>
          <p:cNvSpPr txBox="1"/>
          <p:nvPr/>
        </p:nvSpPr>
        <p:spPr>
          <a:xfrm>
            <a:off x="1726044" y="5668502"/>
            <a:ext cx="3105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1">
                <a:solidFill>
                  <a:schemeClr val="dk1"/>
                </a:solidFill>
              </a:rPr>
              <a:t>Taller práctico del Planefa</a:t>
            </a:r>
            <a:endParaRPr/>
          </a:p>
        </p:txBody>
      </p:sp>
      <p:sp>
        <p:nvSpPr>
          <p:cNvPr id="4634" name="Google Shape;4634;p582"/>
          <p:cNvSpPr txBox="1"/>
          <p:nvPr/>
        </p:nvSpPr>
        <p:spPr>
          <a:xfrm>
            <a:off x="1119520" y="5556969"/>
            <a:ext cx="390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2400">
                <a:solidFill>
                  <a:schemeClr val="lt1"/>
                </a:solidFill>
                <a:latin typeface="Arial Black"/>
                <a:ea typeface="Arial Black"/>
                <a:cs typeface="Arial Black"/>
                <a:sym typeface="Arial Black"/>
              </a:rPr>
              <a:t>4</a:t>
            </a:r>
            <a:endParaRPr/>
          </a:p>
        </p:txBody>
      </p:sp>
      <p:pic>
        <p:nvPicPr>
          <p:cNvPr id="4635" name="Google Shape;4635;p582"/>
          <p:cNvPicPr preferRelativeResize="0"/>
          <p:nvPr/>
        </p:nvPicPr>
        <p:blipFill rotWithShape="1">
          <a:blip r:embed="rId3">
            <a:alphaModFix/>
          </a:blip>
          <a:srcRect l="33358" r="8873"/>
          <a:stretch/>
        </p:blipFill>
        <p:spPr>
          <a:xfrm>
            <a:off x="6247170" y="0"/>
            <a:ext cx="5944830" cy="6858000"/>
          </a:xfrm>
          <a:prstGeom prst="rect">
            <a:avLst/>
          </a:prstGeom>
          <a:noFill/>
          <a:ln>
            <a:noFill/>
          </a:ln>
        </p:spPr>
      </p:pic>
      <p:pic>
        <p:nvPicPr>
          <p:cNvPr id="4636" name="Google Shape;4636;p582"/>
          <p:cNvPicPr preferRelativeResize="0"/>
          <p:nvPr/>
        </p:nvPicPr>
        <p:blipFill rotWithShape="1">
          <a:blip r:embed="rId4">
            <a:alphaModFix/>
          </a:blip>
          <a:srcRect r="31069" b="-15577"/>
          <a:stretch/>
        </p:blipFill>
        <p:spPr>
          <a:xfrm>
            <a:off x="11076008" y="6356350"/>
            <a:ext cx="830429" cy="30877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21"/>
          <p:cNvSpPr/>
          <p:nvPr/>
        </p:nvSpPr>
        <p:spPr>
          <a:xfrm>
            <a:off x="945664" y="2678093"/>
            <a:ext cx="1019685" cy="45719"/>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7" name="Google Shape;1227;p21"/>
          <p:cNvSpPr txBox="1">
            <a:spLocks noGrp="1"/>
          </p:cNvSpPr>
          <p:nvPr>
            <p:ph type="title"/>
          </p:nvPr>
        </p:nvSpPr>
        <p:spPr>
          <a:xfrm>
            <a:off x="258792" y="1139713"/>
            <a:ext cx="5960853" cy="2852737"/>
          </a:xfrm>
          <a:prstGeom prst="rect">
            <a:avLst/>
          </a:prstGeom>
          <a:noFill/>
          <a:ln>
            <a:noFill/>
          </a:ln>
        </p:spPr>
        <p:txBody>
          <a:bodyPr spcFirstLastPara="1" wrap="square" lIns="91425" tIns="45700" rIns="91425" bIns="45700" anchor="b" anchorCtr="0">
            <a:noAutofit/>
          </a:bodyPr>
          <a:lstStyle/>
          <a:p>
            <a:pPr marL="0" lvl="0" indent="0" algn="just" rtl="0">
              <a:lnSpc>
                <a:spcPct val="90000"/>
              </a:lnSpc>
              <a:spcBef>
                <a:spcPts val="0"/>
              </a:spcBef>
              <a:spcAft>
                <a:spcPts val="0"/>
              </a:spcAft>
              <a:buClr>
                <a:schemeClr val="lt1"/>
              </a:buClr>
              <a:buSzPts val="2800"/>
              <a:buFont typeface="Arial Black"/>
              <a:buNone/>
            </a:pPr>
            <a:r>
              <a:rPr lang="es-PE" sz="2800"/>
              <a:t>Instrumentos del Presupuesto por Resultados</a:t>
            </a:r>
            <a:endParaRPr sz="2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6"/>
          <p:cNvSpPr txBox="1">
            <a:spLocks noGrp="1"/>
          </p:cNvSpPr>
          <p:nvPr>
            <p:ph type="title"/>
          </p:nvPr>
        </p:nvSpPr>
        <p:spPr>
          <a:xfrm>
            <a:off x="767972" y="176954"/>
            <a:ext cx="10637967" cy="56718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003FA2"/>
              </a:buClr>
              <a:buSzPct val="100000"/>
              <a:buFont typeface="Arial Black"/>
              <a:buNone/>
            </a:pPr>
            <a:r>
              <a:rPr lang="es-PE" sz="2200"/>
              <a:t>Programas Presupuestales (PP) en los que participa el OEFA</a:t>
            </a:r>
            <a:br>
              <a:rPr lang="es-PE" sz="2200"/>
            </a:br>
            <a:r>
              <a:rPr lang="es-PE" sz="2200"/>
              <a:t>- Fiscalización Ambiental-</a:t>
            </a:r>
            <a:endParaRPr sz="2200"/>
          </a:p>
        </p:txBody>
      </p:sp>
      <p:sp>
        <p:nvSpPr>
          <p:cNvPr id="1258" name="Google Shape;1258;p16"/>
          <p:cNvSpPr/>
          <p:nvPr/>
        </p:nvSpPr>
        <p:spPr>
          <a:xfrm>
            <a:off x="382028" y="843436"/>
            <a:ext cx="5097692" cy="71504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70C0"/>
                </a:solidFill>
                <a:latin typeface="Arial Narrow"/>
                <a:ea typeface="Arial Narrow"/>
                <a:cs typeface="Arial Narrow"/>
                <a:sym typeface="Arial Narrow"/>
              </a:rPr>
              <a:t>PP 0144 “Conservación y uso sostenible de ecosistemas para la provisión de servicios ecosistémicos”</a:t>
            </a:r>
            <a:endParaRPr sz="1800" b="0" i="0" u="none" strike="noStrike" cap="none">
              <a:solidFill>
                <a:srgbClr val="0070C0"/>
              </a:solidFill>
              <a:latin typeface="Arial Narrow"/>
              <a:ea typeface="Arial Narrow"/>
              <a:cs typeface="Arial Narrow"/>
              <a:sym typeface="Arial Narrow"/>
            </a:endParaRPr>
          </a:p>
        </p:txBody>
      </p:sp>
      <p:sp>
        <p:nvSpPr>
          <p:cNvPr id="1259" name="Google Shape;1259;p16"/>
          <p:cNvSpPr/>
          <p:nvPr/>
        </p:nvSpPr>
        <p:spPr>
          <a:xfrm>
            <a:off x="6195773" y="954812"/>
            <a:ext cx="5411677" cy="40857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1800" b="0" i="0" u="none" strike="noStrike" cap="none">
                <a:solidFill>
                  <a:srgbClr val="0070C0"/>
                </a:solidFill>
                <a:latin typeface="Arial Narrow"/>
                <a:ea typeface="Arial Narrow"/>
                <a:cs typeface="Arial Narrow"/>
                <a:sym typeface="Arial Narrow"/>
              </a:rPr>
              <a:t>PP 0036 “Gestión integral de Residuos Sólidos”</a:t>
            </a:r>
            <a:endParaRPr sz="1800" b="0" i="0" u="none" strike="noStrike" cap="none">
              <a:solidFill>
                <a:srgbClr val="0070C0"/>
              </a:solidFill>
              <a:latin typeface="Arial Narrow"/>
              <a:ea typeface="Arial Narrow"/>
              <a:cs typeface="Arial Narrow"/>
              <a:sym typeface="Arial Narrow"/>
            </a:endParaRPr>
          </a:p>
        </p:txBody>
      </p:sp>
      <p:sp>
        <p:nvSpPr>
          <p:cNvPr id="1260" name="Google Shape;1260;p16"/>
          <p:cNvSpPr txBox="1"/>
          <p:nvPr/>
        </p:nvSpPr>
        <p:spPr>
          <a:xfrm rot="-5400000">
            <a:off x="4034164" y="3411246"/>
            <a:ext cx="371947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FF6600"/>
                </a:solidFill>
                <a:latin typeface="Arial Narrow"/>
                <a:ea typeface="Arial Narrow"/>
                <a:cs typeface="Arial Narrow"/>
                <a:sym typeface="Arial Narrow"/>
              </a:rPr>
              <a:t>Problema: Distritos con inadecuada disposición de residuos sólidos</a:t>
            </a:r>
            <a:endParaRPr sz="1400" b="0" i="0" u="none" strike="noStrike" cap="none">
              <a:solidFill>
                <a:srgbClr val="FF6600"/>
              </a:solidFill>
              <a:latin typeface="Arial Narrow"/>
              <a:ea typeface="Arial Narrow"/>
              <a:cs typeface="Arial Narrow"/>
              <a:sym typeface="Arial Narrow"/>
            </a:endParaRPr>
          </a:p>
        </p:txBody>
      </p:sp>
      <p:sp>
        <p:nvSpPr>
          <p:cNvPr id="1261" name="Google Shape;1261;p16"/>
          <p:cNvSpPr txBox="1"/>
          <p:nvPr/>
        </p:nvSpPr>
        <p:spPr>
          <a:xfrm rot="-5400000">
            <a:off x="-1694506" y="3237993"/>
            <a:ext cx="4019443"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FF6600"/>
                </a:solidFill>
                <a:latin typeface="Arial Narrow"/>
                <a:ea typeface="Arial Narrow"/>
                <a:cs typeface="Arial Narrow"/>
                <a:sym typeface="Arial Narrow"/>
              </a:rPr>
              <a:t>Problema: Creciente degradación de los ecosistemas proveedoras de servicios ecosistémicos</a:t>
            </a:r>
            <a:endParaRPr sz="1400" b="0" i="0" u="none" strike="noStrike" cap="none">
              <a:solidFill>
                <a:srgbClr val="FF6600"/>
              </a:solidFill>
              <a:latin typeface="Arial Narrow"/>
              <a:ea typeface="Arial Narrow"/>
              <a:cs typeface="Arial Narrow"/>
              <a:sym typeface="Arial Narrow"/>
            </a:endParaRPr>
          </a:p>
        </p:txBody>
      </p:sp>
      <p:sp>
        <p:nvSpPr>
          <p:cNvPr id="1262" name="Google Shape;1262;p16"/>
          <p:cNvSpPr txBox="1"/>
          <p:nvPr/>
        </p:nvSpPr>
        <p:spPr>
          <a:xfrm>
            <a:off x="476300" y="5857266"/>
            <a:ext cx="6012197"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rgbClr val="000000"/>
                </a:solidFill>
                <a:latin typeface="Arial Narrow"/>
                <a:ea typeface="Arial Narrow"/>
                <a:cs typeface="Arial Narrow"/>
                <a:sym typeface="Arial Narrow"/>
              </a:rPr>
              <a:t>MINAM: Ministerio del Ambiente</a:t>
            </a: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rgbClr val="000000"/>
                </a:solidFill>
                <a:latin typeface="Arial Narrow"/>
                <a:ea typeface="Arial Narrow"/>
                <a:cs typeface="Arial Narrow"/>
                <a:sym typeface="Arial Narrow"/>
              </a:rPr>
              <a:t>IIAP: Instituto de Investigaciones de la Amazonia Peruana</a:t>
            </a: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rgbClr val="000000"/>
                </a:solidFill>
                <a:latin typeface="Arial Narrow"/>
                <a:ea typeface="Arial Narrow"/>
                <a:cs typeface="Arial Narrow"/>
                <a:sym typeface="Arial Narrow"/>
              </a:rPr>
              <a:t>INAIGEM: Instituto Nacional de Investigación en Glaciares y Ecosistemas de Montaña</a:t>
            </a:r>
            <a:endParaRPr sz="1200" b="0" i="0" u="none" strike="noStrike" cap="none">
              <a:solidFill>
                <a:srgbClr val="000000"/>
              </a:solidFill>
              <a:latin typeface="Arial Narrow"/>
              <a:ea typeface="Arial Narrow"/>
              <a:cs typeface="Arial Narrow"/>
              <a:sym typeface="Arial Narrow"/>
            </a:endParaRPr>
          </a:p>
        </p:txBody>
      </p:sp>
      <p:sp>
        <p:nvSpPr>
          <p:cNvPr id="1263" name="Google Shape;1263;p16"/>
          <p:cNvSpPr txBox="1"/>
          <p:nvPr/>
        </p:nvSpPr>
        <p:spPr>
          <a:xfrm>
            <a:off x="714032" y="4439951"/>
            <a:ext cx="1206514"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Narrow"/>
                <a:ea typeface="Arial Narrow"/>
                <a:cs typeface="Arial Narrow"/>
                <a:sym typeface="Arial Narrow"/>
              </a:rPr>
              <a:t>MINAM, IIAP, INAIGEM, IGP y SENAMHI</a:t>
            </a:r>
            <a:endParaRPr sz="1400" b="0" i="0" u="none" strike="noStrike" cap="none">
              <a:solidFill>
                <a:srgbClr val="000000"/>
              </a:solidFill>
              <a:latin typeface="Arial Narrow"/>
              <a:ea typeface="Arial Narrow"/>
              <a:cs typeface="Arial Narrow"/>
              <a:sym typeface="Arial Narrow"/>
            </a:endParaRPr>
          </a:p>
        </p:txBody>
      </p:sp>
      <p:sp>
        <p:nvSpPr>
          <p:cNvPr id="1264" name="Google Shape;1264;p16"/>
          <p:cNvSpPr txBox="1"/>
          <p:nvPr/>
        </p:nvSpPr>
        <p:spPr>
          <a:xfrm>
            <a:off x="2353740" y="4453374"/>
            <a:ext cx="906666"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Narrow"/>
                <a:ea typeface="Arial Narrow"/>
                <a:cs typeface="Arial Narrow"/>
                <a:sym typeface="Arial Narrow"/>
              </a:rPr>
              <a:t>MINAM, IIAP y</a:t>
            </a: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Narrow"/>
                <a:ea typeface="Arial Narrow"/>
                <a:cs typeface="Arial Narrow"/>
                <a:sym typeface="Arial Narrow"/>
              </a:rPr>
              <a:t>INAIGEM</a:t>
            </a:r>
            <a:endParaRPr sz="1400" b="0" i="0" u="none" strike="noStrike" cap="none">
              <a:solidFill>
                <a:srgbClr val="000000"/>
              </a:solidFill>
              <a:latin typeface="Arial Narrow"/>
              <a:ea typeface="Arial Narrow"/>
              <a:cs typeface="Arial Narrow"/>
              <a:sym typeface="Arial Narrow"/>
            </a:endParaRPr>
          </a:p>
        </p:txBody>
      </p:sp>
      <p:pic>
        <p:nvPicPr>
          <p:cNvPr id="1265" name="Google Shape;1265;p16"/>
          <p:cNvPicPr preferRelativeResize="0"/>
          <p:nvPr/>
        </p:nvPicPr>
        <p:blipFill rotWithShape="1">
          <a:blip r:embed="rId3">
            <a:alphaModFix/>
          </a:blip>
          <a:srcRect l="24256" t="35682" r="42920" b="41863"/>
          <a:stretch/>
        </p:blipFill>
        <p:spPr>
          <a:xfrm>
            <a:off x="10589746" y="4474452"/>
            <a:ext cx="844043" cy="319428"/>
          </a:xfrm>
          <a:prstGeom prst="rect">
            <a:avLst/>
          </a:prstGeom>
          <a:noFill/>
          <a:ln>
            <a:noFill/>
          </a:ln>
        </p:spPr>
      </p:pic>
      <p:sp>
        <p:nvSpPr>
          <p:cNvPr id="1266" name="Google Shape;1266;p16"/>
          <p:cNvSpPr txBox="1"/>
          <p:nvPr/>
        </p:nvSpPr>
        <p:spPr>
          <a:xfrm>
            <a:off x="6173342" y="4539552"/>
            <a:ext cx="1251936"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0000"/>
                </a:solidFill>
                <a:latin typeface="Arial Narrow"/>
                <a:ea typeface="Arial Narrow"/>
                <a:cs typeface="Arial Narrow"/>
                <a:sym typeface="Arial Narrow"/>
              </a:rPr>
              <a:t>MINAM</a:t>
            </a:r>
            <a:endParaRPr sz="1600" b="0" i="0" u="none" strike="noStrike" cap="none">
              <a:solidFill>
                <a:srgbClr val="000000"/>
              </a:solidFill>
              <a:latin typeface="Arial Narrow"/>
              <a:ea typeface="Arial Narrow"/>
              <a:cs typeface="Arial Narrow"/>
              <a:sym typeface="Arial Narrow"/>
            </a:endParaRPr>
          </a:p>
        </p:txBody>
      </p:sp>
      <p:sp>
        <p:nvSpPr>
          <p:cNvPr id="1267" name="Google Shape;1267;p16"/>
          <p:cNvSpPr txBox="1"/>
          <p:nvPr/>
        </p:nvSpPr>
        <p:spPr>
          <a:xfrm>
            <a:off x="6148328" y="5855231"/>
            <a:ext cx="5905245"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PE" sz="1200" b="0" i="0" u="none" strike="noStrike" cap="none" dirty="0">
                <a:solidFill>
                  <a:srgbClr val="000000"/>
                </a:solidFill>
                <a:latin typeface="Arial Narrow"/>
                <a:ea typeface="Arial Narrow"/>
                <a:cs typeface="Arial Narrow"/>
                <a:sym typeface="Arial Narrow"/>
              </a:rPr>
              <a:t>IGP: Instituto Geofísico del Perú</a:t>
            </a:r>
            <a:endParaRPr sz="1200" b="0" i="0" u="none" strike="noStrike" cap="none" dirty="0">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s-PE" sz="1200" b="0" i="0" u="none" strike="noStrike" cap="none" dirty="0">
                <a:solidFill>
                  <a:srgbClr val="000000"/>
                </a:solidFill>
                <a:latin typeface="Arial Narrow"/>
                <a:ea typeface="Arial Narrow"/>
                <a:cs typeface="Arial Narrow"/>
                <a:sym typeface="Arial Narrow"/>
              </a:rPr>
              <a:t>SENAMHI: Servicio Nacional de </a:t>
            </a:r>
            <a:r>
              <a:rPr lang="es-PE" sz="1200" b="0" i="0" u="none" strike="noStrike" cap="none" dirty="0" err="1">
                <a:solidFill>
                  <a:srgbClr val="000000"/>
                </a:solidFill>
                <a:latin typeface="Arial Narrow"/>
                <a:ea typeface="Arial Narrow"/>
                <a:cs typeface="Arial Narrow"/>
                <a:sym typeface="Arial Narrow"/>
              </a:rPr>
              <a:t>Meteorologia</a:t>
            </a:r>
            <a:r>
              <a:rPr lang="es-PE" sz="1200" b="0" i="0" u="none" strike="noStrike" cap="none" dirty="0">
                <a:solidFill>
                  <a:srgbClr val="000000"/>
                </a:solidFill>
                <a:latin typeface="Arial Narrow"/>
                <a:ea typeface="Arial Narrow"/>
                <a:cs typeface="Arial Narrow"/>
                <a:sym typeface="Arial Narrow"/>
              </a:rPr>
              <a:t> E </a:t>
            </a:r>
            <a:r>
              <a:rPr lang="es-PE" sz="1200" b="0" i="0" u="none" strike="noStrike" cap="none" dirty="0" err="1">
                <a:solidFill>
                  <a:srgbClr val="000000"/>
                </a:solidFill>
                <a:latin typeface="Arial Narrow"/>
                <a:ea typeface="Arial Narrow"/>
                <a:cs typeface="Arial Narrow"/>
                <a:sym typeface="Arial Narrow"/>
              </a:rPr>
              <a:t>Hidrologia</a:t>
            </a:r>
            <a:endParaRPr sz="1200" b="0" i="0" u="none" strike="noStrike" cap="none" dirty="0">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s-PE" sz="1200" b="0" i="0" u="none" strike="noStrike" cap="none" dirty="0">
                <a:solidFill>
                  <a:srgbClr val="000000"/>
                </a:solidFill>
                <a:latin typeface="Arial Narrow"/>
                <a:ea typeface="Arial Narrow"/>
                <a:cs typeface="Arial Narrow"/>
                <a:sym typeface="Arial Narrow"/>
              </a:rPr>
              <a:t>SENACE: Servicio Nacional de Certificación Ambiental para las Inversiones Sostenibles</a:t>
            </a:r>
            <a:endParaRPr sz="1200" b="0" i="0" u="none" strike="noStrike" cap="none" dirty="0">
              <a:solidFill>
                <a:srgbClr val="000000"/>
              </a:solidFill>
              <a:latin typeface="Arial Narrow"/>
              <a:ea typeface="Arial Narrow"/>
              <a:cs typeface="Arial Narrow"/>
              <a:sym typeface="Arial Narrow"/>
            </a:endParaRPr>
          </a:p>
        </p:txBody>
      </p:sp>
      <p:sp>
        <p:nvSpPr>
          <p:cNvPr id="1268" name="Google Shape;1268;p16"/>
          <p:cNvSpPr txBox="1"/>
          <p:nvPr/>
        </p:nvSpPr>
        <p:spPr>
          <a:xfrm rot="-5400000">
            <a:off x="3100886" y="3314353"/>
            <a:ext cx="3915971"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3FA2"/>
                </a:solidFill>
                <a:latin typeface="Arial Narrow"/>
                <a:ea typeface="Arial Narrow"/>
                <a:cs typeface="Arial Narrow"/>
                <a:sym typeface="Arial Narrow"/>
              </a:rPr>
              <a:t>Resultado específico: Conservación de las áreas con ecosistemas proveedores de servicios</a:t>
            </a:r>
            <a:endParaRPr sz="1400" b="0" i="0" u="none" strike="noStrike" cap="none">
              <a:solidFill>
                <a:srgbClr val="003FA2"/>
              </a:solidFill>
              <a:latin typeface="Arial Narrow"/>
              <a:ea typeface="Arial Narrow"/>
              <a:cs typeface="Arial Narrow"/>
              <a:sym typeface="Arial Narrow"/>
            </a:endParaRPr>
          </a:p>
        </p:txBody>
      </p:sp>
      <p:sp>
        <p:nvSpPr>
          <p:cNvPr id="1269" name="Google Shape;1269;p16"/>
          <p:cNvSpPr txBox="1"/>
          <p:nvPr/>
        </p:nvSpPr>
        <p:spPr>
          <a:xfrm rot="-5400000">
            <a:off x="9832652" y="3244707"/>
            <a:ext cx="4050403"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3FA2"/>
                </a:solidFill>
                <a:latin typeface="Arial Narrow"/>
                <a:ea typeface="Arial Narrow"/>
                <a:cs typeface="Arial Narrow"/>
                <a:sym typeface="Arial Narrow"/>
              </a:rPr>
              <a:t>Resultado específico: Distritos con disposición adecuada de residuos sólidos</a:t>
            </a:r>
            <a:endParaRPr sz="1400" b="0" i="0" u="none" strike="noStrike" cap="none">
              <a:solidFill>
                <a:srgbClr val="003FA2"/>
              </a:solidFill>
              <a:latin typeface="Arial Narrow"/>
              <a:ea typeface="Arial Narrow"/>
              <a:cs typeface="Arial Narrow"/>
              <a:sym typeface="Arial Narrow"/>
            </a:endParaRPr>
          </a:p>
        </p:txBody>
      </p:sp>
      <p:cxnSp>
        <p:nvCxnSpPr>
          <p:cNvPr id="1270" name="Google Shape;1270;p16"/>
          <p:cNvCxnSpPr/>
          <p:nvPr/>
        </p:nvCxnSpPr>
        <p:spPr>
          <a:xfrm>
            <a:off x="25400" y="5797593"/>
            <a:ext cx="12192000" cy="0"/>
          </a:xfrm>
          <a:prstGeom prst="straightConnector1">
            <a:avLst/>
          </a:prstGeom>
          <a:noFill/>
          <a:ln w="9525" cap="flat" cmpd="sng">
            <a:solidFill>
              <a:srgbClr val="BFBFBF"/>
            </a:solidFill>
            <a:prstDash val="solid"/>
            <a:round/>
            <a:headEnd type="none" w="sm" len="sm"/>
            <a:tailEnd type="none" w="sm" len="sm"/>
          </a:ln>
        </p:spPr>
      </p:cxnSp>
      <p:pic>
        <p:nvPicPr>
          <p:cNvPr id="1271" name="Google Shape;1271;p16"/>
          <p:cNvPicPr preferRelativeResize="0"/>
          <p:nvPr/>
        </p:nvPicPr>
        <p:blipFill rotWithShape="1">
          <a:blip r:embed="rId3">
            <a:alphaModFix/>
          </a:blip>
          <a:srcRect l="24256" t="35682" r="42920" b="41863"/>
          <a:stretch/>
        </p:blipFill>
        <p:spPr>
          <a:xfrm>
            <a:off x="3795761" y="4360326"/>
            <a:ext cx="844043" cy="319428"/>
          </a:xfrm>
          <a:prstGeom prst="rect">
            <a:avLst/>
          </a:prstGeom>
          <a:noFill/>
          <a:ln>
            <a:noFill/>
          </a:ln>
        </p:spPr>
      </p:pic>
      <p:sp>
        <p:nvSpPr>
          <p:cNvPr id="1272" name="Google Shape;1272;p16"/>
          <p:cNvSpPr txBox="1"/>
          <p:nvPr/>
        </p:nvSpPr>
        <p:spPr>
          <a:xfrm>
            <a:off x="3711250" y="4801121"/>
            <a:ext cx="971796"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Narrow"/>
                <a:ea typeface="Arial Narrow"/>
                <a:cs typeface="Arial Narrow"/>
                <a:sym typeface="Arial Narrow"/>
              </a:rPr>
              <a:t>SENACE</a:t>
            </a:r>
            <a:endParaRPr sz="1400" b="0" i="0" u="none" strike="noStrike" cap="none">
              <a:solidFill>
                <a:srgbClr val="000000"/>
              </a:solidFill>
              <a:latin typeface="Arial Narrow"/>
              <a:ea typeface="Arial Narrow"/>
              <a:cs typeface="Arial Narrow"/>
              <a:sym typeface="Arial Narrow"/>
            </a:endParaRPr>
          </a:p>
        </p:txBody>
      </p:sp>
      <p:grpSp>
        <p:nvGrpSpPr>
          <p:cNvPr id="1273" name="Google Shape;1273;p16"/>
          <p:cNvGrpSpPr/>
          <p:nvPr/>
        </p:nvGrpSpPr>
        <p:grpSpPr>
          <a:xfrm>
            <a:off x="643509" y="1648613"/>
            <a:ext cx="4103520" cy="2787497"/>
            <a:chOff x="502" y="-1"/>
            <a:chExt cx="4103520" cy="2787497"/>
          </a:xfrm>
        </p:grpSpPr>
        <p:sp>
          <p:nvSpPr>
            <p:cNvPr id="1274" name="Google Shape;1274;p16"/>
            <p:cNvSpPr/>
            <p:nvPr/>
          </p:nvSpPr>
          <p:spPr>
            <a:xfrm rot="-5400000">
              <a:off x="-741894" y="742395"/>
              <a:ext cx="2787497" cy="1302705"/>
            </a:xfrm>
            <a:prstGeom prst="flowChartManualOperation">
              <a:avLst/>
            </a:prstGeom>
            <a:solidFill>
              <a:srgbClr val="F2F2F2"/>
            </a:solidFill>
            <a:ln>
              <a:noFill/>
            </a:ln>
            <a:effectLst>
              <a:outerShdw blurRad="57785" dist="33020" dir="3180000" algn="ctr">
                <a:srgbClr val="000000">
                  <a:alpha val="2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75" name="Google Shape;1275;p16"/>
            <p:cNvSpPr txBox="1"/>
            <p:nvPr/>
          </p:nvSpPr>
          <p:spPr>
            <a:xfrm>
              <a:off x="502" y="557498"/>
              <a:ext cx="1302705" cy="1672499"/>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Hectáreas de ecosistemas conservados para asegurar la provisión sostenible de servicios ecosistémicos</a:t>
              </a:r>
              <a:endParaRPr sz="1400" b="0" i="0" u="none" strike="noStrike" cap="none">
                <a:solidFill>
                  <a:srgbClr val="282828"/>
                </a:solidFill>
                <a:latin typeface="Arial Narrow"/>
                <a:ea typeface="Arial Narrow"/>
                <a:cs typeface="Arial Narrow"/>
                <a:sym typeface="Arial Narrow"/>
              </a:endParaRPr>
            </a:p>
          </p:txBody>
        </p:sp>
        <p:sp>
          <p:nvSpPr>
            <p:cNvPr id="1276" name="Google Shape;1276;p16"/>
            <p:cNvSpPr/>
            <p:nvPr/>
          </p:nvSpPr>
          <p:spPr>
            <a:xfrm rot="-5400000">
              <a:off x="658513" y="742395"/>
              <a:ext cx="2787497" cy="1302705"/>
            </a:xfrm>
            <a:prstGeom prst="flowChartManualOperation">
              <a:avLst/>
            </a:prstGeom>
            <a:solidFill>
              <a:srgbClr val="F2F2F2"/>
            </a:solidFill>
            <a:ln>
              <a:noFill/>
            </a:ln>
            <a:effectLst>
              <a:outerShdw blurRad="57785" dist="33020" dir="3180000" algn="ctr">
                <a:srgbClr val="000000">
                  <a:alpha val="2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77" name="Google Shape;1277;p16"/>
            <p:cNvSpPr txBox="1"/>
            <p:nvPr/>
          </p:nvSpPr>
          <p:spPr>
            <a:xfrm>
              <a:off x="1400909" y="557498"/>
              <a:ext cx="1302705" cy="1672499"/>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Hectáreas de ecosistemas recuperados para mejorar la provisión de servicios ecosistémicos</a:t>
              </a:r>
              <a:endParaRPr sz="1400" b="0" i="0" u="none" strike="noStrike" cap="none">
                <a:solidFill>
                  <a:srgbClr val="282828"/>
                </a:solidFill>
                <a:latin typeface="Arial Narrow"/>
                <a:ea typeface="Arial Narrow"/>
                <a:cs typeface="Arial Narrow"/>
                <a:sym typeface="Arial Narrow"/>
              </a:endParaRPr>
            </a:p>
          </p:txBody>
        </p:sp>
        <p:sp>
          <p:nvSpPr>
            <p:cNvPr id="1278" name="Google Shape;1278;p16"/>
            <p:cNvSpPr/>
            <p:nvPr/>
          </p:nvSpPr>
          <p:spPr>
            <a:xfrm rot="-5400000">
              <a:off x="2058921" y="742395"/>
              <a:ext cx="2787497" cy="1302705"/>
            </a:xfrm>
            <a:prstGeom prst="flowChartManualOperation">
              <a:avLst/>
            </a:prstGeom>
            <a:solidFill>
              <a:srgbClr val="0070C0"/>
            </a:solidFill>
            <a:ln>
              <a:noFill/>
            </a:ln>
            <a:effectLst>
              <a:outerShdw blurRad="57785" dist="33020" dir="3180000" algn="ctr">
                <a:srgbClr val="000000">
                  <a:alpha val="2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79" name="Google Shape;1279;p16"/>
            <p:cNvSpPr txBox="1"/>
            <p:nvPr/>
          </p:nvSpPr>
          <p:spPr>
            <a:xfrm>
              <a:off x="2801317" y="557498"/>
              <a:ext cx="1302705" cy="1672499"/>
            </a:xfrm>
            <a:prstGeom prst="rect">
              <a:avLst/>
            </a:prstGeom>
            <a:noFill/>
            <a:ln>
              <a:noFill/>
            </a:ln>
          </p:spPr>
          <p:txBody>
            <a:bodyPr spcFirstLastPara="1" wrap="square" lIns="95250" tIns="0" rIns="9525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400" b="1" i="0" u="none" strike="noStrike" cap="none">
                  <a:solidFill>
                    <a:schemeClr val="lt1"/>
                  </a:solidFill>
                  <a:latin typeface="Arial Narrow"/>
                  <a:ea typeface="Arial Narrow"/>
                  <a:cs typeface="Arial Narrow"/>
                  <a:sym typeface="Arial Narrow"/>
                </a:rPr>
                <a:t>3000808</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s-PE" sz="1400" b="0" i="0" u="none" strike="noStrike" cap="none">
                  <a:solidFill>
                    <a:schemeClr val="lt1"/>
                  </a:solidFill>
                  <a:latin typeface="Arial Narrow"/>
                  <a:ea typeface="Arial Narrow"/>
                  <a:cs typeface="Arial Narrow"/>
                  <a:sym typeface="Arial Narrow"/>
                </a:rPr>
                <a:t>Entidades supervisadas y fiscalizadas en el cumplimiento de los compromisos y la legislación ambiental</a:t>
              </a:r>
              <a:endParaRPr sz="1400" b="0" i="0" u="none" strike="noStrike" cap="none">
                <a:solidFill>
                  <a:schemeClr val="dk1"/>
                </a:solidFill>
                <a:latin typeface="Arial"/>
                <a:ea typeface="Arial"/>
                <a:cs typeface="Arial"/>
                <a:sym typeface="Arial"/>
              </a:endParaRPr>
            </a:p>
          </p:txBody>
        </p:sp>
      </p:grpSp>
      <p:cxnSp>
        <p:nvCxnSpPr>
          <p:cNvPr id="1280" name="Google Shape;1280;p16"/>
          <p:cNvCxnSpPr/>
          <p:nvPr/>
        </p:nvCxnSpPr>
        <p:spPr>
          <a:xfrm>
            <a:off x="5479720" y="1627642"/>
            <a:ext cx="9094" cy="3605911"/>
          </a:xfrm>
          <a:prstGeom prst="straightConnector1">
            <a:avLst/>
          </a:prstGeom>
          <a:noFill/>
          <a:ln w="9525" cap="flat" cmpd="sng">
            <a:solidFill>
              <a:srgbClr val="BFBFBF"/>
            </a:solidFill>
            <a:prstDash val="solid"/>
            <a:round/>
            <a:headEnd type="none" w="sm" len="sm"/>
            <a:tailEnd type="none" w="sm" len="sm"/>
          </a:ln>
        </p:spPr>
      </p:cxnSp>
      <p:grpSp>
        <p:nvGrpSpPr>
          <p:cNvPr id="1281" name="Google Shape;1281;p16"/>
          <p:cNvGrpSpPr/>
          <p:nvPr/>
        </p:nvGrpSpPr>
        <p:grpSpPr>
          <a:xfrm>
            <a:off x="6158529" y="1598159"/>
            <a:ext cx="5419614" cy="2819727"/>
            <a:chOff x="1308" y="-1"/>
            <a:chExt cx="5419614" cy="2819727"/>
          </a:xfrm>
        </p:grpSpPr>
        <p:sp>
          <p:nvSpPr>
            <p:cNvPr id="1282" name="Google Shape;1282;p16"/>
            <p:cNvSpPr/>
            <p:nvPr/>
          </p:nvSpPr>
          <p:spPr>
            <a:xfrm rot="-5400000">
              <a:off x="-767181" y="768488"/>
              <a:ext cx="2819727" cy="1282749"/>
            </a:xfrm>
            <a:prstGeom prst="flowChartManualOperation">
              <a:avLst/>
            </a:prstGeom>
            <a:solidFill>
              <a:srgbClr val="F2F2F2"/>
            </a:solidFill>
            <a:ln>
              <a:noFill/>
            </a:ln>
            <a:effectLst>
              <a:outerShdw blurRad="57785" dist="33020" dir="3180000" algn="ctr">
                <a:srgbClr val="000000">
                  <a:alpha val="2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83" name="Google Shape;1283;p16"/>
            <p:cNvSpPr txBox="1"/>
            <p:nvPr/>
          </p:nvSpPr>
          <p:spPr>
            <a:xfrm>
              <a:off x="1308" y="563944"/>
              <a:ext cx="1282749" cy="1691837"/>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Municipali-dades con fortalecimiento de capacidades en gestión integral de residuos sólidos</a:t>
              </a:r>
              <a:endParaRPr sz="1400" b="0" i="0" u="none" strike="noStrike" cap="none">
                <a:solidFill>
                  <a:srgbClr val="282828"/>
                </a:solidFill>
                <a:latin typeface="Arial"/>
                <a:ea typeface="Arial"/>
                <a:cs typeface="Arial"/>
                <a:sym typeface="Arial"/>
              </a:endParaRPr>
            </a:p>
          </p:txBody>
        </p:sp>
        <p:sp>
          <p:nvSpPr>
            <p:cNvPr id="1284" name="Google Shape;1284;p16"/>
            <p:cNvSpPr/>
            <p:nvPr/>
          </p:nvSpPr>
          <p:spPr>
            <a:xfrm rot="-5400000">
              <a:off x="611773" y="768488"/>
              <a:ext cx="2819727" cy="1282749"/>
            </a:xfrm>
            <a:prstGeom prst="flowChartManualOperation">
              <a:avLst/>
            </a:prstGeom>
            <a:solidFill>
              <a:srgbClr val="F2F2F2"/>
            </a:solidFill>
            <a:ln>
              <a:noFill/>
            </a:ln>
            <a:effectLst>
              <a:outerShdw blurRad="57785" dist="33020" dir="3180000" algn="ctr">
                <a:srgbClr val="000000">
                  <a:alpha val="2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85" name="Google Shape;1285;p16"/>
            <p:cNvSpPr txBox="1"/>
            <p:nvPr/>
          </p:nvSpPr>
          <p:spPr>
            <a:xfrm>
              <a:off x="1380262" y="563944"/>
              <a:ext cx="1282749" cy="1691837"/>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Residuos sólidos del ámbito municipal dispuestos adecuada-mente</a:t>
              </a:r>
              <a:endParaRPr sz="1400" b="0" i="0" u="none" strike="noStrike" cap="none">
                <a:solidFill>
                  <a:srgbClr val="282828"/>
                </a:solidFill>
                <a:latin typeface="Arial"/>
                <a:ea typeface="Arial"/>
                <a:cs typeface="Arial"/>
                <a:sym typeface="Arial"/>
              </a:endParaRPr>
            </a:p>
          </p:txBody>
        </p:sp>
        <p:sp>
          <p:nvSpPr>
            <p:cNvPr id="1286" name="Google Shape;1286;p16"/>
            <p:cNvSpPr/>
            <p:nvPr/>
          </p:nvSpPr>
          <p:spPr>
            <a:xfrm rot="-5400000">
              <a:off x="1990729" y="768488"/>
              <a:ext cx="2819727" cy="1282749"/>
            </a:xfrm>
            <a:prstGeom prst="flowChartManualOperation">
              <a:avLst/>
            </a:prstGeom>
            <a:solidFill>
              <a:srgbClr val="F2F2F2"/>
            </a:solidFill>
            <a:ln>
              <a:noFill/>
            </a:ln>
            <a:effectLst>
              <a:outerShdw blurRad="57785" dist="33020" dir="3180000" algn="ctr">
                <a:srgbClr val="000000">
                  <a:alpha val="2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87" name="Google Shape;1287;p16"/>
            <p:cNvSpPr txBox="1"/>
            <p:nvPr/>
          </p:nvSpPr>
          <p:spPr>
            <a:xfrm>
              <a:off x="2759218" y="563944"/>
              <a:ext cx="1282749" cy="1691837"/>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Entidades que implementan buenas prácticas en gestión de residuos sólidos no municipales</a:t>
              </a:r>
              <a:endParaRPr sz="1400" b="0" i="0" u="none" strike="noStrike" cap="none">
                <a:solidFill>
                  <a:srgbClr val="282828"/>
                </a:solidFill>
                <a:latin typeface="Arial"/>
                <a:ea typeface="Arial"/>
                <a:cs typeface="Arial"/>
                <a:sym typeface="Arial"/>
              </a:endParaRPr>
            </a:p>
          </p:txBody>
        </p:sp>
        <p:sp>
          <p:nvSpPr>
            <p:cNvPr id="1288" name="Google Shape;1288;p16"/>
            <p:cNvSpPr/>
            <p:nvPr/>
          </p:nvSpPr>
          <p:spPr>
            <a:xfrm rot="-5400000">
              <a:off x="3369684" y="768488"/>
              <a:ext cx="2819727" cy="1282749"/>
            </a:xfrm>
            <a:prstGeom prst="flowChartManualOperation">
              <a:avLst/>
            </a:prstGeom>
            <a:solidFill>
              <a:srgbClr val="0070C0"/>
            </a:solidFill>
            <a:ln>
              <a:noFill/>
            </a:ln>
            <a:effectLst>
              <a:outerShdw blurRad="57785" dist="33020" dir="3180000" algn="ctr">
                <a:srgbClr val="000000">
                  <a:alpha val="2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89" name="Google Shape;1289;p16"/>
            <p:cNvSpPr txBox="1"/>
            <p:nvPr/>
          </p:nvSpPr>
          <p:spPr>
            <a:xfrm>
              <a:off x="4138173" y="563944"/>
              <a:ext cx="1282749" cy="1691837"/>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1" i="0" u="none" strike="noStrike" cap="none">
                  <a:solidFill>
                    <a:schemeClr val="lt1"/>
                  </a:solidFill>
                  <a:latin typeface="Arial Narrow"/>
                  <a:ea typeface="Arial Narrow"/>
                  <a:cs typeface="Arial Narrow"/>
                  <a:sym typeface="Arial Narrow"/>
                </a:rPr>
                <a:t>3000850</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chemeClr val="lt1"/>
                  </a:solidFill>
                  <a:latin typeface="Arial Narrow"/>
                  <a:ea typeface="Arial Narrow"/>
                  <a:cs typeface="Arial Narrow"/>
                  <a:sym typeface="Arial Narrow"/>
                </a:rPr>
                <a:t>Distritos fiscalizados respecto a la normativa ambiental en gestión</a:t>
              </a:r>
              <a:endParaRPr sz="14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chemeClr val="lt1"/>
                  </a:solidFill>
                  <a:latin typeface="Arial Narrow"/>
                  <a:ea typeface="Arial Narrow"/>
                  <a:cs typeface="Arial Narrow"/>
                  <a:sym typeface="Arial Narrow"/>
                </a:rPr>
                <a:t>integral de residuos sólidos</a:t>
              </a:r>
              <a:endParaRPr sz="1400" b="0" i="0" u="none" strike="noStrike" cap="none">
                <a:solidFill>
                  <a:schemeClr val="lt1"/>
                </a:solidFill>
                <a:latin typeface="Arial Narrow"/>
                <a:ea typeface="Arial Narrow"/>
                <a:cs typeface="Arial Narrow"/>
                <a:sym typeface="Arial Narrow"/>
              </a:endParaRPr>
            </a:p>
          </p:txBody>
        </p:sp>
      </p:grpSp>
      <p:sp>
        <p:nvSpPr>
          <p:cNvPr id="1290" name="Google Shape;1290;p16"/>
          <p:cNvSpPr txBox="1"/>
          <p:nvPr/>
        </p:nvSpPr>
        <p:spPr>
          <a:xfrm>
            <a:off x="7614085" y="4516224"/>
            <a:ext cx="1251936"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0000"/>
                </a:solidFill>
                <a:latin typeface="Arial Narrow"/>
                <a:ea typeface="Arial Narrow"/>
                <a:cs typeface="Arial Narrow"/>
                <a:sym typeface="Arial Narrow"/>
              </a:rPr>
              <a:t>MINAM</a:t>
            </a:r>
            <a:endParaRPr sz="1600" b="0" i="0" u="none" strike="noStrike" cap="none">
              <a:solidFill>
                <a:srgbClr val="000000"/>
              </a:solidFill>
              <a:latin typeface="Arial Narrow"/>
              <a:ea typeface="Arial Narrow"/>
              <a:cs typeface="Arial Narrow"/>
              <a:sym typeface="Arial Narrow"/>
            </a:endParaRPr>
          </a:p>
        </p:txBody>
      </p:sp>
      <p:sp>
        <p:nvSpPr>
          <p:cNvPr id="1291" name="Google Shape;1291;p16"/>
          <p:cNvSpPr txBox="1"/>
          <p:nvPr/>
        </p:nvSpPr>
        <p:spPr>
          <a:xfrm>
            <a:off x="9036709" y="4516014"/>
            <a:ext cx="1251936"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0000"/>
                </a:solidFill>
                <a:latin typeface="Arial Narrow"/>
                <a:ea typeface="Arial Narrow"/>
                <a:cs typeface="Arial Narrow"/>
                <a:sym typeface="Arial Narrow"/>
              </a:rPr>
              <a:t>MINAM</a:t>
            </a:r>
            <a:endParaRPr sz="1600" b="0" i="0" u="none" strike="noStrike" cap="none">
              <a:solidFill>
                <a:srgbClr val="000000"/>
              </a:solidFill>
              <a:latin typeface="Arial Narrow"/>
              <a:ea typeface="Arial Narrow"/>
              <a:cs typeface="Arial Narrow"/>
              <a:sym typeface="Arial Narrow"/>
            </a:endParaRPr>
          </a:p>
        </p:txBody>
      </p:sp>
      <p:sp>
        <p:nvSpPr>
          <p:cNvPr id="1292" name="Google Shape;1292;p16"/>
          <p:cNvSpPr/>
          <p:nvPr/>
        </p:nvSpPr>
        <p:spPr>
          <a:xfrm>
            <a:off x="821127" y="5214123"/>
            <a:ext cx="3664786" cy="5385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C3C3C"/>
              </a:buClr>
              <a:buSzPts val="1400"/>
              <a:buFont typeface="Arial Narrow"/>
              <a:buNone/>
            </a:pPr>
            <a:r>
              <a:rPr lang="es-PE" sz="1400" b="0" i="0" u="none" strike="noStrike" cap="none" dirty="0">
                <a:solidFill>
                  <a:srgbClr val="3C3C3C"/>
                </a:solidFill>
                <a:latin typeface="Arial Narrow"/>
                <a:ea typeface="Arial Narrow"/>
                <a:cs typeface="Arial Narrow"/>
                <a:sym typeface="Arial Narrow"/>
              </a:rPr>
              <a:t>PIM en PP 0144, año 2024:</a:t>
            </a:r>
            <a:endParaRPr sz="1600" b="0" i="0" u="none" strike="noStrike" cap="none" dirty="0">
              <a:solidFill>
                <a:srgbClr val="3C3C3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3C3C3C"/>
              </a:buClr>
              <a:buSzPts val="1400"/>
              <a:buFont typeface="Arial Narrow"/>
              <a:buNone/>
            </a:pPr>
            <a:r>
              <a:rPr lang="es-PE" sz="1400" b="0" i="0" u="none" strike="noStrike" cap="none" dirty="0">
                <a:solidFill>
                  <a:srgbClr val="3C3C3C"/>
                </a:solidFill>
                <a:latin typeface="Arial Narrow"/>
                <a:ea typeface="Arial Narrow"/>
                <a:cs typeface="Arial Narrow"/>
                <a:sym typeface="Arial Narrow"/>
              </a:rPr>
              <a:t> S/ 471 Millones (</a:t>
            </a:r>
            <a:r>
              <a:rPr lang="es-PE" sz="1400" b="0" i="0" u="none" strike="noStrike" cap="none" dirty="0">
                <a:solidFill>
                  <a:srgbClr val="0070C0"/>
                </a:solidFill>
                <a:latin typeface="Arial Narrow"/>
                <a:ea typeface="Arial Narrow"/>
                <a:cs typeface="Arial Narrow"/>
                <a:sym typeface="Arial Narrow"/>
              </a:rPr>
              <a:t>63.2% GN</a:t>
            </a:r>
            <a:r>
              <a:rPr lang="es-PE" sz="1400" b="0" i="0" u="none" strike="noStrike" cap="none" dirty="0">
                <a:solidFill>
                  <a:srgbClr val="3C3C3C"/>
                </a:solidFill>
                <a:latin typeface="Arial Narrow"/>
                <a:ea typeface="Arial Narrow"/>
                <a:cs typeface="Arial Narrow"/>
                <a:sym typeface="Arial Narrow"/>
              </a:rPr>
              <a:t>, </a:t>
            </a:r>
            <a:r>
              <a:rPr lang="es-PE" b="1" dirty="0">
                <a:solidFill>
                  <a:srgbClr val="FF6600"/>
                </a:solidFill>
                <a:latin typeface="Arial Narrow"/>
                <a:ea typeface="Arial Narrow"/>
                <a:cs typeface="Arial Narrow"/>
                <a:sym typeface="Arial Narrow"/>
              </a:rPr>
              <a:t>26</a:t>
            </a:r>
            <a:r>
              <a:rPr lang="es-PE" sz="1400" b="1" i="0" u="none" strike="noStrike" cap="none" dirty="0">
                <a:solidFill>
                  <a:srgbClr val="FF6600"/>
                </a:solidFill>
                <a:latin typeface="Arial Narrow"/>
                <a:ea typeface="Arial Narrow"/>
                <a:cs typeface="Arial Narrow"/>
                <a:sym typeface="Arial Narrow"/>
              </a:rPr>
              <a:t>.0% GR </a:t>
            </a:r>
            <a:r>
              <a:rPr lang="es-PE" sz="1400" b="0" i="0" u="none" strike="noStrike" cap="none" dirty="0">
                <a:solidFill>
                  <a:srgbClr val="3C3C3C"/>
                </a:solidFill>
                <a:latin typeface="Arial Narrow"/>
                <a:ea typeface="Arial Narrow"/>
                <a:cs typeface="Arial Narrow"/>
                <a:sym typeface="Arial Narrow"/>
              </a:rPr>
              <a:t>y </a:t>
            </a:r>
            <a:r>
              <a:rPr lang="es-PE" sz="1400" b="0" i="0" u="none" strike="noStrike" cap="none" dirty="0">
                <a:solidFill>
                  <a:srgbClr val="00B050"/>
                </a:solidFill>
                <a:latin typeface="Arial Narrow"/>
                <a:ea typeface="Arial Narrow"/>
                <a:cs typeface="Arial Narrow"/>
                <a:sym typeface="Arial Narrow"/>
              </a:rPr>
              <a:t>10.8% GL</a:t>
            </a:r>
            <a:r>
              <a:rPr lang="es-PE" sz="1400" b="0" i="0" u="none" strike="noStrike" cap="none" dirty="0">
                <a:solidFill>
                  <a:srgbClr val="3C3C3C"/>
                </a:solidFill>
                <a:latin typeface="Arial Narrow"/>
                <a:ea typeface="Arial Narrow"/>
                <a:cs typeface="Arial Narrow"/>
                <a:sym typeface="Arial Narrow"/>
              </a:rPr>
              <a:t>)</a:t>
            </a:r>
            <a:endParaRPr sz="1600" b="0" i="0" u="none" strike="noStrike" cap="none" dirty="0">
              <a:solidFill>
                <a:srgbClr val="3C3C3C"/>
              </a:solidFill>
              <a:latin typeface="Arial Narrow"/>
              <a:ea typeface="Arial Narrow"/>
              <a:cs typeface="Arial Narrow"/>
              <a:sym typeface="Arial Narrow"/>
            </a:endParaRPr>
          </a:p>
        </p:txBody>
      </p:sp>
      <p:sp>
        <p:nvSpPr>
          <p:cNvPr id="1293" name="Google Shape;1293;p16"/>
          <p:cNvSpPr/>
          <p:nvPr/>
        </p:nvSpPr>
        <p:spPr>
          <a:xfrm>
            <a:off x="7111959" y="5214123"/>
            <a:ext cx="3664786"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C3C3C"/>
              </a:buClr>
              <a:buSzPts val="1400"/>
              <a:buFont typeface="Arial Narrow"/>
              <a:buNone/>
            </a:pPr>
            <a:r>
              <a:rPr lang="es-PE" sz="1400" b="0" i="0" u="none" strike="noStrike" cap="none" dirty="0">
                <a:solidFill>
                  <a:srgbClr val="3C3C3C"/>
                </a:solidFill>
                <a:latin typeface="Arial Narrow"/>
                <a:ea typeface="Arial Narrow"/>
                <a:cs typeface="Arial Narrow"/>
                <a:sym typeface="Arial Narrow"/>
              </a:rPr>
              <a:t>PIM en PP 0036, año 2024:</a:t>
            </a:r>
            <a:endParaRPr sz="1600" b="0" i="0" u="none" strike="noStrike" cap="none" dirty="0">
              <a:solidFill>
                <a:srgbClr val="3C3C3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3C3C3C"/>
              </a:buClr>
              <a:buSzPts val="1400"/>
              <a:buFont typeface="Arial Narrow"/>
              <a:buNone/>
            </a:pPr>
            <a:r>
              <a:rPr lang="es-PE" sz="1400" b="0" i="0" u="none" strike="noStrike" cap="none" dirty="0">
                <a:solidFill>
                  <a:srgbClr val="3C3C3C"/>
                </a:solidFill>
                <a:latin typeface="Arial Narrow"/>
                <a:ea typeface="Arial Narrow"/>
                <a:cs typeface="Arial Narrow"/>
                <a:sym typeface="Arial Narrow"/>
              </a:rPr>
              <a:t> S/ 3,228 Millones (</a:t>
            </a:r>
            <a:r>
              <a:rPr lang="es-PE" sz="1400" b="0" i="0" u="none" strike="noStrike" cap="none" dirty="0">
                <a:solidFill>
                  <a:srgbClr val="0070C0"/>
                </a:solidFill>
                <a:latin typeface="Arial Narrow"/>
                <a:ea typeface="Arial Narrow"/>
                <a:cs typeface="Arial Narrow"/>
                <a:sym typeface="Arial Narrow"/>
              </a:rPr>
              <a:t>6.1% GN</a:t>
            </a:r>
            <a:r>
              <a:rPr lang="es-PE" sz="1400" b="0" i="0" u="none" strike="noStrike" cap="none" dirty="0">
                <a:solidFill>
                  <a:srgbClr val="3C3C3C"/>
                </a:solidFill>
                <a:latin typeface="Arial Narrow"/>
                <a:ea typeface="Arial Narrow"/>
                <a:cs typeface="Arial Narrow"/>
                <a:sym typeface="Arial Narrow"/>
              </a:rPr>
              <a:t>, </a:t>
            </a:r>
            <a:r>
              <a:rPr lang="es-PE" b="1" dirty="0">
                <a:solidFill>
                  <a:srgbClr val="FF6600"/>
                </a:solidFill>
                <a:latin typeface="Arial Narrow"/>
                <a:ea typeface="Arial Narrow"/>
                <a:cs typeface="Arial Narrow"/>
                <a:sym typeface="Arial Narrow"/>
              </a:rPr>
              <a:t>2</a:t>
            </a:r>
            <a:r>
              <a:rPr lang="es-PE" sz="1400" b="1" i="0" u="none" strike="noStrike" cap="none" dirty="0">
                <a:solidFill>
                  <a:srgbClr val="FF6600"/>
                </a:solidFill>
                <a:latin typeface="Arial Narrow"/>
                <a:ea typeface="Arial Narrow"/>
                <a:cs typeface="Arial Narrow"/>
                <a:sym typeface="Arial Narrow"/>
              </a:rPr>
              <a:t>.0% GR </a:t>
            </a:r>
            <a:r>
              <a:rPr lang="es-PE" sz="1400" b="0" i="0" u="none" strike="noStrike" cap="none" dirty="0">
                <a:solidFill>
                  <a:srgbClr val="3C3C3C"/>
                </a:solidFill>
                <a:latin typeface="Arial Narrow"/>
                <a:ea typeface="Arial Narrow"/>
                <a:cs typeface="Arial Narrow"/>
                <a:sym typeface="Arial Narrow"/>
              </a:rPr>
              <a:t>y </a:t>
            </a:r>
            <a:r>
              <a:rPr lang="es-PE" sz="1400" b="0" i="0" u="none" strike="noStrike" cap="none" dirty="0">
                <a:solidFill>
                  <a:srgbClr val="00B050"/>
                </a:solidFill>
                <a:latin typeface="Arial Narrow"/>
                <a:ea typeface="Arial Narrow"/>
                <a:cs typeface="Arial Narrow"/>
                <a:sym typeface="Arial Narrow"/>
              </a:rPr>
              <a:t>91.9% GL</a:t>
            </a:r>
            <a:r>
              <a:rPr lang="es-PE" sz="1400" b="0" i="0" u="none" strike="noStrike" cap="none" dirty="0">
                <a:solidFill>
                  <a:srgbClr val="3C3C3C"/>
                </a:solidFill>
                <a:latin typeface="Arial Narrow"/>
                <a:ea typeface="Arial Narrow"/>
                <a:cs typeface="Arial Narrow"/>
                <a:sym typeface="Arial Narrow"/>
              </a:rPr>
              <a:t>)</a:t>
            </a:r>
            <a:endParaRPr sz="1600" b="0" i="0" u="none" strike="noStrike" cap="none" dirty="0">
              <a:solidFill>
                <a:srgbClr val="3C3C3C"/>
              </a:solidFill>
              <a:latin typeface="Arial Narrow"/>
              <a:ea typeface="Arial Narrow"/>
              <a:cs typeface="Arial Narrow"/>
              <a:sym typeface="Arial Narrow"/>
            </a:endParaRPr>
          </a:p>
        </p:txBody>
      </p:sp>
      <p:sp>
        <p:nvSpPr>
          <p:cNvPr id="1294" name="Google Shape;1294;p16"/>
          <p:cNvSpPr/>
          <p:nvPr/>
        </p:nvSpPr>
        <p:spPr>
          <a:xfrm>
            <a:off x="476306" y="6500318"/>
            <a:ext cx="6183233"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292E"/>
              </a:buClr>
              <a:buSzPts val="1200"/>
              <a:buFont typeface="Arial Narrow"/>
              <a:buNone/>
            </a:pPr>
            <a:r>
              <a:rPr lang="es-PE" sz="1200" b="0" i="0" u="none" strike="noStrike" cap="none" dirty="0">
                <a:solidFill>
                  <a:srgbClr val="26292E"/>
                </a:solidFill>
                <a:latin typeface="Arial Narrow"/>
                <a:ea typeface="Arial Narrow"/>
                <a:cs typeface="Arial Narrow"/>
                <a:sym typeface="Arial Narrow"/>
              </a:rPr>
              <a:t>Fuente: Seguimiento de la Ejecución Presupuestal (Consulta amigable) del MEF (Al 31.DIC.2024)</a:t>
            </a:r>
            <a:endParaRPr sz="1200" b="0" i="0" u="none" strike="noStrike" cap="none" dirty="0">
              <a:solidFill>
                <a:schemeClr val="dk1"/>
              </a:solidFill>
              <a:latin typeface="Arial Narrow"/>
              <a:ea typeface="Arial Narrow"/>
              <a:cs typeface="Arial Narrow"/>
              <a:sym typeface="Arial Narrow"/>
            </a:endParaRPr>
          </a:p>
        </p:txBody>
      </p:sp>
      <p:cxnSp>
        <p:nvCxnSpPr>
          <p:cNvPr id="1295" name="Google Shape;1295;p16"/>
          <p:cNvCxnSpPr/>
          <p:nvPr/>
        </p:nvCxnSpPr>
        <p:spPr>
          <a:xfrm>
            <a:off x="7488" y="6502498"/>
            <a:ext cx="12192000" cy="0"/>
          </a:xfrm>
          <a:prstGeom prst="straightConnector1">
            <a:avLst/>
          </a:prstGeom>
          <a:noFill/>
          <a:ln w="9525" cap="flat" cmpd="sng">
            <a:solidFill>
              <a:srgbClr val="BFBFBF"/>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61"/>
                                        </p:tgtEl>
                                        <p:attrNameLst>
                                          <p:attrName>style.visibility</p:attrName>
                                        </p:attrNameLst>
                                      </p:cBhvr>
                                      <p:to>
                                        <p:strVal val="visible"/>
                                      </p:to>
                                    </p:set>
                                    <p:anim calcmode="lin" valueType="num">
                                      <p:cBhvr additive="base">
                                        <p:cTn id="7" dur="1500"/>
                                        <p:tgtEl>
                                          <p:spTgt spid="1261"/>
                                        </p:tgtEl>
                                        <p:attrNameLst>
                                          <p:attrName>ppt_w</p:attrName>
                                        </p:attrNameLst>
                                      </p:cBhvr>
                                      <p:tavLst>
                                        <p:tav tm="0">
                                          <p:val>
                                            <p:strVal val="0"/>
                                          </p:val>
                                        </p:tav>
                                        <p:tav tm="100000">
                                          <p:val>
                                            <p:strVal val="#ppt_w"/>
                                          </p:val>
                                        </p:tav>
                                      </p:tavLst>
                                    </p:anim>
                                    <p:anim calcmode="lin" valueType="num">
                                      <p:cBhvr additive="base">
                                        <p:cTn id="8" dur="1500"/>
                                        <p:tgtEl>
                                          <p:spTgt spid="126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68"/>
                                        </p:tgtEl>
                                        <p:attrNameLst>
                                          <p:attrName>style.visibility</p:attrName>
                                        </p:attrNameLst>
                                      </p:cBhvr>
                                      <p:to>
                                        <p:strVal val="visible"/>
                                      </p:to>
                                    </p:set>
                                    <p:anim calcmode="lin" valueType="num">
                                      <p:cBhvr additive="base">
                                        <p:cTn id="13" dur="1500"/>
                                        <p:tgtEl>
                                          <p:spTgt spid="1268"/>
                                        </p:tgtEl>
                                        <p:attrNameLst>
                                          <p:attrName>ppt_w</p:attrName>
                                        </p:attrNameLst>
                                      </p:cBhvr>
                                      <p:tavLst>
                                        <p:tav tm="0">
                                          <p:val>
                                            <p:strVal val="0"/>
                                          </p:val>
                                        </p:tav>
                                        <p:tav tm="100000">
                                          <p:val>
                                            <p:strVal val="#ppt_w"/>
                                          </p:val>
                                        </p:tav>
                                      </p:tavLst>
                                    </p:anim>
                                    <p:anim calcmode="lin" valueType="num">
                                      <p:cBhvr additive="base">
                                        <p:cTn id="14" dur="1500"/>
                                        <p:tgtEl>
                                          <p:spTgt spid="1268"/>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92"/>
                                        </p:tgtEl>
                                        <p:attrNameLst>
                                          <p:attrName>style.visibility</p:attrName>
                                        </p:attrNameLst>
                                      </p:cBhvr>
                                      <p:to>
                                        <p:strVal val="visible"/>
                                      </p:to>
                                    </p:set>
                                    <p:animEffect transition="in" filter="fade">
                                      <p:cBhvr>
                                        <p:cTn id="19" dur="1000"/>
                                        <p:tgtEl>
                                          <p:spTgt spid="129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59"/>
                                        </p:tgtEl>
                                        <p:attrNameLst>
                                          <p:attrName>style.visibility</p:attrName>
                                        </p:attrNameLst>
                                      </p:cBhvr>
                                      <p:to>
                                        <p:strVal val="visible"/>
                                      </p:to>
                                    </p:set>
                                    <p:animEffect transition="in" filter="fade">
                                      <p:cBhvr>
                                        <p:cTn id="24" dur="1500"/>
                                        <p:tgtEl>
                                          <p:spTgt spid="1259"/>
                                        </p:tgtEl>
                                      </p:cBhvr>
                                    </p:animEffect>
                                  </p:childTnLst>
                                </p:cTn>
                              </p:par>
                              <p:par>
                                <p:cTn id="25" presetID="10" presetClass="entr" presetSubtype="0" fill="hold" nodeType="withEffect">
                                  <p:stCondLst>
                                    <p:cond delay="0"/>
                                  </p:stCondLst>
                                  <p:childTnLst>
                                    <p:set>
                                      <p:cBhvr>
                                        <p:cTn id="26" dur="1" fill="hold">
                                          <p:stCondLst>
                                            <p:cond delay="0"/>
                                          </p:stCondLst>
                                        </p:cTn>
                                        <p:tgtEl>
                                          <p:spTgt spid="1281"/>
                                        </p:tgtEl>
                                        <p:attrNameLst>
                                          <p:attrName>style.visibility</p:attrName>
                                        </p:attrNameLst>
                                      </p:cBhvr>
                                      <p:to>
                                        <p:strVal val="visible"/>
                                      </p:to>
                                    </p:set>
                                    <p:animEffect transition="in" filter="fade">
                                      <p:cBhvr>
                                        <p:cTn id="27" dur="1500"/>
                                        <p:tgtEl>
                                          <p:spTgt spid="1281"/>
                                        </p:tgtEl>
                                      </p:cBhvr>
                                    </p:animEffect>
                                  </p:childTnLst>
                                </p:cTn>
                              </p:par>
                              <p:par>
                                <p:cTn id="28" presetID="10" presetClass="entr" presetSubtype="0" fill="hold" nodeType="withEffect">
                                  <p:stCondLst>
                                    <p:cond delay="0"/>
                                  </p:stCondLst>
                                  <p:childTnLst>
                                    <p:set>
                                      <p:cBhvr>
                                        <p:cTn id="29" dur="1" fill="hold">
                                          <p:stCondLst>
                                            <p:cond delay="0"/>
                                          </p:stCondLst>
                                        </p:cTn>
                                        <p:tgtEl>
                                          <p:spTgt spid="1266"/>
                                        </p:tgtEl>
                                        <p:attrNameLst>
                                          <p:attrName>style.visibility</p:attrName>
                                        </p:attrNameLst>
                                      </p:cBhvr>
                                      <p:to>
                                        <p:strVal val="visible"/>
                                      </p:to>
                                    </p:set>
                                    <p:animEffect transition="in" filter="fade">
                                      <p:cBhvr>
                                        <p:cTn id="30" dur="1500"/>
                                        <p:tgtEl>
                                          <p:spTgt spid="1266"/>
                                        </p:tgtEl>
                                      </p:cBhvr>
                                    </p:animEffect>
                                  </p:childTnLst>
                                </p:cTn>
                              </p:par>
                              <p:par>
                                <p:cTn id="31" presetID="10" presetClass="entr" presetSubtype="0" fill="hold" nodeType="withEffect">
                                  <p:stCondLst>
                                    <p:cond delay="0"/>
                                  </p:stCondLst>
                                  <p:childTnLst>
                                    <p:set>
                                      <p:cBhvr>
                                        <p:cTn id="32" dur="1" fill="hold">
                                          <p:stCondLst>
                                            <p:cond delay="0"/>
                                          </p:stCondLst>
                                        </p:cTn>
                                        <p:tgtEl>
                                          <p:spTgt spid="1290"/>
                                        </p:tgtEl>
                                        <p:attrNameLst>
                                          <p:attrName>style.visibility</p:attrName>
                                        </p:attrNameLst>
                                      </p:cBhvr>
                                      <p:to>
                                        <p:strVal val="visible"/>
                                      </p:to>
                                    </p:set>
                                    <p:animEffect transition="in" filter="fade">
                                      <p:cBhvr>
                                        <p:cTn id="33" dur="1500"/>
                                        <p:tgtEl>
                                          <p:spTgt spid="1290"/>
                                        </p:tgtEl>
                                      </p:cBhvr>
                                    </p:animEffect>
                                  </p:childTnLst>
                                </p:cTn>
                              </p:par>
                              <p:par>
                                <p:cTn id="34" presetID="10" presetClass="entr" presetSubtype="0" fill="hold" nodeType="withEffect">
                                  <p:stCondLst>
                                    <p:cond delay="0"/>
                                  </p:stCondLst>
                                  <p:childTnLst>
                                    <p:set>
                                      <p:cBhvr>
                                        <p:cTn id="35" dur="1" fill="hold">
                                          <p:stCondLst>
                                            <p:cond delay="0"/>
                                          </p:stCondLst>
                                        </p:cTn>
                                        <p:tgtEl>
                                          <p:spTgt spid="1291"/>
                                        </p:tgtEl>
                                        <p:attrNameLst>
                                          <p:attrName>style.visibility</p:attrName>
                                        </p:attrNameLst>
                                      </p:cBhvr>
                                      <p:to>
                                        <p:strVal val="visible"/>
                                      </p:to>
                                    </p:set>
                                    <p:animEffect transition="in" filter="fade">
                                      <p:cBhvr>
                                        <p:cTn id="36" dur="1500"/>
                                        <p:tgtEl>
                                          <p:spTgt spid="129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65"/>
                                        </p:tgtEl>
                                        <p:attrNameLst>
                                          <p:attrName>style.visibility</p:attrName>
                                        </p:attrNameLst>
                                      </p:cBhvr>
                                      <p:to>
                                        <p:strVal val="visible"/>
                                      </p:to>
                                    </p:set>
                                    <p:animEffect transition="in" filter="fade">
                                      <p:cBhvr>
                                        <p:cTn id="41" dur="1000"/>
                                        <p:tgtEl>
                                          <p:spTgt spid="1265"/>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260"/>
                                        </p:tgtEl>
                                        <p:attrNameLst>
                                          <p:attrName>style.visibility</p:attrName>
                                        </p:attrNameLst>
                                      </p:cBhvr>
                                      <p:to>
                                        <p:strVal val="visible"/>
                                      </p:to>
                                    </p:set>
                                    <p:anim calcmode="lin" valueType="num">
                                      <p:cBhvr additive="base">
                                        <p:cTn id="46" dur="1500"/>
                                        <p:tgtEl>
                                          <p:spTgt spid="1260"/>
                                        </p:tgtEl>
                                        <p:attrNameLst>
                                          <p:attrName>ppt_w</p:attrName>
                                        </p:attrNameLst>
                                      </p:cBhvr>
                                      <p:tavLst>
                                        <p:tav tm="0">
                                          <p:val>
                                            <p:strVal val="0"/>
                                          </p:val>
                                        </p:tav>
                                        <p:tav tm="100000">
                                          <p:val>
                                            <p:strVal val="#ppt_w"/>
                                          </p:val>
                                        </p:tav>
                                      </p:tavLst>
                                    </p:anim>
                                    <p:anim calcmode="lin" valueType="num">
                                      <p:cBhvr additive="base">
                                        <p:cTn id="47" dur="1500"/>
                                        <p:tgtEl>
                                          <p:spTgt spid="1260"/>
                                        </p:tgtEl>
                                        <p:attrNameLst>
                                          <p:attrName>ppt_h</p:attrName>
                                        </p:attrNameLst>
                                      </p:cBhvr>
                                      <p:tavLst>
                                        <p:tav tm="0">
                                          <p:val>
                                            <p:str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1269"/>
                                        </p:tgtEl>
                                        <p:attrNameLst>
                                          <p:attrName>style.visibility</p:attrName>
                                        </p:attrNameLst>
                                      </p:cBhvr>
                                      <p:to>
                                        <p:strVal val="visible"/>
                                      </p:to>
                                    </p:set>
                                    <p:anim calcmode="lin" valueType="num">
                                      <p:cBhvr additive="base">
                                        <p:cTn id="52" dur="1500"/>
                                        <p:tgtEl>
                                          <p:spTgt spid="1269"/>
                                        </p:tgtEl>
                                        <p:attrNameLst>
                                          <p:attrName>ppt_w</p:attrName>
                                        </p:attrNameLst>
                                      </p:cBhvr>
                                      <p:tavLst>
                                        <p:tav tm="0">
                                          <p:val>
                                            <p:strVal val="0"/>
                                          </p:val>
                                        </p:tav>
                                        <p:tav tm="100000">
                                          <p:val>
                                            <p:strVal val="#ppt_w"/>
                                          </p:val>
                                        </p:tav>
                                      </p:tavLst>
                                    </p:anim>
                                    <p:anim calcmode="lin" valueType="num">
                                      <p:cBhvr additive="base">
                                        <p:cTn id="53" dur="1500"/>
                                        <p:tgtEl>
                                          <p:spTgt spid="1269"/>
                                        </p:tgtEl>
                                        <p:attrNameLst>
                                          <p:attrName>ppt_h</p:attrName>
                                        </p:attrNameLst>
                                      </p:cBhvr>
                                      <p:tavLst>
                                        <p:tav tm="0">
                                          <p:val>
                                            <p:str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93"/>
                                        </p:tgtEl>
                                        <p:attrNameLst>
                                          <p:attrName>style.visibility</p:attrName>
                                        </p:attrNameLst>
                                      </p:cBhvr>
                                      <p:to>
                                        <p:strVal val="visible"/>
                                      </p:to>
                                    </p:set>
                                    <p:animEffect transition="in" filter="fade">
                                      <p:cBhvr>
                                        <p:cTn id="58" dur="1000"/>
                                        <p:tgtEl>
                                          <p:spTgt spid="1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17"/>
          <p:cNvSpPr txBox="1">
            <a:spLocks noGrp="1"/>
          </p:cNvSpPr>
          <p:nvPr>
            <p:ph type="title"/>
          </p:nvPr>
        </p:nvSpPr>
        <p:spPr>
          <a:xfrm>
            <a:off x="218022" y="243874"/>
            <a:ext cx="11809039" cy="84533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3FA2"/>
              </a:buClr>
              <a:buSzPts val="2200"/>
              <a:buFont typeface="Arial Black"/>
              <a:buNone/>
            </a:pPr>
            <a:r>
              <a:rPr lang="es-PE" sz="2200"/>
              <a:t>Actividades habilitadas para programar el </a:t>
            </a:r>
            <a:br>
              <a:rPr lang="es-PE" sz="2200"/>
            </a:br>
            <a:r>
              <a:rPr lang="es-PE" sz="2200"/>
              <a:t>Servicio de Fiscalización Ambiental</a:t>
            </a:r>
            <a:endParaRPr sz="2200"/>
          </a:p>
        </p:txBody>
      </p:sp>
      <p:cxnSp>
        <p:nvCxnSpPr>
          <p:cNvPr id="1301" name="Google Shape;1301;p117"/>
          <p:cNvCxnSpPr/>
          <p:nvPr/>
        </p:nvCxnSpPr>
        <p:spPr>
          <a:xfrm flipH="1">
            <a:off x="5957033" y="2555870"/>
            <a:ext cx="3858" cy="3171419"/>
          </a:xfrm>
          <a:prstGeom prst="straightConnector1">
            <a:avLst/>
          </a:prstGeom>
          <a:noFill/>
          <a:ln w="9525" cap="flat" cmpd="sng">
            <a:solidFill>
              <a:srgbClr val="BFBFBF"/>
            </a:solidFill>
            <a:prstDash val="solid"/>
            <a:round/>
            <a:headEnd type="none" w="sm" len="sm"/>
            <a:tailEnd type="none" w="sm" len="sm"/>
          </a:ln>
        </p:spPr>
      </p:cxnSp>
      <p:grpSp>
        <p:nvGrpSpPr>
          <p:cNvPr id="1302" name="Google Shape;1302;p117"/>
          <p:cNvGrpSpPr/>
          <p:nvPr/>
        </p:nvGrpSpPr>
        <p:grpSpPr>
          <a:xfrm>
            <a:off x="178040" y="2787382"/>
            <a:ext cx="1636718" cy="2787497"/>
            <a:chOff x="2801317" y="-1"/>
            <a:chExt cx="1302705" cy="2787497"/>
          </a:xfrm>
        </p:grpSpPr>
        <p:sp>
          <p:nvSpPr>
            <p:cNvPr id="1303" name="Google Shape;1303;p117"/>
            <p:cNvSpPr/>
            <p:nvPr/>
          </p:nvSpPr>
          <p:spPr>
            <a:xfrm rot="-5400000">
              <a:off x="2058921" y="742395"/>
              <a:ext cx="2787497" cy="1302705"/>
            </a:xfrm>
            <a:prstGeom prst="flowChartManualOperation">
              <a:avLst/>
            </a:prstGeom>
            <a:solidFill>
              <a:srgbClr val="0070C0"/>
            </a:solidFill>
            <a:ln>
              <a:noFill/>
            </a:ln>
            <a:effectLst>
              <a:outerShdw blurRad="57785" dist="33020" dir="3180000" algn="ctr">
                <a:srgbClr val="000000">
                  <a:alpha val="2941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4" name="Google Shape;1304;p117"/>
            <p:cNvSpPr txBox="1"/>
            <p:nvPr/>
          </p:nvSpPr>
          <p:spPr>
            <a:xfrm>
              <a:off x="2801317" y="557498"/>
              <a:ext cx="1302705" cy="1672499"/>
            </a:xfrm>
            <a:prstGeom prst="rect">
              <a:avLst/>
            </a:prstGeom>
            <a:solidFill>
              <a:srgbClr val="0070C0"/>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100000"/>
                </a:lnSpc>
                <a:spcBef>
                  <a:spcPts val="0"/>
                </a:spcBef>
                <a:spcAft>
                  <a:spcPts val="0"/>
                </a:spcAft>
                <a:buClr>
                  <a:schemeClr val="lt1"/>
                </a:buClr>
                <a:buSzPts val="1600"/>
                <a:buFont typeface="Arial Narrow"/>
                <a:buNone/>
              </a:pPr>
              <a:r>
                <a:rPr lang="es-PE" sz="1600" b="1" i="0" u="none" strike="noStrike" cap="none">
                  <a:solidFill>
                    <a:schemeClr val="lt1"/>
                  </a:solidFill>
                  <a:latin typeface="Arial Narrow"/>
                  <a:ea typeface="Arial Narrow"/>
                  <a:cs typeface="Arial Narrow"/>
                  <a:sym typeface="Arial Narrow"/>
                </a:rPr>
                <a:t>3000808</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Narrow"/>
                <a:buNone/>
              </a:pPr>
              <a:r>
                <a:rPr lang="es-PE" sz="1600" b="0" i="0" u="none" strike="noStrike" cap="none">
                  <a:solidFill>
                    <a:schemeClr val="lt1"/>
                  </a:solidFill>
                  <a:latin typeface="Arial Narrow"/>
                  <a:ea typeface="Arial Narrow"/>
                  <a:cs typeface="Arial Narrow"/>
                  <a:sym typeface="Arial Narrow"/>
                </a:rPr>
                <a:t>Entidades supervisadas y fiscalizadas en el cumplimiento de los compromisos y la legislación ambiental</a:t>
              </a:r>
              <a:endParaRPr sz="1800" b="0" i="0" u="none" strike="noStrike" cap="none">
                <a:solidFill>
                  <a:schemeClr val="dk1"/>
                </a:solidFill>
                <a:latin typeface="Arial"/>
                <a:ea typeface="Arial"/>
                <a:cs typeface="Arial"/>
                <a:sym typeface="Arial"/>
              </a:endParaRPr>
            </a:p>
          </p:txBody>
        </p:sp>
      </p:grpSp>
      <p:grpSp>
        <p:nvGrpSpPr>
          <p:cNvPr id="1305" name="Google Shape;1305;p117"/>
          <p:cNvGrpSpPr/>
          <p:nvPr/>
        </p:nvGrpSpPr>
        <p:grpSpPr>
          <a:xfrm>
            <a:off x="6270260" y="2860668"/>
            <a:ext cx="1821477" cy="2819727"/>
            <a:chOff x="4138173" y="-1"/>
            <a:chExt cx="1282749" cy="2819727"/>
          </a:xfrm>
        </p:grpSpPr>
        <p:sp>
          <p:nvSpPr>
            <p:cNvPr id="1306" name="Google Shape;1306;p117"/>
            <p:cNvSpPr/>
            <p:nvPr/>
          </p:nvSpPr>
          <p:spPr>
            <a:xfrm rot="-5400000">
              <a:off x="3369684" y="768488"/>
              <a:ext cx="2819727" cy="1282749"/>
            </a:xfrm>
            <a:prstGeom prst="flowChartManualOperation">
              <a:avLst/>
            </a:prstGeom>
            <a:solidFill>
              <a:srgbClr val="0070C0"/>
            </a:solidFill>
            <a:ln>
              <a:noFill/>
            </a:ln>
            <a:effectLst>
              <a:outerShdw blurRad="57785" dist="33020" dir="3180000" algn="ctr">
                <a:srgbClr val="000000">
                  <a:alpha val="2941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7" name="Google Shape;1307;p117"/>
            <p:cNvSpPr txBox="1"/>
            <p:nvPr/>
          </p:nvSpPr>
          <p:spPr>
            <a:xfrm>
              <a:off x="4138173" y="563944"/>
              <a:ext cx="1282749" cy="1691837"/>
            </a:xfrm>
            <a:prstGeom prst="rect">
              <a:avLst/>
            </a:prstGeom>
            <a:solidFill>
              <a:srgbClr val="0070C0"/>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chemeClr val="lt1"/>
                </a:buClr>
                <a:buSzPts val="1600"/>
                <a:buFont typeface="Arial Narrow"/>
                <a:buNone/>
              </a:pPr>
              <a:r>
                <a:rPr lang="es-PE" sz="1600" b="1" i="0" u="none" strike="noStrike" cap="none">
                  <a:solidFill>
                    <a:schemeClr val="lt1"/>
                  </a:solidFill>
                  <a:latin typeface="Arial Narrow"/>
                  <a:ea typeface="Arial Narrow"/>
                  <a:cs typeface="Arial Narrow"/>
                  <a:sym typeface="Arial Narrow"/>
                </a:rPr>
                <a:t>3000850</a:t>
              </a:r>
              <a:endParaRPr sz="18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1600"/>
                <a:buFont typeface="Arial Narrow"/>
                <a:buNone/>
              </a:pPr>
              <a:r>
                <a:rPr lang="es-PE" sz="1600" b="0" i="0" u="none" strike="noStrike" cap="none">
                  <a:solidFill>
                    <a:schemeClr val="lt1"/>
                  </a:solidFill>
                  <a:latin typeface="Arial Narrow"/>
                  <a:ea typeface="Arial Narrow"/>
                  <a:cs typeface="Arial Narrow"/>
                  <a:sym typeface="Arial Narrow"/>
                </a:rPr>
                <a:t>Distritos fiscalizados respecto a la normativa ambiental en gestión</a:t>
              </a:r>
              <a:endParaRPr sz="18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1600"/>
                <a:buFont typeface="Arial Narrow"/>
                <a:buNone/>
              </a:pPr>
              <a:r>
                <a:rPr lang="es-PE" sz="1600" b="0" i="0" u="none" strike="noStrike" cap="none">
                  <a:solidFill>
                    <a:schemeClr val="lt1"/>
                  </a:solidFill>
                  <a:latin typeface="Arial Narrow"/>
                  <a:ea typeface="Arial Narrow"/>
                  <a:cs typeface="Arial Narrow"/>
                  <a:sym typeface="Arial Narrow"/>
                </a:rPr>
                <a:t>integral de residuos sólidos</a:t>
              </a:r>
              <a:endParaRPr sz="1600" b="0" i="0" u="none" strike="noStrike" cap="none">
                <a:solidFill>
                  <a:schemeClr val="lt1"/>
                </a:solidFill>
                <a:latin typeface="Arial Narrow"/>
                <a:ea typeface="Arial Narrow"/>
                <a:cs typeface="Arial Narrow"/>
                <a:sym typeface="Arial Narrow"/>
              </a:endParaRPr>
            </a:p>
          </p:txBody>
        </p:sp>
      </p:grpSp>
      <p:grpSp>
        <p:nvGrpSpPr>
          <p:cNvPr id="1308" name="Google Shape;1308;p117"/>
          <p:cNvGrpSpPr/>
          <p:nvPr/>
        </p:nvGrpSpPr>
        <p:grpSpPr>
          <a:xfrm>
            <a:off x="1910729" y="2741393"/>
            <a:ext cx="2604379" cy="902662"/>
            <a:chOff x="3" y="1466849"/>
            <a:chExt cx="5440680" cy="1200150"/>
          </a:xfrm>
        </p:grpSpPr>
        <p:sp>
          <p:nvSpPr>
            <p:cNvPr id="1309" name="Google Shape;1309;p117"/>
            <p:cNvSpPr/>
            <p:nvPr/>
          </p:nvSpPr>
          <p:spPr>
            <a:xfrm>
              <a:off x="3" y="1466849"/>
              <a:ext cx="5440680" cy="1200150"/>
            </a:xfrm>
            <a:prstGeom prst="roundRect">
              <a:avLst>
                <a:gd name="adj" fmla="val 10000"/>
              </a:avLst>
            </a:prstGeom>
            <a:solidFill>
              <a:srgbClr val="F2F2F2"/>
            </a:solidFill>
            <a:ln>
              <a:noFill/>
            </a:ln>
            <a:effectLst>
              <a:outerShdw blurRad="57785" dist="33020" dir="3180000" algn="ctr">
                <a:srgbClr val="000000">
                  <a:alpha val="2941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Narrow"/>
                <a:ea typeface="Arial Narrow"/>
                <a:cs typeface="Arial Narrow"/>
                <a:sym typeface="Arial Narrow"/>
              </a:endParaRPr>
            </a:p>
          </p:txBody>
        </p:sp>
        <p:sp>
          <p:nvSpPr>
            <p:cNvPr id="1310" name="Google Shape;1310;p117"/>
            <p:cNvSpPr txBox="1"/>
            <p:nvPr/>
          </p:nvSpPr>
          <p:spPr>
            <a:xfrm>
              <a:off x="150705" y="1675691"/>
              <a:ext cx="5175536" cy="749803"/>
            </a:xfrm>
            <a:prstGeom prst="rect">
              <a:avLst/>
            </a:prstGeom>
            <a:solidFill>
              <a:srgbClr val="F2F2F2"/>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5005940: Vigilancia y Seguimiento de la Calidad Ambiental</a:t>
              </a:r>
              <a:endParaRPr sz="1400" b="0" i="0" u="none" strike="noStrike" cap="none">
                <a:solidFill>
                  <a:srgbClr val="282828"/>
                </a:solidFill>
                <a:latin typeface="Arial Narrow"/>
                <a:ea typeface="Arial Narrow"/>
                <a:cs typeface="Arial Narrow"/>
                <a:sym typeface="Arial Narrow"/>
              </a:endParaRPr>
            </a:p>
          </p:txBody>
        </p:sp>
      </p:grpSp>
      <p:grpSp>
        <p:nvGrpSpPr>
          <p:cNvPr id="1311" name="Google Shape;1311;p117"/>
          <p:cNvGrpSpPr/>
          <p:nvPr/>
        </p:nvGrpSpPr>
        <p:grpSpPr>
          <a:xfrm>
            <a:off x="1910729" y="3724726"/>
            <a:ext cx="2604379" cy="902662"/>
            <a:chOff x="3" y="1466849"/>
            <a:chExt cx="5440680" cy="1200150"/>
          </a:xfrm>
        </p:grpSpPr>
        <p:sp>
          <p:nvSpPr>
            <p:cNvPr id="1312" name="Google Shape;1312;p117"/>
            <p:cNvSpPr/>
            <p:nvPr/>
          </p:nvSpPr>
          <p:spPr>
            <a:xfrm>
              <a:off x="3" y="1466849"/>
              <a:ext cx="5440680" cy="1200150"/>
            </a:xfrm>
            <a:prstGeom prst="roundRect">
              <a:avLst>
                <a:gd name="adj" fmla="val 10000"/>
              </a:avLst>
            </a:prstGeom>
            <a:solidFill>
              <a:srgbClr val="F2F2F2"/>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282828"/>
                </a:solidFill>
                <a:latin typeface="Arial Narrow"/>
                <a:ea typeface="Arial Narrow"/>
                <a:cs typeface="Arial Narrow"/>
                <a:sym typeface="Arial Narrow"/>
              </a:endParaRPr>
            </a:p>
          </p:txBody>
        </p:sp>
        <p:sp>
          <p:nvSpPr>
            <p:cNvPr id="1313" name="Google Shape;1313;p117"/>
            <p:cNvSpPr txBox="1"/>
            <p:nvPr/>
          </p:nvSpPr>
          <p:spPr>
            <a:xfrm>
              <a:off x="275077" y="1663652"/>
              <a:ext cx="4890528" cy="806545"/>
            </a:xfrm>
            <a:prstGeom prst="rect">
              <a:avLst/>
            </a:prstGeom>
            <a:solidFill>
              <a:srgbClr val="F2F2F2"/>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5005941: Seguimiento y verificación del cumplimiento de las obligaciones ambientales</a:t>
              </a:r>
              <a:endParaRPr sz="1400" b="0" i="0" u="none" strike="noStrike" cap="none">
                <a:solidFill>
                  <a:srgbClr val="282828"/>
                </a:solidFill>
                <a:latin typeface="Arial Narrow"/>
                <a:ea typeface="Arial Narrow"/>
                <a:cs typeface="Arial Narrow"/>
                <a:sym typeface="Arial Narrow"/>
              </a:endParaRPr>
            </a:p>
          </p:txBody>
        </p:sp>
      </p:grpSp>
      <p:grpSp>
        <p:nvGrpSpPr>
          <p:cNvPr id="1314" name="Google Shape;1314;p117"/>
          <p:cNvGrpSpPr/>
          <p:nvPr/>
        </p:nvGrpSpPr>
        <p:grpSpPr>
          <a:xfrm>
            <a:off x="1903729" y="4689495"/>
            <a:ext cx="2604379" cy="902662"/>
            <a:chOff x="3" y="1466849"/>
            <a:chExt cx="5440680" cy="1200150"/>
          </a:xfrm>
        </p:grpSpPr>
        <p:sp>
          <p:nvSpPr>
            <p:cNvPr id="1315" name="Google Shape;1315;p117"/>
            <p:cNvSpPr/>
            <p:nvPr/>
          </p:nvSpPr>
          <p:spPr>
            <a:xfrm>
              <a:off x="3" y="1466849"/>
              <a:ext cx="5440680" cy="1200150"/>
            </a:xfrm>
            <a:prstGeom prst="roundRect">
              <a:avLst>
                <a:gd name="adj" fmla="val 10000"/>
              </a:avLst>
            </a:prstGeom>
            <a:solidFill>
              <a:srgbClr val="F2F2F2"/>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282828"/>
                </a:solidFill>
                <a:latin typeface="Arial Narrow"/>
                <a:ea typeface="Arial Narrow"/>
                <a:cs typeface="Arial Narrow"/>
                <a:sym typeface="Arial Narrow"/>
              </a:endParaRPr>
            </a:p>
          </p:txBody>
        </p:sp>
        <p:sp>
          <p:nvSpPr>
            <p:cNvPr id="1316" name="Google Shape;1316;p117"/>
            <p:cNvSpPr txBox="1"/>
            <p:nvPr/>
          </p:nvSpPr>
          <p:spPr>
            <a:xfrm>
              <a:off x="175416" y="1631414"/>
              <a:ext cx="5030792" cy="908362"/>
            </a:xfrm>
            <a:prstGeom prst="rect">
              <a:avLst/>
            </a:prstGeom>
            <a:solidFill>
              <a:srgbClr val="F2F2F2"/>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5005942: Fiscalización, sanción y aplicación de incentivos</a:t>
              </a:r>
              <a:endParaRPr sz="1400" b="0" i="0" u="none" strike="noStrike" cap="none">
                <a:solidFill>
                  <a:srgbClr val="282828"/>
                </a:solidFill>
                <a:latin typeface="Arial Narrow"/>
                <a:ea typeface="Arial Narrow"/>
                <a:cs typeface="Arial Narrow"/>
                <a:sym typeface="Arial Narrow"/>
              </a:endParaRPr>
            </a:p>
          </p:txBody>
        </p:sp>
      </p:grpSp>
      <p:graphicFrame>
        <p:nvGraphicFramePr>
          <p:cNvPr id="1317" name="Google Shape;1317;p117"/>
          <p:cNvGraphicFramePr/>
          <p:nvPr/>
        </p:nvGraphicFramePr>
        <p:xfrm>
          <a:off x="4638095" y="2741393"/>
          <a:ext cx="1190800" cy="2884200"/>
        </p:xfrm>
        <a:graphic>
          <a:graphicData uri="http://schemas.openxmlformats.org/drawingml/2006/table">
            <a:tbl>
              <a:tblPr>
                <a:noFill/>
              </a:tblPr>
              <a:tblGrid>
                <a:gridCol w="1190800">
                  <a:extLst>
                    <a:ext uri="{9D8B030D-6E8A-4147-A177-3AD203B41FA5}">
                      <a16:colId xmlns:a16="http://schemas.microsoft.com/office/drawing/2014/main" val="20000"/>
                    </a:ext>
                  </a:extLst>
                </a:gridCol>
              </a:tblGrid>
              <a:tr h="961400">
                <a:tc>
                  <a:txBody>
                    <a:bodyPr/>
                    <a:lstStyle/>
                    <a:p>
                      <a:pPr marL="0" marR="0" lvl="0" indent="0" algn="ctr" rtl="0">
                        <a:lnSpc>
                          <a:spcPct val="100000"/>
                        </a:lnSpc>
                        <a:spcBef>
                          <a:spcPts val="0"/>
                        </a:spcBef>
                        <a:spcAft>
                          <a:spcPts val="0"/>
                        </a:spcAft>
                        <a:buClr>
                          <a:srgbClr val="000000"/>
                        </a:buClr>
                        <a:buSzPts val="1600"/>
                        <a:buFont typeface="Arial"/>
                        <a:buNone/>
                      </a:pPr>
                      <a:r>
                        <a:rPr lang="es-PE" sz="1600" u="none" strike="noStrike" cap="none">
                          <a:solidFill>
                            <a:srgbClr val="565459"/>
                          </a:solidFill>
                          <a:latin typeface="Arial Narrow"/>
                          <a:ea typeface="Arial Narrow"/>
                          <a:cs typeface="Arial Narrow"/>
                          <a:sym typeface="Arial Narrow"/>
                        </a:rPr>
                        <a:t>Informe</a:t>
                      </a:r>
                      <a:endParaRPr sz="1800" u="none" strike="noStrike" cap="none">
                        <a:latin typeface="Arial Narrow"/>
                        <a:ea typeface="Arial Narrow"/>
                        <a:cs typeface="Arial Narrow"/>
                        <a:sym typeface="Arial Narrow"/>
                      </a:endParaRPr>
                    </a:p>
                  </a:txBody>
                  <a:tcPr marL="85725" marR="85725" marT="42875" marB="4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961400">
                <a:tc>
                  <a:txBody>
                    <a:bodyPr/>
                    <a:lstStyle/>
                    <a:p>
                      <a:pPr marL="0" marR="0" lvl="0" indent="0" algn="ctr" rtl="0">
                        <a:lnSpc>
                          <a:spcPct val="100000"/>
                        </a:lnSpc>
                        <a:spcBef>
                          <a:spcPts val="0"/>
                        </a:spcBef>
                        <a:spcAft>
                          <a:spcPts val="0"/>
                        </a:spcAft>
                        <a:buClr>
                          <a:srgbClr val="000000"/>
                        </a:buClr>
                        <a:buSzPts val="1600"/>
                        <a:buFont typeface="Arial"/>
                        <a:buNone/>
                      </a:pPr>
                      <a:r>
                        <a:rPr lang="es-PE" sz="1600" u="none" strike="noStrike" cap="none">
                          <a:solidFill>
                            <a:srgbClr val="565459"/>
                          </a:solidFill>
                          <a:latin typeface="Arial Narrow"/>
                          <a:ea typeface="Arial Narrow"/>
                          <a:cs typeface="Arial Narrow"/>
                          <a:sym typeface="Arial Narrow"/>
                        </a:rPr>
                        <a:t>Documento técnico</a:t>
                      </a:r>
                      <a:endParaRPr sz="1800" u="none" strike="noStrike" cap="none">
                        <a:latin typeface="Arial Narrow"/>
                        <a:ea typeface="Arial Narrow"/>
                        <a:cs typeface="Arial Narrow"/>
                        <a:sym typeface="Arial Narrow"/>
                      </a:endParaRPr>
                    </a:p>
                  </a:txBody>
                  <a:tcPr marL="85725" marR="85725" marT="42875" marB="4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61400">
                <a:tc>
                  <a:txBody>
                    <a:bodyPr/>
                    <a:lstStyle/>
                    <a:p>
                      <a:pPr marL="0" marR="0" lvl="0" indent="0" algn="ctr" rtl="0">
                        <a:lnSpc>
                          <a:spcPct val="100000"/>
                        </a:lnSpc>
                        <a:spcBef>
                          <a:spcPts val="0"/>
                        </a:spcBef>
                        <a:spcAft>
                          <a:spcPts val="0"/>
                        </a:spcAft>
                        <a:buClr>
                          <a:srgbClr val="000000"/>
                        </a:buClr>
                        <a:buSzPts val="1600"/>
                        <a:buFont typeface="Arial"/>
                        <a:buNone/>
                      </a:pPr>
                      <a:r>
                        <a:rPr lang="es-PE" sz="1600" u="none" strike="noStrike" cap="none">
                          <a:solidFill>
                            <a:srgbClr val="565459"/>
                          </a:solidFill>
                          <a:latin typeface="Arial Narrow"/>
                          <a:ea typeface="Arial Narrow"/>
                          <a:cs typeface="Arial Narrow"/>
                          <a:sym typeface="Arial Narrow"/>
                        </a:rPr>
                        <a:t>Expediente</a:t>
                      </a:r>
                      <a:endParaRPr sz="1800" u="none" strike="noStrike" cap="none">
                        <a:latin typeface="Arial Narrow"/>
                        <a:ea typeface="Arial Narrow"/>
                        <a:cs typeface="Arial Narrow"/>
                        <a:sym typeface="Arial Narrow"/>
                      </a:endParaRPr>
                    </a:p>
                  </a:txBody>
                  <a:tcPr marL="85725" marR="85725" marT="42875" marB="4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1318" name="Google Shape;1318;p117"/>
          <p:cNvGrpSpPr/>
          <p:nvPr/>
        </p:nvGrpSpPr>
        <p:grpSpPr>
          <a:xfrm>
            <a:off x="8220092" y="3149758"/>
            <a:ext cx="2615474" cy="962332"/>
            <a:chOff x="0" y="0"/>
            <a:chExt cx="5574048" cy="1200150"/>
          </a:xfrm>
        </p:grpSpPr>
        <p:sp>
          <p:nvSpPr>
            <p:cNvPr id="1319" name="Google Shape;1319;p117"/>
            <p:cNvSpPr/>
            <p:nvPr/>
          </p:nvSpPr>
          <p:spPr>
            <a:xfrm>
              <a:off x="0" y="0"/>
              <a:ext cx="5574048" cy="1200150"/>
            </a:xfrm>
            <a:prstGeom prst="roundRect">
              <a:avLst>
                <a:gd name="adj" fmla="val 10000"/>
              </a:avLst>
            </a:prstGeom>
            <a:solidFill>
              <a:srgbClr val="D8D8D8"/>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282828"/>
                </a:solidFill>
                <a:latin typeface="Arial Narrow"/>
                <a:ea typeface="Arial Narrow"/>
                <a:cs typeface="Arial Narrow"/>
                <a:sym typeface="Arial Narrow"/>
              </a:endParaRPr>
            </a:p>
          </p:txBody>
        </p:sp>
        <p:sp>
          <p:nvSpPr>
            <p:cNvPr id="1320" name="Google Shape;1320;p117"/>
            <p:cNvSpPr txBox="1"/>
            <p:nvPr/>
          </p:nvSpPr>
          <p:spPr>
            <a:xfrm>
              <a:off x="35152" y="35151"/>
              <a:ext cx="5537826" cy="1129850"/>
            </a:xfrm>
            <a:prstGeom prst="rect">
              <a:avLst/>
            </a:prstGeom>
            <a:solidFill>
              <a:srgbClr val="F2F2F2"/>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5006164: Fiscalización de la gestión de los residuos sólidos del ámbito municipal</a:t>
              </a:r>
              <a:endParaRPr sz="1400" b="0" i="0" u="none" strike="noStrike" cap="none">
                <a:solidFill>
                  <a:srgbClr val="282828"/>
                </a:solidFill>
                <a:latin typeface="Arial Narrow"/>
                <a:ea typeface="Arial Narrow"/>
                <a:cs typeface="Arial Narrow"/>
                <a:sym typeface="Arial Narrow"/>
              </a:endParaRPr>
            </a:p>
          </p:txBody>
        </p:sp>
      </p:grpSp>
      <p:grpSp>
        <p:nvGrpSpPr>
          <p:cNvPr id="1321" name="Google Shape;1321;p117"/>
          <p:cNvGrpSpPr/>
          <p:nvPr/>
        </p:nvGrpSpPr>
        <p:grpSpPr>
          <a:xfrm>
            <a:off x="8219590" y="4359846"/>
            <a:ext cx="2615474" cy="962332"/>
            <a:chOff x="3" y="1466849"/>
            <a:chExt cx="5574048" cy="1200150"/>
          </a:xfrm>
        </p:grpSpPr>
        <p:sp>
          <p:nvSpPr>
            <p:cNvPr id="1322" name="Google Shape;1322;p117"/>
            <p:cNvSpPr/>
            <p:nvPr/>
          </p:nvSpPr>
          <p:spPr>
            <a:xfrm>
              <a:off x="3" y="1466849"/>
              <a:ext cx="5574048" cy="1200150"/>
            </a:xfrm>
            <a:prstGeom prst="roundRect">
              <a:avLst>
                <a:gd name="adj" fmla="val 10000"/>
              </a:avLst>
            </a:prstGeom>
            <a:solidFill>
              <a:srgbClr val="F2F2F2"/>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282828"/>
                </a:solidFill>
                <a:latin typeface="Arial Narrow"/>
                <a:ea typeface="Arial Narrow"/>
                <a:cs typeface="Arial Narrow"/>
                <a:sym typeface="Arial Narrow"/>
              </a:endParaRPr>
            </a:p>
          </p:txBody>
        </p:sp>
        <p:sp>
          <p:nvSpPr>
            <p:cNvPr id="1323" name="Google Shape;1323;p117"/>
            <p:cNvSpPr txBox="1"/>
            <p:nvPr/>
          </p:nvSpPr>
          <p:spPr>
            <a:xfrm>
              <a:off x="35155" y="1502000"/>
              <a:ext cx="5538896" cy="1129850"/>
            </a:xfrm>
            <a:prstGeom prst="rect">
              <a:avLst/>
            </a:prstGeom>
            <a:solidFill>
              <a:srgbClr val="F2F2F2"/>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5006165: Fiscalización de la gestión de los residuos sólidos del ámbito no municipal</a:t>
              </a:r>
              <a:endParaRPr sz="1400" b="0" i="0" u="none" strike="noStrike" cap="none">
                <a:solidFill>
                  <a:srgbClr val="282828"/>
                </a:solidFill>
                <a:latin typeface="Arial Narrow"/>
                <a:ea typeface="Arial Narrow"/>
                <a:cs typeface="Arial Narrow"/>
                <a:sym typeface="Arial Narrow"/>
              </a:endParaRPr>
            </a:p>
          </p:txBody>
        </p:sp>
      </p:grpSp>
      <p:graphicFrame>
        <p:nvGraphicFramePr>
          <p:cNvPr id="1324" name="Google Shape;1324;p117"/>
          <p:cNvGraphicFramePr/>
          <p:nvPr/>
        </p:nvGraphicFramePr>
        <p:xfrm>
          <a:off x="10924734" y="3114123"/>
          <a:ext cx="1043025" cy="2263775"/>
        </p:xfrm>
        <a:graphic>
          <a:graphicData uri="http://schemas.openxmlformats.org/drawingml/2006/table">
            <a:tbl>
              <a:tblPr>
                <a:noFill/>
              </a:tblPr>
              <a:tblGrid>
                <a:gridCol w="1043025">
                  <a:extLst>
                    <a:ext uri="{9D8B030D-6E8A-4147-A177-3AD203B41FA5}">
                      <a16:colId xmlns:a16="http://schemas.microsoft.com/office/drawing/2014/main" val="20000"/>
                    </a:ext>
                  </a:extLst>
                </a:gridCol>
              </a:tblGrid>
              <a:tr h="1109300">
                <a:tc>
                  <a:txBody>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565459"/>
                          </a:solidFill>
                          <a:latin typeface="Arial Narrow"/>
                          <a:ea typeface="Arial Narrow"/>
                          <a:cs typeface="Arial Narrow"/>
                          <a:sym typeface="Arial Narrow"/>
                        </a:rPr>
                        <a:t>Documento técnico</a:t>
                      </a:r>
                      <a:endParaRPr sz="1800" u="none" strike="noStrike" cap="none"/>
                    </a:p>
                  </a:txBody>
                  <a:tcPr marL="85725" marR="85725" marT="42875" marB="4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54475">
                <a:tc>
                  <a:txBody>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565459"/>
                          </a:solidFill>
                          <a:latin typeface="Arial Narrow"/>
                          <a:ea typeface="Arial Narrow"/>
                          <a:cs typeface="Arial Narrow"/>
                          <a:sym typeface="Arial Narrow"/>
                        </a:rPr>
                        <a:t>Documento técnico</a:t>
                      </a:r>
                      <a:endParaRPr sz="1800" u="none" strike="noStrike" cap="none"/>
                    </a:p>
                  </a:txBody>
                  <a:tcPr marL="85725" marR="85725" marT="42875" marB="4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325" name="Google Shape;1325;p117"/>
          <p:cNvSpPr/>
          <p:nvPr/>
        </p:nvSpPr>
        <p:spPr>
          <a:xfrm>
            <a:off x="456511" y="2301805"/>
            <a:ext cx="86914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600"/>
              <a:buFont typeface="Arial Narrow"/>
              <a:buNone/>
            </a:pPr>
            <a:r>
              <a:rPr lang="es-PE" sz="1600" b="0" i="0" u="sng" strike="noStrike" cap="none">
                <a:solidFill>
                  <a:srgbClr val="0070C0"/>
                </a:solidFill>
                <a:latin typeface="Arial Narrow"/>
                <a:ea typeface="Arial Narrow"/>
                <a:cs typeface="Arial Narrow"/>
                <a:sym typeface="Arial Narrow"/>
              </a:rPr>
              <a:t>Producto</a:t>
            </a:r>
            <a:endParaRPr sz="1600" b="0" i="0" u="sng" strike="noStrike" cap="none">
              <a:solidFill>
                <a:srgbClr val="0070C0"/>
              </a:solidFill>
              <a:latin typeface="Arial Narrow"/>
              <a:ea typeface="Arial Narrow"/>
              <a:cs typeface="Arial Narrow"/>
              <a:sym typeface="Arial Narrow"/>
            </a:endParaRPr>
          </a:p>
        </p:txBody>
      </p:sp>
      <p:sp>
        <p:nvSpPr>
          <p:cNvPr id="1326" name="Google Shape;1326;p117"/>
          <p:cNvSpPr/>
          <p:nvPr/>
        </p:nvSpPr>
        <p:spPr>
          <a:xfrm>
            <a:off x="2756916" y="2246696"/>
            <a:ext cx="89800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600"/>
              <a:buFont typeface="Arial Narrow"/>
              <a:buNone/>
            </a:pPr>
            <a:r>
              <a:rPr lang="es-PE" sz="1600" b="0" i="0" u="sng" strike="noStrike" cap="none">
                <a:solidFill>
                  <a:srgbClr val="0070C0"/>
                </a:solidFill>
                <a:latin typeface="Arial Narrow"/>
                <a:ea typeface="Arial Narrow"/>
                <a:cs typeface="Arial Narrow"/>
                <a:sym typeface="Arial Narrow"/>
              </a:rPr>
              <a:t>Actividad</a:t>
            </a:r>
            <a:endParaRPr sz="1600" b="0" i="0" u="sng" strike="noStrike" cap="none">
              <a:solidFill>
                <a:srgbClr val="0070C0"/>
              </a:solidFill>
              <a:latin typeface="Arial Narrow"/>
              <a:ea typeface="Arial Narrow"/>
              <a:cs typeface="Arial Narrow"/>
              <a:sym typeface="Arial Narrow"/>
            </a:endParaRPr>
          </a:p>
        </p:txBody>
      </p:sp>
      <p:sp>
        <p:nvSpPr>
          <p:cNvPr id="1327" name="Google Shape;1327;p117"/>
          <p:cNvSpPr/>
          <p:nvPr/>
        </p:nvSpPr>
        <p:spPr>
          <a:xfrm>
            <a:off x="4665256" y="2243796"/>
            <a:ext cx="98240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6600"/>
              </a:buClr>
              <a:buSzPts val="1600"/>
              <a:buFont typeface="Arial Narrow"/>
              <a:buNone/>
            </a:pPr>
            <a:r>
              <a:rPr lang="es-PE" sz="1600" b="0" i="0" u="sng" strike="noStrike" cap="none">
                <a:solidFill>
                  <a:srgbClr val="FF6600"/>
                </a:solidFill>
                <a:latin typeface="Arial Narrow"/>
                <a:ea typeface="Arial Narrow"/>
                <a:cs typeface="Arial Narrow"/>
                <a:sym typeface="Arial Narrow"/>
              </a:rPr>
              <a:t>Unidad de Medida</a:t>
            </a:r>
            <a:endParaRPr sz="1600" b="0" i="0" u="sng" strike="noStrike" cap="none">
              <a:solidFill>
                <a:srgbClr val="FF6600"/>
              </a:solidFill>
              <a:latin typeface="Arial Narrow"/>
              <a:ea typeface="Arial Narrow"/>
              <a:cs typeface="Arial Narrow"/>
              <a:sym typeface="Arial Narrow"/>
            </a:endParaRPr>
          </a:p>
        </p:txBody>
      </p:sp>
      <p:sp>
        <p:nvSpPr>
          <p:cNvPr id="1328" name="Google Shape;1328;p117"/>
          <p:cNvSpPr/>
          <p:nvPr/>
        </p:nvSpPr>
        <p:spPr>
          <a:xfrm>
            <a:off x="6615911" y="2246234"/>
            <a:ext cx="86914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600"/>
              <a:buFont typeface="Arial Narrow"/>
              <a:buNone/>
            </a:pPr>
            <a:r>
              <a:rPr lang="es-PE" sz="1600" b="0" i="0" u="sng" strike="noStrike" cap="none">
                <a:solidFill>
                  <a:srgbClr val="0070C0"/>
                </a:solidFill>
                <a:latin typeface="Arial Narrow"/>
                <a:ea typeface="Arial Narrow"/>
                <a:cs typeface="Arial Narrow"/>
                <a:sym typeface="Arial Narrow"/>
              </a:rPr>
              <a:t>Producto</a:t>
            </a:r>
            <a:endParaRPr sz="1600" b="0" i="0" u="sng" strike="noStrike" cap="none">
              <a:solidFill>
                <a:srgbClr val="0070C0"/>
              </a:solidFill>
              <a:latin typeface="Arial Narrow"/>
              <a:ea typeface="Arial Narrow"/>
              <a:cs typeface="Arial Narrow"/>
              <a:sym typeface="Arial Narrow"/>
            </a:endParaRPr>
          </a:p>
        </p:txBody>
      </p:sp>
      <p:sp>
        <p:nvSpPr>
          <p:cNvPr id="1329" name="Google Shape;1329;p117"/>
          <p:cNvSpPr/>
          <p:nvPr/>
        </p:nvSpPr>
        <p:spPr>
          <a:xfrm>
            <a:off x="8811999" y="2225506"/>
            <a:ext cx="89800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600"/>
              <a:buFont typeface="Arial Narrow"/>
              <a:buNone/>
            </a:pPr>
            <a:r>
              <a:rPr lang="es-PE" sz="1600" b="0" i="0" u="sng" strike="noStrike" cap="none">
                <a:solidFill>
                  <a:srgbClr val="0070C0"/>
                </a:solidFill>
                <a:latin typeface="Arial Narrow"/>
                <a:ea typeface="Arial Narrow"/>
                <a:cs typeface="Arial Narrow"/>
                <a:sym typeface="Arial Narrow"/>
              </a:rPr>
              <a:t>Actividad</a:t>
            </a:r>
            <a:endParaRPr sz="1600" b="0" i="0" u="sng" strike="noStrike" cap="none">
              <a:solidFill>
                <a:srgbClr val="0070C0"/>
              </a:solidFill>
              <a:latin typeface="Arial Narrow"/>
              <a:ea typeface="Arial Narrow"/>
              <a:cs typeface="Arial Narrow"/>
              <a:sym typeface="Arial Narrow"/>
            </a:endParaRPr>
          </a:p>
        </p:txBody>
      </p:sp>
      <p:sp>
        <p:nvSpPr>
          <p:cNvPr id="1330" name="Google Shape;1330;p117"/>
          <p:cNvSpPr/>
          <p:nvPr/>
        </p:nvSpPr>
        <p:spPr>
          <a:xfrm>
            <a:off x="10804744" y="2222012"/>
            <a:ext cx="117265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6600"/>
              </a:buClr>
              <a:buSzPts val="1600"/>
              <a:buFont typeface="Arial Narrow"/>
              <a:buNone/>
            </a:pPr>
            <a:r>
              <a:rPr lang="es-PE" sz="1600" b="0" i="0" u="sng" strike="noStrike" cap="none">
                <a:solidFill>
                  <a:srgbClr val="FF6600"/>
                </a:solidFill>
                <a:latin typeface="Arial Narrow"/>
                <a:ea typeface="Arial Narrow"/>
                <a:cs typeface="Arial Narrow"/>
                <a:sym typeface="Arial Narrow"/>
              </a:rPr>
              <a:t>Unidad de Medida</a:t>
            </a:r>
            <a:endParaRPr sz="1600" b="0" i="0" u="sng" strike="noStrike" cap="none">
              <a:solidFill>
                <a:srgbClr val="FF6600"/>
              </a:solidFill>
              <a:latin typeface="Arial Narrow"/>
              <a:ea typeface="Arial Narrow"/>
              <a:cs typeface="Arial Narrow"/>
              <a:sym typeface="Arial Narrow"/>
            </a:endParaRPr>
          </a:p>
        </p:txBody>
      </p:sp>
      <p:sp>
        <p:nvSpPr>
          <p:cNvPr id="1331" name="Google Shape;1331;p117"/>
          <p:cNvSpPr/>
          <p:nvPr/>
        </p:nvSpPr>
        <p:spPr>
          <a:xfrm>
            <a:off x="382028" y="1048502"/>
            <a:ext cx="5097692" cy="71504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70C0"/>
                </a:solidFill>
                <a:latin typeface="Arial"/>
                <a:ea typeface="Arial"/>
                <a:cs typeface="Arial"/>
                <a:sym typeface="Arial"/>
              </a:rPr>
              <a:t>PP 0144 “Conservación y uso sostenible de ecosistemas para la provisión de servicios ecosistémicos”</a:t>
            </a:r>
            <a:endParaRPr sz="1800" b="0" i="0" u="none" strike="noStrike" cap="none">
              <a:solidFill>
                <a:srgbClr val="0070C0"/>
              </a:solidFill>
              <a:latin typeface="Arial"/>
              <a:ea typeface="Arial"/>
              <a:cs typeface="Arial"/>
              <a:sym typeface="Arial"/>
            </a:endParaRPr>
          </a:p>
        </p:txBody>
      </p:sp>
      <p:sp>
        <p:nvSpPr>
          <p:cNvPr id="1332" name="Google Shape;1332;p117"/>
          <p:cNvSpPr/>
          <p:nvPr/>
        </p:nvSpPr>
        <p:spPr>
          <a:xfrm>
            <a:off x="6195773" y="1159878"/>
            <a:ext cx="5411677" cy="40857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70C0"/>
                </a:solidFill>
                <a:latin typeface="Arial"/>
                <a:ea typeface="Arial"/>
                <a:cs typeface="Arial"/>
                <a:sym typeface="Arial"/>
              </a:rPr>
              <a:t>PP 0036 “Gestión integral de Residuos Sólidos”</a:t>
            </a:r>
            <a:endParaRPr sz="1800" b="0" i="0" u="none" strike="noStrike" cap="none">
              <a:solidFill>
                <a:srgbClr val="0070C0"/>
              </a:solidFill>
              <a:latin typeface="Arial"/>
              <a:ea typeface="Arial"/>
              <a:cs typeface="Arial"/>
              <a:sym typeface="Arial"/>
            </a:endParaRPr>
          </a:p>
        </p:txBody>
      </p:sp>
      <p:grpSp>
        <p:nvGrpSpPr>
          <p:cNvPr id="1333" name="Google Shape;1333;p117"/>
          <p:cNvGrpSpPr/>
          <p:nvPr/>
        </p:nvGrpSpPr>
        <p:grpSpPr>
          <a:xfrm>
            <a:off x="1885903" y="5654264"/>
            <a:ext cx="2604379" cy="902662"/>
            <a:chOff x="3" y="1466849"/>
            <a:chExt cx="5440680" cy="1200150"/>
          </a:xfrm>
        </p:grpSpPr>
        <p:sp>
          <p:nvSpPr>
            <p:cNvPr id="1334" name="Google Shape;1334;p117"/>
            <p:cNvSpPr/>
            <p:nvPr/>
          </p:nvSpPr>
          <p:spPr>
            <a:xfrm>
              <a:off x="3" y="1466849"/>
              <a:ext cx="5440680" cy="1200150"/>
            </a:xfrm>
            <a:prstGeom prst="roundRect">
              <a:avLst>
                <a:gd name="adj" fmla="val 10000"/>
              </a:avLst>
            </a:prstGeom>
            <a:solidFill>
              <a:srgbClr val="F2F2F2"/>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282828"/>
                </a:solidFill>
                <a:latin typeface="Arial Narrow"/>
                <a:ea typeface="Arial Narrow"/>
                <a:cs typeface="Arial Narrow"/>
                <a:sym typeface="Arial Narrow"/>
              </a:endParaRPr>
            </a:p>
          </p:txBody>
        </p:sp>
        <p:sp>
          <p:nvSpPr>
            <p:cNvPr id="1335" name="Google Shape;1335;p117"/>
            <p:cNvSpPr txBox="1"/>
            <p:nvPr/>
          </p:nvSpPr>
          <p:spPr>
            <a:xfrm>
              <a:off x="175416" y="1631414"/>
              <a:ext cx="5030792" cy="908362"/>
            </a:xfrm>
            <a:prstGeom prst="rect">
              <a:avLst/>
            </a:prstGeom>
            <a:solidFill>
              <a:srgbClr val="F2F2F2"/>
            </a:solidFill>
            <a:ln>
              <a:noFill/>
            </a:ln>
            <a:effectLst>
              <a:outerShdw blurRad="57785" dist="33020" dir="3180000" algn="ctr">
                <a:srgbClr val="000000">
                  <a:alpha val="29411"/>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None/>
              </a:pPr>
              <a:r>
                <a:rPr lang="es-PE" sz="1400" b="0" i="0" u="none" strike="noStrike" cap="none" dirty="0">
                  <a:solidFill>
                    <a:srgbClr val="282828"/>
                  </a:solidFill>
                  <a:latin typeface="Arial Narrow"/>
                  <a:ea typeface="Arial Narrow"/>
                  <a:cs typeface="Arial Narrow"/>
                  <a:sym typeface="Arial Narrow"/>
                </a:rPr>
                <a:t>5006225: Capacitación y seguimiento a las entidades</a:t>
              </a:r>
              <a:endParaRPr dirty="0"/>
            </a:p>
            <a:p>
              <a:pPr marL="0" marR="0" lvl="0" indent="0" algn="ctr" rtl="0">
                <a:lnSpc>
                  <a:spcPct val="90000"/>
                </a:lnSpc>
                <a:spcBef>
                  <a:spcPts val="0"/>
                </a:spcBef>
                <a:spcAft>
                  <a:spcPts val="0"/>
                </a:spcAft>
                <a:buNone/>
              </a:pPr>
              <a:r>
                <a:rPr lang="es-PE" sz="1400" b="0" i="0" u="none" strike="noStrike" cap="none" dirty="0">
                  <a:solidFill>
                    <a:srgbClr val="282828"/>
                  </a:solidFill>
                  <a:latin typeface="Arial Narrow"/>
                  <a:ea typeface="Arial Narrow"/>
                  <a:cs typeface="Arial Narrow"/>
                  <a:sym typeface="Arial Narrow"/>
                </a:rPr>
                <a:t>de fiscalización ambiental</a:t>
              </a:r>
              <a:endParaRPr sz="1400" b="0" i="0" u="none" strike="noStrike" cap="none" dirty="0">
                <a:solidFill>
                  <a:srgbClr val="282828"/>
                </a:solidFill>
                <a:latin typeface="Arial Narrow"/>
                <a:ea typeface="Arial Narrow"/>
                <a:cs typeface="Arial Narrow"/>
                <a:sym typeface="Arial Narrow"/>
              </a:endParaRPr>
            </a:p>
          </p:txBody>
        </p:sp>
      </p:grpSp>
      <p:sp>
        <p:nvSpPr>
          <p:cNvPr id="1336" name="Google Shape;1336;p117"/>
          <p:cNvSpPr/>
          <p:nvPr/>
        </p:nvSpPr>
        <p:spPr>
          <a:xfrm>
            <a:off x="4847999" y="5909690"/>
            <a:ext cx="68319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1400" b="0" i="0" u="none" strike="noStrike" cap="none">
                <a:solidFill>
                  <a:srgbClr val="565459"/>
                </a:solidFill>
                <a:latin typeface="Arial Narrow"/>
                <a:ea typeface="Arial Narrow"/>
                <a:cs typeface="Arial Narrow"/>
                <a:sym typeface="Arial Narrow"/>
              </a:rPr>
              <a:t>Entidad</a:t>
            </a:r>
            <a:endParaRPr sz="1600" b="0" i="0" u="none" strike="noStrike" cap="none">
              <a:solidFill>
                <a:srgbClr val="000000"/>
              </a:solidFill>
              <a:latin typeface="Arial Narrow"/>
              <a:ea typeface="Arial Narrow"/>
              <a:cs typeface="Arial Narrow"/>
              <a:sym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5"/>
                                        </p:tgtEl>
                                        <p:attrNameLst>
                                          <p:attrName>style.visibility</p:attrName>
                                        </p:attrNameLst>
                                      </p:cBhvr>
                                      <p:to>
                                        <p:strVal val="visible"/>
                                      </p:to>
                                    </p:set>
                                    <p:animEffect transition="in" filter="fade">
                                      <p:cBhvr>
                                        <p:cTn id="7" dur="1000"/>
                                        <p:tgtEl>
                                          <p:spTgt spid="1305"/>
                                        </p:tgtEl>
                                      </p:cBhvr>
                                    </p:animEffect>
                                  </p:childTnLst>
                                </p:cTn>
                              </p:par>
                              <p:par>
                                <p:cTn id="8" presetID="10" presetClass="entr" presetSubtype="0" fill="hold" nodeType="withEffect">
                                  <p:stCondLst>
                                    <p:cond delay="0"/>
                                  </p:stCondLst>
                                  <p:childTnLst>
                                    <p:set>
                                      <p:cBhvr>
                                        <p:cTn id="9" dur="1" fill="hold">
                                          <p:stCondLst>
                                            <p:cond delay="0"/>
                                          </p:stCondLst>
                                        </p:cTn>
                                        <p:tgtEl>
                                          <p:spTgt spid="1318"/>
                                        </p:tgtEl>
                                        <p:attrNameLst>
                                          <p:attrName>style.visibility</p:attrName>
                                        </p:attrNameLst>
                                      </p:cBhvr>
                                      <p:to>
                                        <p:strVal val="visible"/>
                                      </p:to>
                                    </p:set>
                                    <p:animEffect transition="in" filter="fade">
                                      <p:cBhvr>
                                        <p:cTn id="10" dur="1000"/>
                                        <p:tgtEl>
                                          <p:spTgt spid="1318"/>
                                        </p:tgtEl>
                                      </p:cBhvr>
                                    </p:animEffect>
                                  </p:childTnLst>
                                </p:cTn>
                              </p:par>
                              <p:par>
                                <p:cTn id="11" presetID="10" presetClass="entr" presetSubtype="0" fill="hold" nodeType="withEffect">
                                  <p:stCondLst>
                                    <p:cond delay="0"/>
                                  </p:stCondLst>
                                  <p:childTnLst>
                                    <p:set>
                                      <p:cBhvr>
                                        <p:cTn id="12" dur="1" fill="hold">
                                          <p:stCondLst>
                                            <p:cond delay="0"/>
                                          </p:stCondLst>
                                        </p:cTn>
                                        <p:tgtEl>
                                          <p:spTgt spid="1321"/>
                                        </p:tgtEl>
                                        <p:attrNameLst>
                                          <p:attrName>style.visibility</p:attrName>
                                        </p:attrNameLst>
                                      </p:cBhvr>
                                      <p:to>
                                        <p:strVal val="visible"/>
                                      </p:to>
                                    </p:set>
                                    <p:animEffect transition="in" filter="fade">
                                      <p:cBhvr>
                                        <p:cTn id="13" dur="1000"/>
                                        <p:tgtEl>
                                          <p:spTgt spid="1321"/>
                                        </p:tgtEl>
                                      </p:cBhvr>
                                    </p:animEffect>
                                  </p:childTnLst>
                                </p:cTn>
                              </p:par>
                              <p:par>
                                <p:cTn id="14" presetID="10" presetClass="entr" presetSubtype="0" fill="hold" nodeType="withEffect">
                                  <p:stCondLst>
                                    <p:cond delay="0"/>
                                  </p:stCondLst>
                                  <p:childTnLst>
                                    <p:set>
                                      <p:cBhvr>
                                        <p:cTn id="15" dur="1" fill="hold">
                                          <p:stCondLst>
                                            <p:cond delay="0"/>
                                          </p:stCondLst>
                                        </p:cTn>
                                        <p:tgtEl>
                                          <p:spTgt spid="1324"/>
                                        </p:tgtEl>
                                        <p:attrNameLst>
                                          <p:attrName>style.visibility</p:attrName>
                                        </p:attrNameLst>
                                      </p:cBhvr>
                                      <p:to>
                                        <p:strVal val="visible"/>
                                      </p:to>
                                    </p:set>
                                    <p:animEffect transition="in" filter="fade">
                                      <p:cBhvr>
                                        <p:cTn id="16" dur="1000"/>
                                        <p:tgtEl>
                                          <p:spTgt spid="1324"/>
                                        </p:tgtEl>
                                      </p:cBhvr>
                                    </p:animEffect>
                                  </p:childTnLst>
                                </p:cTn>
                              </p:par>
                              <p:par>
                                <p:cTn id="17" presetID="10" presetClass="entr" presetSubtype="0" fill="hold" nodeType="withEffect">
                                  <p:stCondLst>
                                    <p:cond delay="0"/>
                                  </p:stCondLst>
                                  <p:childTnLst>
                                    <p:set>
                                      <p:cBhvr>
                                        <p:cTn id="18" dur="1" fill="hold">
                                          <p:stCondLst>
                                            <p:cond delay="0"/>
                                          </p:stCondLst>
                                        </p:cTn>
                                        <p:tgtEl>
                                          <p:spTgt spid="1328"/>
                                        </p:tgtEl>
                                        <p:attrNameLst>
                                          <p:attrName>style.visibility</p:attrName>
                                        </p:attrNameLst>
                                      </p:cBhvr>
                                      <p:to>
                                        <p:strVal val="visible"/>
                                      </p:to>
                                    </p:set>
                                    <p:animEffect transition="in" filter="fade">
                                      <p:cBhvr>
                                        <p:cTn id="19" dur="1000"/>
                                        <p:tgtEl>
                                          <p:spTgt spid="1328"/>
                                        </p:tgtEl>
                                      </p:cBhvr>
                                    </p:animEffect>
                                  </p:childTnLst>
                                </p:cTn>
                              </p:par>
                              <p:par>
                                <p:cTn id="20" presetID="10" presetClass="entr" presetSubtype="0" fill="hold" nodeType="withEffect">
                                  <p:stCondLst>
                                    <p:cond delay="0"/>
                                  </p:stCondLst>
                                  <p:childTnLst>
                                    <p:set>
                                      <p:cBhvr>
                                        <p:cTn id="21" dur="1" fill="hold">
                                          <p:stCondLst>
                                            <p:cond delay="0"/>
                                          </p:stCondLst>
                                        </p:cTn>
                                        <p:tgtEl>
                                          <p:spTgt spid="1329"/>
                                        </p:tgtEl>
                                        <p:attrNameLst>
                                          <p:attrName>style.visibility</p:attrName>
                                        </p:attrNameLst>
                                      </p:cBhvr>
                                      <p:to>
                                        <p:strVal val="visible"/>
                                      </p:to>
                                    </p:set>
                                    <p:animEffect transition="in" filter="fade">
                                      <p:cBhvr>
                                        <p:cTn id="22" dur="1000"/>
                                        <p:tgtEl>
                                          <p:spTgt spid="1329"/>
                                        </p:tgtEl>
                                      </p:cBhvr>
                                    </p:animEffect>
                                  </p:childTnLst>
                                </p:cTn>
                              </p:par>
                              <p:par>
                                <p:cTn id="23" presetID="10" presetClass="entr" presetSubtype="0" fill="hold" nodeType="withEffect">
                                  <p:stCondLst>
                                    <p:cond delay="0"/>
                                  </p:stCondLst>
                                  <p:childTnLst>
                                    <p:set>
                                      <p:cBhvr>
                                        <p:cTn id="24" dur="1" fill="hold">
                                          <p:stCondLst>
                                            <p:cond delay="0"/>
                                          </p:stCondLst>
                                        </p:cTn>
                                        <p:tgtEl>
                                          <p:spTgt spid="1330"/>
                                        </p:tgtEl>
                                        <p:attrNameLst>
                                          <p:attrName>style.visibility</p:attrName>
                                        </p:attrNameLst>
                                      </p:cBhvr>
                                      <p:to>
                                        <p:strVal val="visible"/>
                                      </p:to>
                                    </p:set>
                                    <p:animEffect transition="in" filter="fade">
                                      <p:cBhvr>
                                        <p:cTn id="25" dur="1000"/>
                                        <p:tgtEl>
                                          <p:spTgt spid="1330"/>
                                        </p:tgtEl>
                                      </p:cBhvr>
                                    </p:animEffect>
                                  </p:childTnLst>
                                </p:cTn>
                              </p:par>
                              <p:par>
                                <p:cTn id="26" presetID="10" presetClass="entr" presetSubtype="0" fill="hold" nodeType="withEffect">
                                  <p:stCondLst>
                                    <p:cond delay="0"/>
                                  </p:stCondLst>
                                  <p:childTnLst>
                                    <p:set>
                                      <p:cBhvr>
                                        <p:cTn id="27" dur="1" fill="hold">
                                          <p:stCondLst>
                                            <p:cond delay="0"/>
                                          </p:stCondLst>
                                        </p:cTn>
                                        <p:tgtEl>
                                          <p:spTgt spid="1332"/>
                                        </p:tgtEl>
                                        <p:attrNameLst>
                                          <p:attrName>style.visibility</p:attrName>
                                        </p:attrNameLst>
                                      </p:cBhvr>
                                      <p:to>
                                        <p:strVal val="visible"/>
                                      </p:to>
                                    </p:set>
                                    <p:animEffect transition="in" filter="fade">
                                      <p:cBhvr>
                                        <p:cTn id="28" dur="1000"/>
                                        <p:tgtEl>
                                          <p:spTgt spid="1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98"/>
        <p:cNvGrpSpPr/>
        <p:nvPr/>
      </p:nvGrpSpPr>
      <p:grpSpPr>
        <a:xfrm>
          <a:off x="0" y="0"/>
          <a:ext cx="0" cy="0"/>
          <a:chOff x="0" y="0"/>
          <a:chExt cx="0" cy="0"/>
        </a:xfrm>
      </p:grpSpPr>
      <p:sp>
        <p:nvSpPr>
          <p:cNvPr id="5199" name="Google Shape;5199;p611"/>
          <p:cNvSpPr txBox="1">
            <a:spLocks noGrp="1"/>
          </p:cNvSpPr>
          <p:nvPr>
            <p:ph type="title"/>
          </p:nvPr>
        </p:nvSpPr>
        <p:spPr>
          <a:xfrm>
            <a:off x="831850" y="262413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a:t>Instrumentos del Presupuesto por Resultados</a:t>
            </a:r>
            <a:endParaRPr/>
          </a:p>
        </p:txBody>
      </p:sp>
      <p:sp>
        <p:nvSpPr>
          <p:cNvPr id="5200" name="Google Shape;5200;p611"/>
          <p:cNvSpPr/>
          <p:nvPr/>
        </p:nvSpPr>
        <p:spPr>
          <a:xfrm>
            <a:off x="945664" y="270397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04"/>
        <p:cNvGrpSpPr/>
        <p:nvPr/>
      </p:nvGrpSpPr>
      <p:grpSpPr>
        <a:xfrm>
          <a:off x="0" y="0"/>
          <a:ext cx="0" cy="0"/>
          <a:chOff x="0" y="0"/>
          <a:chExt cx="0" cy="0"/>
        </a:xfrm>
      </p:grpSpPr>
      <p:sp>
        <p:nvSpPr>
          <p:cNvPr id="5205" name="Google Shape;5205;p612"/>
          <p:cNvSpPr txBox="1"/>
          <p:nvPr/>
        </p:nvSpPr>
        <p:spPr>
          <a:xfrm>
            <a:off x="755318" y="188508"/>
            <a:ext cx="10486200" cy="455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s-PE" sz="2700" b="1">
                <a:solidFill>
                  <a:srgbClr val="003FA2"/>
                </a:solidFill>
                <a:latin typeface="Arial Black"/>
                <a:ea typeface="Arial Black"/>
                <a:cs typeface="Arial Black"/>
                <a:sym typeface="Arial Black"/>
              </a:rPr>
              <a:t>Sistema Nacional de Presupuesto Público</a:t>
            </a:r>
            <a:endParaRPr sz="2700" b="1">
              <a:solidFill>
                <a:srgbClr val="003FA2"/>
              </a:solidFill>
              <a:latin typeface="Arial Black"/>
              <a:ea typeface="Arial Black"/>
              <a:cs typeface="Arial Black"/>
              <a:sym typeface="Arial Black"/>
            </a:endParaRPr>
          </a:p>
        </p:txBody>
      </p:sp>
      <p:pic>
        <p:nvPicPr>
          <p:cNvPr id="5206" name="Google Shape;5206;p612"/>
          <p:cNvPicPr preferRelativeResize="0"/>
          <p:nvPr/>
        </p:nvPicPr>
        <p:blipFill rotWithShape="1">
          <a:blip r:embed="rId3">
            <a:alphaModFix/>
          </a:blip>
          <a:srcRect/>
          <a:stretch/>
        </p:blipFill>
        <p:spPr>
          <a:xfrm>
            <a:off x="3768108" y="1148797"/>
            <a:ext cx="2934501" cy="5464499"/>
          </a:xfrm>
          <a:prstGeom prst="rect">
            <a:avLst/>
          </a:prstGeom>
          <a:noFill/>
          <a:ln>
            <a:noFill/>
          </a:ln>
        </p:spPr>
      </p:pic>
      <p:pic>
        <p:nvPicPr>
          <p:cNvPr id="5207" name="Google Shape;5207;p612"/>
          <p:cNvPicPr preferRelativeResize="0"/>
          <p:nvPr/>
        </p:nvPicPr>
        <p:blipFill rotWithShape="1">
          <a:blip r:embed="rId4">
            <a:alphaModFix/>
          </a:blip>
          <a:srcRect/>
          <a:stretch/>
        </p:blipFill>
        <p:spPr>
          <a:xfrm>
            <a:off x="389448" y="1222209"/>
            <a:ext cx="3130730" cy="2358825"/>
          </a:xfrm>
          <a:prstGeom prst="rect">
            <a:avLst/>
          </a:prstGeom>
          <a:noFill/>
          <a:ln>
            <a:noFill/>
          </a:ln>
        </p:spPr>
      </p:pic>
      <p:sp>
        <p:nvSpPr>
          <p:cNvPr id="5208" name="Google Shape;5208;p612"/>
          <p:cNvSpPr/>
          <p:nvPr/>
        </p:nvSpPr>
        <p:spPr>
          <a:xfrm>
            <a:off x="1651507" y="1998409"/>
            <a:ext cx="777900" cy="806400"/>
          </a:xfrm>
          <a:prstGeom prst="flowChartConnector">
            <a:avLst/>
          </a:prstGeom>
          <a:noFill/>
          <a:ln w="381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09" name="Google Shape;5209;p612"/>
          <p:cNvSpPr/>
          <p:nvPr/>
        </p:nvSpPr>
        <p:spPr>
          <a:xfrm>
            <a:off x="314367" y="575919"/>
            <a:ext cx="29067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1800"/>
              <a:buFont typeface="Arial"/>
              <a:buNone/>
            </a:pPr>
            <a:r>
              <a:rPr lang="es-PE" sz="1800" b="0" i="0" u="none" strike="noStrike" cap="none">
                <a:solidFill>
                  <a:srgbClr val="0070C0"/>
                </a:solidFill>
                <a:latin typeface="Arial Narrow"/>
                <a:ea typeface="Arial Narrow"/>
                <a:cs typeface="Arial Narrow"/>
                <a:sym typeface="Arial Narrow"/>
              </a:rPr>
              <a:t>Instrumentos del </a:t>
            </a: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70C0"/>
              </a:buClr>
              <a:buSzPts val="1800"/>
              <a:buFont typeface="Arial"/>
              <a:buNone/>
            </a:pPr>
            <a:r>
              <a:rPr lang="es-PE" sz="1800" b="0" i="0" u="none" strike="noStrike" cap="none">
                <a:solidFill>
                  <a:srgbClr val="0070C0"/>
                </a:solidFill>
                <a:latin typeface="Arial Narrow"/>
                <a:ea typeface="Arial Narrow"/>
                <a:cs typeface="Arial Narrow"/>
                <a:sym typeface="Arial Narrow"/>
              </a:rPr>
              <a:t>Presupuesto por Resultados</a:t>
            </a:r>
            <a:endParaRPr sz="1800" b="0" i="0" u="none" strike="noStrike" cap="none">
              <a:solidFill>
                <a:srgbClr val="0070C0"/>
              </a:solidFill>
              <a:latin typeface="Arial Narrow"/>
              <a:ea typeface="Arial Narrow"/>
              <a:cs typeface="Arial Narrow"/>
              <a:sym typeface="Arial Narrow"/>
            </a:endParaRPr>
          </a:p>
        </p:txBody>
      </p:sp>
      <p:sp>
        <p:nvSpPr>
          <p:cNvPr id="5210" name="Google Shape;5210;p612"/>
          <p:cNvSpPr/>
          <p:nvPr/>
        </p:nvSpPr>
        <p:spPr>
          <a:xfrm>
            <a:off x="3622922" y="1047326"/>
            <a:ext cx="1053900" cy="1026900"/>
          </a:xfrm>
          <a:prstGeom prst="flowChartConnector">
            <a:avLst/>
          </a:prstGeom>
          <a:noFill/>
          <a:ln w="381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15151"/>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211" name="Google Shape;5211;p612"/>
          <p:cNvCxnSpPr>
            <a:stCxn id="5208" idx="7"/>
            <a:endCxn id="5210" idx="2"/>
          </p:cNvCxnSpPr>
          <p:nvPr/>
        </p:nvCxnSpPr>
        <p:spPr>
          <a:xfrm rot="-5400000">
            <a:off x="2691386" y="1185004"/>
            <a:ext cx="555600" cy="1307400"/>
          </a:xfrm>
          <a:prstGeom prst="curvedConnector2">
            <a:avLst/>
          </a:prstGeom>
          <a:noFill/>
          <a:ln w="38100" cap="flat" cmpd="sng">
            <a:solidFill>
              <a:srgbClr val="FF6600"/>
            </a:solidFill>
            <a:prstDash val="solid"/>
            <a:round/>
            <a:headEnd type="none" w="sm" len="sm"/>
            <a:tailEnd type="triangle" w="med" len="med"/>
          </a:ln>
        </p:spPr>
      </p:cxnSp>
      <p:sp>
        <p:nvSpPr>
          <p:cNvPr id="5212" name="Google Shape;5212;p612"/>
          <p:cNvSpPr/>
          <p:nvPr/>
        </p:nvSpPr>
        <p:spPr>
          <a:xfrm>
            <a:off x="3971243" y="745468"/>
            <a:ext cx="25362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70C0"/>
                </a:solidFill>
                <a:latin typeface="Arial Narrow"/>
                <a:ea typeface="Arial Narrow"/>
                <a:cs typeface="Arial Narrow"/>
                <a:sym typeface="Arial Narrow"/>
              </a:rPr>
              <a:t>Categorías Presupuestarias</a:t>
            </a:r>
            <a:endParaRPr sz="1800" b="0" i="0" u="none" strike="noStrike" cap="none">
              <a:solidFill>
                <a:srgbClr val="0070C0"/>
              </a:solidFill>
              <a:latin typeface="Arial Narrow"/>
              <a:ea typeface="Arial Narrow"/>
              <a:cs typeface="Arial Narrow"/>
              <a:sym typeface="Arial Narrow"/>
            </a:endParaRPr>
          </a:p>
        </p:txBody>
      </p:sp>
      <p:sp>
        <p:nvSpPr>
          <p:cNvPr id="5213" name="Google Shape;5213;p612"/>
          <p:cNvSpPr/>
          <p:nvPr/>
        </p:nvSpPr>
        <p:spPr>
          <a:xfrm>
            <a:off x="6845298" y="717091"/>
            <a:ext cx="43269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70C0"/>
                </a:solidFill>
                <a:latin typeface="Arial Narrow"/>
                <a:ea typeface="Arial Narrow"/>
                <a:cs typeface="Arial Narrow"/>
                <a:sym typeface="Arial Narrow"/>
              </a:rPr>
              <a:t>PP implementados y participación en el </a:t>
            </a:r>
            <a:endParaRPr sz="1800" b="0" i="0" u="none" strike="noStrike" cap="none">
              <a:solidFill>
                <a:srgbClr val="0070C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70C0"/>
                </a:solidFill>
                <a:latin typeface="Arial Narrow"/>
                <a:ea typeface="Arial Narrow"/>
                <a:cs typeface="Arial Narrow"/>
                <a:sym typeface="Arial Narrow"/>
              </a:rPr>
              <a:t>PIM a nivel nacional, al año 2025</a:t>
            </a:r>
            <a:endParaRPr sz="1800" b="0" i="0" u="none" strike="noStrike" cap="none">
              <a:solidFill>
                <a:srgbClr val="0070C0"/>
              </a:solidFill>
              <a:latin typeface="Arial Narrow"/>
              <a:ea typeface="Arial Narrow"/>
              <a:cs typeface="Arial Narrow"/>
              <a:sym typeface="Arial Narrow"/>
            </a:endParaRPr>
          </a:p>
        </p:txBody>
      </p:sp>
      <p:pic>
        <p:nvPicPr>
          <p:cNvPr id="5214" name="Google Shape;5214;p612"/>
          <p:cNvPicPr preferRelativeResize="0"/>
          <p:nvPr/>
        </p:nvPicPr>
        <p:blipFill rotWithShape="1">
          <a:blip r:embed="rId5">
            <a:alphaModFix/>
          </a:blip>
          <a:srcRect/>
          <a:stretch/>
        </p:blipFill>
        <p:spPr>
          <a:xfrm>
            <a:off x="6847794" y="1442328"/>
            <a:ext cx="4537800" cy="3970800"/>
          </a:xfrm>
          <a:prstGeom prst="rect">
            <a:avLst/>
          </a:prstGeom>
          <a:noFill/>
          <a:ln>
            <a:noFill/>
          </a:ln>
        </p:spPr>
      </p:pic>
      <p:sp>
        <p:nvSpPr>
          <p:cNvPr id="5215" name="Google Shape;5215;p612"/>
          <p:cNvSpPr txBox="1"/>
          <p:nvPr/>
        </p:nvSpPr>
        <p:spPr>
          <a:xfrm>
            <a:off x="7108554" y="5457930"/>
            <a:ext cx="3339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1" i="0" u="none" strike="noStrike" cap="none">
                <a:solidFill>
                  <a:srgbClr val="0070C0"/>
                </a:solidFill>
                <a:latin typeface="Arial Narrow"/>
                <a:ea typeface="Arial Narrow"/>
                <a:cs typeface="Arial Narrow"/>
                <a:sym typeface="Arial Narrow"/>
              </a:rPr>
              <a:t>PIM Total 2025: S/ 253 MM</a:t>
            </a:r>
            <a:endParaRPr sz="1800" b="1"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PE" sz="1600" b="1" i="0" u="none" strike="noStrike" cap="none">
                <a:solidFill>
                  <a:srgbClr val="00B050"/>
                </a:solidFill>
                <a:latin typeface="Arial Narrow"/>
                <a:ea typeface="Arial Narrow"/>
                <a:cs typeface="Arial Narrow"/>
                <a:sym typeface="Arial Narrow"/>
              </a:rPr>
              <a:t>PIM en PP 2025: S/ 111 MM</a:t>
            </a:r>
            <a:endParaRPr sz="1600" b="1" i="0" u="none" strike="noStrike" cap="none">
              <a:solidFill>
                <a:srgbClr val="00B050"/>
              </a:solidFill>
              <a:latin typeface="Arial Narrow"/>
              <a:ea typeface="Arial Narrow"/>
              <a:cs typeface="Arial Narrow"/>
              <a:sym typeface="Arial Narrow"/>
            </a:endParaRPr>
          </a:p>
        </p:txBody>
      </p:sp>
      <p:cxnSp>
        <p:nvCxnSpPr>
          <p:cNvPr id="5216" name="Google Shape;5216;p612"/>
          <p:cNvCxnSpPr/>
          <p:nvPr/>
        </p:nvCxnSpPr>
        <p:spPr>
          <a:xfrm>
            <a:off x="7108554" y="5457930"/>
            <a:ext cx="3339000" cy="0"/>
          </a:xfrm>
          <a:prstGeom prst="straightConnector1">
            <a:avLst/>
          </a:prstGeom>
          <a:noFill/>
          <a:ln w="9525" cap="flat" cmpd="sng">
            <a:solidFill>
              <a:srgbClr val="BFBFBF"/>
            </a:solidFill>
            <a:prstDash val="solid"/>
            <a:round/>
            <a:headEnd type="none" w="sm" len="sm"/>
            <a:tailEnd type="none" w="sm" len="sm"/>
          </a:ln>
        </p:spPr>
      </p:cxnSp>
      <p:sp>
        <p:nvSpPr>
          <p:cNvPr id="5217" name="Google Shape;5217;p612"/>
          <p:cNvSpPr/>
          <p:nvPr/>
        </p:nvSpPr>
        <p:spPr>
          <a:xfrm>
            <a:off x="6916052" y="6111420"/>
            <a:ext cx="4185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92E"/>
              </a:buClr>
              <a:buSzPts val="1200"/>
              <a:buFont typeface="Arial Narrow"/>
              <a:buNone/>
            </a:pPr>
            <a:r>
              <a:rPr lang="es-PE" sz="1200" b="0" i="0" u="none" strike="noStrike" cap="none">
                <a:solidFill>
                  <a:srgbClr val="26292E"/>
                </a:solidFill>
                <a:latin typeface="Arial Narrow"/>
                <a:ea typeface="Arial Narrow"/>
                <a:cs typeface="Arial Narrow"/>
                <a:sym typeface="Arial Narrow"/>
              </a:rPr>
              <a:t>Fuente: Seguimiento de la Ejecución Presupuestal (Consulta amigable) del MEF, al 14.ENE.2025.</a:t>
            </a:r>
            <a:endParaRPr sz="1800" b="0" i="0" u="none" strike="noStrike" cap="none">
              <a:solidFill>
                <a:srgbClr val="515151"/>
              </a:solidFill>
              <a:latin typeface="Arial"/>
              <a:ea typeface="Arial"/>
              <a:cs typeface="Arial"/>
              <a:sym typeface="Arial"/>
            </a:endParaRPr>
          </a:p>
        </p:txBody>
      </p:sp>
      <p:sp>
        <p:nvSpPr>
          <p:cNvPr id="5218" name="Google Shape;5218;p612"/>
          <p:cNvSpPr/>
          <p:nvPr/>
        </p:nvSpPr>
        <p:spPr>
          <a:xfrm>
            <a:off x="10879433" y="1481778"/>
            <a:ext cx="353100" cy="369900"/>
          </a:xfrm>
          <a:prstGeom prst="ellipse">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1515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9" name="Google Shape;5219;p612"/>
          <p:cNvSpPr/>
          <p:nvPr/>
        </p:nvSpPr>
        <p:spPr>
          <a:xfrm>
            <a:off x="11359594" y="1890995"/>
            <a:ext cx="225000" cy="2335200"/>
          </a:xfrm>
          <a:prstGeom prst="rect">
            <a:avLst/>
          </a:prstGeom>
          <a:solidFill>
            <a:srgbClr val="00B0F0"/>
          </a:solidFill>
          <a:ln w="12700" cap="flat" cmpd="sng">
            <a:solidFill>
              <a:srgbClr val="3B561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20" name="Google Shape;5220;p612"/>
          <p:cNvSpPr/>
          <p:nvPr/>
        </p:nvSpPr>
        <p:spPr>
          <a:xfrm rot="-5400000">
            <a:off x="11143358" y="4324696"/>
            <a:ext cx="731400" cy="390000"/>
          </a:xfrm>
          <a:prstGeom prst="ellipse">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3FA2"/>
              </a:buClr>
              <a:buSzPts val="1400"/>
              <a:buFont typeface="Arial Narrow"/>
              <a:buNone/>
            </a:pPr>
            <a:r>
              <a:rPr lang="es-PE" sz="1400" b="1" i="0" u="none" strike="noStrike" cap="none">
                <a:solidFill>
                  <a:srgbClr val="003FA2"/>
                </a:solidFill>
                <a:latin typeface="Arial Narrow"/>
                <a:ea typeface="Arial Narrow"/>
                <a:cs typeface="Arial Narrow"/>
                <a:sym typeface="Arial Narrow"/>
              </a:rPr>
              <a:t>2024</a:t>
            </a:r>
            <a:endParaRPr sz="1400" b="1" i="0" u="none" strike="noStrike" cap="none">
              <a:solidFill>
                <a:srgbClr val="003FA2"/>
              </a:solidFill>
              <a:latin typeface="Arial Narrow"/>
              <a:ea typeface="Arial Narrow"/>
              <a:cs typeface="Arial Narrow"/>
              <a:sym typeface="Arial Narrow"/>
            </a:endParaRPr>
          </a:p>
        </p:txBody>
      </p:sp>
      <p:sp>
        <p:nvSpPr>
          <p:cNvPr id="5221" name="Google Shape;5221;p612"/>
          <p:cNvSpPr/>
          <p:nvPr/>
        </p:nvSpPr>
        <p:spPr>
          <a:xfrm>
            <a:off x="11256358" y="1433844"/>
            <a:ext cx="421200" cy="465600"/>
          </a:xfrm>
          <a:prstGeom prst="ellipse">
            <a:avLst/>
          </a:prstGeom>
          <a:solidFill>
            <a:srgbClr val="FF660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Narrow"/>
              <a:buNone/>
            </a:pPr>
            <a:endParaRPr sz="1600" b="1" i="0" u="none" strike="noStrike" cap="none">
              <a:solidFill>
                <a:srgbClr val="FFFFFF"/>
              </a:solidFill>
              <a:latin typeface="Arial Narrow"/>
              <a:ea typeface="Arial Narrow"/>
              <a:cs typeface="Arial Narrow"/>
              <a:sym typeface="Arial Narrow"/>
            </a:endParaRPr>
          </a:p>
        </p:txBody>
      </p:sp>
      <p:sp>
        <p:nvSpPr>
          <p:cNvPr id="5222" name="Google Shape;5222;p612"/>
          <p:cNvSpPr/>
          <p:nvPr/>
        </p:nvSpPr>
        <p:spPr>
          <a:xfrm>
            <a:off x="11183465" y="2337698"/>
            <a:ext cx="652500" cy="465600"/>
          </a:xfrm>
          <a:prstGeom prst="ellipse">
            <a:avLst/>
          </a:prstGeom>
          <a:solidFill>
            <a:srgbClr val="FF660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Arial Narrow"/>
              <a:buNone/>
            </a:pPr>
            <a:r>
              <a:rPr lang="es-PE" sz="1300" b="1" i="0" u="none" strike="noStrike" cap="none">
                <a:solidFill>
                  <a:srgbClr val="FFFFFF"/>
                </a:solidFill>
                <a:latin typeface="Arial Narrow"/>
                <a:ea typeface="Arial Narrow"/>
                <a:cs typeface="Arial Narrow"/>
                <a:sym typeface="Arial Narrow"/>
              </a:rPr>
              <a:t>50%</a:t>
            </a:r>
            <a:endParaRPr sz="1300" b="1" i="0" u="none" strike="noStrike" cap="none">
              <a:solidFill>
                <a:srgbClr val="FFFFFF"/>
              </a:solidFill>
              <a:latin typeface="Arial Narrow"/>
              <a:ea typeface="Arial Narrow"/>
              <a:cs typeface="Arial Narrow"/>
              <a:sym typeface="Arial Narrow"/>
            </a:endParaRPr>
          </a:p>
        </p:txBody>
      </p:sp>
      <p:sp>
        <p:nvSpPr>
          <p:cNvPr id="5223" name="Google Shape;5223;p612"/>
          <p:cNvSpPr txBox="1"/>
          <p:nvPr/>
        </p:nvSpPr>
        <p:spPr>
          <a:xfrm>
            <a:off x="122531" y="3518511"/>
            <a:ext cx="3645600" cy="3109200"/>
          </a:xfrm>
          <a:prstGeom prst="rect">
            <a:avLst/>
          </a:prstGeom>
          <a:solidFill>
            <a:srgbClr val="FFFFFF"/>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PE" sz="1400" b="1" i="0" u="none" strike="noStrike" cap="none">
                <a:solidFill>
                  <a:srgbClr val="0070C0"/>
                </a:solidFill>
                <a:latin typeface="Arial Narrow"/>
                <a:ea typeface="Arial Narrow"/>
                <a:cs typeface="Arial Narrow"/>
                <a:sym typeface="Arial Narrow"/>
              </a:rPr>
              <a:t>PP.- </a:t>
            </a:r>
            <a:r>
              <a:rPr lang="es-PE" sz="1400" b="0" i="0" u="none" strike="noStrike" cap="none">
                <a:solidFill>
                  <a:srgbClr val="000000"/>
                </a:solidFill>
                <a:latin typeface="Arial Narrow"/>
                <a:ea typeface="Arial Narrow"/>
                <a:cs typeface="Arial Narrow"/>
                <a:sym typeface="Arial Narrow"/>
              </a:rPr>
              <a:t>Constituye un instrumento del PpR, y es una unidad de programación de las acciones de los Pliegos, las que integradas y articuladas se orientan a proveer Productos para lograr resultados u OEI.</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s-PE" sz="1400" b="1" i="0" u="none" strike="noStrike" cap="none">
                <a:solidFill>
                  <a:srgbClr val="0070C0"/>
                </a:solidFill>
                <a:latin typeface="Arial Narrow"/>
                <a:ea typeface="Arial Narrow"/>
                <a:cs typeface="Arial Narrow"/>
                <a:sym typeface="Arial Narrow"/>
              </a:rPr>
              <a:t>Acciones centrales.- </a:t>
            </a:r>
            <a:r>
              <a:rPr lang="es-PE" sz="1400" b="0" i="0" u="none" strike="noStrike" cap="none">
                <a:solidFill>
                  <a:srgbClr val="000000"/>
                </a:solidFill>
                <a:latin typeface="Arial Narrow"/>
                <a:ea typeface="Arial Narrow"/>
                <a:cs typeface="Arial Narrow"/>
                <a:sym typeface="Arial Narrow"/>
              </a:rPr>
              <a:t>Comprende las actividades orientadas a la gestión de los RRHH, materiales y financieros de la entidad, que contribuyen de manera transversal e indivisible al logro de los resultados de los PP y de otras actividades de la entidad que no conforman el PP.</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s-PE" sz="1400" b="1" i="0" u="none" strike="noStrike" cap="none">
                <a:solidFill>
                  <a:srgbClr val="0070C0"/>
                </a:solidFill>
                <a:latin typeface="Arial Narrow"/>
                <a:ea typeface="Arial Narrow"/>
                <a:cs typeface="Arial Narrow"/>
                <a:sym typeface="Arial Narrow"/>
              </a:rPr>
              <a:t>APNOP.- </a:t>
            </a:r>
            <a:r>
              <a:rPr lang="es-PE" sz="1400" b="0" i="0" u="none" strike="noStrike" cap="none">
                <a:solidFill>
                  <a:srgbClr val="000000"/>
                </a:solidFill>
                <a:latin typeface="Arial Narrow"/>
                <a:ea typeface="Arial Narrow"/>
                <a:cs typeface="Arial Narrow"/>
                <a:sym typeface="Arial Narrow"/>
              </a:rPr>
              <a:t>Comprende las actividades para la atención de una finalidad específica de la entidad, que no resulta en la entrega de un Producto a una población determinada.</a:t>
            </a:r>
            <a:endParaRPr sz="1400" b="0" i="0" u="none" strike="noStrike" cap="none">
              <a:solidFill>
                <a:srgbClr val="000000"/>
              </a:solidFill>
              <a:latin typeface="Arial"/>
              <a:ea typeface="Arial"/>
              <a:cs typeface="Arial"/>
              <a:sym typeface="Arial"/>
            </a:endParaRPr>
          </a:p>
        </p:txBody>
      </p:sp>
      <p:sp>
        <p:nvSpPr>
          <p:cNvPr id="5224" name="Google Shape;5224;p612"/>
          <p:cNvSpPr/>
          <p:nvPr/>
        </p:nvSpPr>
        <p:spPr>
          <a:xfrm>
            <a:off x="11692338" y="1420146"/>
            <a:ext cx="421200" cy="465600"/>
          </a:xfrm>
          <a:prstGeom prst="ellipse">
            <a:avLst/>
          </a:prstGeom>
          <a:solidFill>
            <a:srgbClr val="FF660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Narrow"/>
              <a:buNone/>
            </a:pPr>
            <a:endParaRPr sz="1600" b="1" i="0" u="none" strike="noStrike" cap="none">
              <a:solidFill>
                <a:srgbClr val="FFFFFF"/>
              </a:solidFill>
              <a:latin typeface="Arial Narrow"/>
              <a:ea typeface="Arial Narrow"/>
              <a:cs typeface="Arial Narrow"/>
              <a:sym typeface="Arial Narrow"/>
            </a:endParaRPr>
          </a:p>
        </p:txBody>
      </p:sp>
      <p:sp>
        <p:nvSpPr>
          <p:cNvPr id="5225" name="Google Shape;5225;p612"/>
          <p:cNvSpPr/>
          <p:nvPr/>
        </p:nvSpPr>
        <p:spPr>
          <a:xfrm rot="-5400000">
            <a:off x="11610615" y="4304288"/>
            <a:ext cx="731400" cy="390000"/>
          </a:xfrm>
          <a:prstGeom prst="ellipse">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3FA2"/>
              </a:buClr>
              <a:buSzPts val="1400"/>
              <a:buFont typeface="Arial Narrow"/>
              <a:buNone/>
            </a:pPr>
            <a:r>
              <a:rPr lang="es-PE" sz="1400" b="1" i="0" u="none" strike="noStrike" cap="none">
                <a:solidFill>
                  <a:srgbClr val="003FA2"/>
                </a:solidFill>
                <a:latin typeface="Arial Narrow"/>
                <a:ea typeface="Arial Narrow"/>
                <a:cs typeface="Arial Narrow"/>
                <a:sym typeface="Arial Narrow"/>
              </a:rPr>
              <a:t>2025</a:t>
            </a:r>
            <a:endParaRPr sz="1400" b="1" i="0" u="none" strike="noStrike" cap="none">
              <a:solidFill>
                <a:srgbClr val="003FA2"/>
              </a:solidFill>
              <a:latin typeface="Arial Narrow"/>
              <a:ea typeface="Arial Narrow"/>
              <a:cs typeface="Arial Narrow"/>
              <a:sym typeface="Arial Narrow"/>
            </a:endParaRPr>
          </a:p>
        </p:txBody>
      </p:sp>
      <p:sp>
        <p:nvSpPr>
          <p:cNvPr id="5226" name="Google Shape;5226;p612"/>
          <p:cNvSpPr/>
          <p:nvPr/>
        </p:nvSpPr>
        <p:spPr>
          <a:xfrm>
            <a:off x="11805064" y="1895543"/>
            <a:ext cx="225000" cy="2335200"/>
          </a:xfrm>
          <a:prstGeom prst="rect">
            <a:avLst/>
          </a:prstGeom>
          <a:solidFill>
            <a:srgbClr val="00B0F0"/>
          </a:solidFill>
          <a:ln w="12700" cap="flat" cmpd="sng">
            <a:solidFill>
              <a:srgbClr val="3B561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27" name="Google Shape;5227;p612"/>
          <p:cNvSpPr/>
          <p:nvPr/>
        </p:nvSpPr>
        <p:spPr>
          <a:xfrm>
            <a:off x="11263094" y="1490959"/>
            <a:ext cx="3705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PE" sz="1600" b="1" i="0" u="none" strike="noStrike" cap="none">
                <a:solidFill>
                  <a:srgbClr val="FFFFFF"/>
                </a:solidFill>
                <a:latin typeface="Arial Narrow"/>
                <a:ea typeface="Arial Narrow"/>
                <a:cs typeface="Arial Narrow"/>
                <a:sym typeface="Arial Narrow"/>
              </a:rPr>
              <a:t>89</a:t>
            </a:r>
            <a:endParaRPr/>
          </a:p>
        </p:txBody>
      </p:sp>
      <p:sp>
        <p:nvSpPr>
          <p:cNvPr id="5228" name="Google Shape;5228;p612"/>
          <p:cNvSpPr/>
          <p:nvPr/>
        </p:nvSpPr>
        <p:spPr>
          <a:xfrm>
            <a:off x="11684326" y="1481778"/>
            <a:ext cx="4161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s-PE" sz="1600" b="1" i="0" u="none" strike="noStrike" cap="none">
                <a:solidFill>
                  <a:srgbClr val="FFFFFF"/>
                </a:solidFill>
                <a:latin typeface="Arial Narrow"/>
                <a:ea typeface="Arial Narrow"/>
                <a:cs typeface="Arial Narrow"/>
                <a:sym typeface="Arial Narrow"/>
              </a:rPr>
              <a:t>89</a:t>
            </a:r>
            <a:endParaRPr/>
          </a:p>
        </p:txBody>
      </p:sp>
      <p:sp>
        <p:nvSpPr>
          <p:cNvPr id="5229" name="Google Shape;5229;p612"/>
          <p:cNvSpPr/>
          <p:nvPr/>
        </p:nvSpPr>
        <p:spPr>
          <a:xfrm>
            <a:off x="11653653" y="2813095"/>
            <a:ext cx="645300" cy="465600"/>
          </a:xfrm>
          <a:prstGeom prst="ellipse">
            <a:avLst/>
          </a:prstGeom>
          <a:solidFill>
            <a:srgbClr val="FF660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Arial Narrow"/>
              <a:buNone/>
            </a:pPr>
            <a:r>
              <a:rPr lang="es-PE" sz="1300" b="1" i="0" u="none" strike="noStrike" cap="none">
                <a:solidFill>
                  <a:srgbClr val="FFFFFF"/>
                </a:solidFill>
                <a:latin typeface="Arial Narrow"/>
                <a:ea typeface="Arial Narrow"/>
                <a:cs typeface="Arial Narrow"/>
                <a:sym typeface="Arial Narrow"/>
              </a:rPr>
              <a:t>44%</a:t>
            </a:r>
            <a:endParaRPr sz="1300" b="1" i="0" u="none" strike="noStrike" cap="none">
              <a:solidFill>
                <a:srgbClr val="FFFFFF"/>
              </a:solidFill>
              <a:latin typeface="Arial Narrow"/>
              <a:ea typeface="Arial Narrow"/>
              <a:cs typeface="Arial Narrow"/>
              <a:sym typeface="Arial Narrow"/>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33"/>
        <p:cNvGrpSpPr/>
        <p:nvPr/>
      </p:nvGrpSpPr>
      <p:grpSpPr>
        <a:xfrm>
          <a:off x="0" y="0"/>
          <a:ext cx="0" cy="0"/>
          <a:chOff x="0" y="0"/>
          <a:chExt cx="0" cy="0"/>
        </a:xfrm>
      </p:grpSpPr>
      <p:sp>
        <p:nvSpPr>
          <p:cNvPr id="5234" name="Google Shape;5234;p613"/>
          <p:cNvSpPr txBox="1"/>
          <p:nvPr/>
        </p:nvSpPr>
        <p:spPr>
          <a:xfrm>
            <a:off x="-195825" y="176950"/>
            <a:ext cx="11776200" cy="567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s-PE" sz="2300" b="1">
                <a:solidFill>
                  <a:srgbClr val="003FA2"/>
                </a:solidFill>
                <a:latin typeface="Arial Black"/>
                <a:ea typeface="Arial Black"/>
                <a:cs typeface="Arial Black"/>
                <a:sym typeface="Arial Black"/>
              </a:rPr>
              <a:t>PROGRAMAS PRESUPUESTALES (PP) EN LOS QUE PARTICIPA EL OEFA</a:t>
            </a:r>
            <a:br>
              <a:rPr lang="es-PE" sz="2300" b="1">
                <a:solidFill>
                  <a:srgbClr val="003FA2"/>
                </a:solidFill>
                <a:latin typeface="Arial Black"/>
                <a:ea typeface="Arial Black"/>
                <a:cs typeface="Arial Black"/>
                <a:sym typeface="Arial Black"/>
              </a:rPr>
            </a:br>
            <a:r>
              <a:rPr lang="es-PE" sz="2300" b="1">
                <a:solidFill>
                  <a:srgbClr val="003FA2"/>
                </a:solidFill>
                <a:latin typeface="Arial Black"/>
                <a:ea typeface="Arial Black"/>
                <a:cs typeface="Arial Black"/>
                <a:sym typeface="Arial Black"/>
              </a:rPr>
              <a:t>- Fiscalización Ambiental-</a:t>
            </a:r>
            <a:endParaRPr sz="2300" b="1">
              <a:solidFill>
                <a:srgbClr val="003FA2"/>
              </a:solidFill>
              <a:latin typeface="Arial Black"/>
              <a:ea typeface="Arial Black"/>
              <a:cs typeface="Arial Black"/>
              <a:sym typeface="Arial Black"/>
            </a:endParaRPr>
          </a:p>
        </p:txBody>
      </p:sp>
      <p:sp>
        <p:nvSpPr>
          <p:cNvPr id="5235" name="Google Shape;5235;p613"/>
          <p:cNvSpPr/>
          <p:nvPr/>
        </p:nvSpPr>
        <p:spPr>
          <a:xfrm>
            <a:off x="382028" y="843436"/>
            <a:ext cx="5097600" cy="714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1800"/>
              <a:buFont typeface="Arial Narrow"/>
              <a:buNone/>
            </a:pPr>
            <a:r>
              <a:rPr lang="es-PE" sz="1800" b="0" i="0" u="none" strike="noStrike" cap="none">
                <a:solidFill>
                  <a:srgbClr val="0070C0"/>
                </a:solidFill>
                <a:latin typeface="Arial Narrow"/>
                <a:ea typeface="Arial Narrow"/>
                <a:cs typeface="Arial Narrow"/>
                <a:sym typeface="Arial Narrow"/>
              </a:rPr>
              <a:t>PP 0144 “Conservación y uso sostenible de ecosistemas para la provisión de servicios ecosistémicos”</a:t>
            </a:r>
            <a:endParaRPr sz="1800" b="0" i="0" u="none" strike="noStrike" cap="none">
              <a:solidFill>
                <a:srgbClr val="0070C0"/>
              </a:solidFill>
              <a:latin typeface="Arial Narrow"/>
              <a:ea typeface="Arial Narrow"/>
              <a:cs typeface="Arial Narrow"/>
              <a:sym typeface="Arial Narrow"/>
            </a:endParaRPr>
          </a:p>
        </p:txBody>
      </p:sp>
      <p:sp>
        <p:nvSpPr>
          <p:cNvPr id="5236" name="Google Shape;5236;p613"/>
          <p:cNvSpPr/>
          <p:nvPr/>
        </p:nvSpPr>
        <p:spPr>
          <a:xfrm>
            <a:off x="6195773" y="954812"/>
            <a:ext cx="5411700" cy="4086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70C0"/>
                </a:solidFill>
                <a:latin typeface="Arial Narrow"/>
                <a:ea typeface="Arial Narrow"/>
                <a:cs typeface="Arial Narrow"/>
                <a:sym typeface="Arial Narrow"/>
              </a:rPr>
              <a:t>PP 0036 “Gestión integral de Residuos Sólidos”</a:t>
            </a:r>
            <a:endParaRPr sz="1800" b="0" i="0" u="none" strike="noStrike" cap="none">
              <a:solidFill>
                <a:srgbClr val="0070C0"/>
              </a:solidFill>
              <a:latin typeface="Arial Narrow"/>
              <a:ea typeface="Arial Narrow"/>
              <a:cs typeface="Arial Narrow"/>
              <a:sym typeface="Arial Narrow"/>
            </a:endParaRPr>
          </a:p>
        </p:txBody>
      </p:sp>
      <p:sp>
        <p:nvSpPr>
          <p:cNvPr id="5237" name="Google Shape;5237;p613"/>
          <p:cNvSpPr txBox="1"/>
          <p:nvPr/>
        </p:nvSpPr>
        <p:spPr>
          <a:xfrm rot="-5400000">
            <a:off x="4034210" y="3411272"/>
            <a:ext cx="3719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FF6600"/>
                </a:solidFill>
                <a:latin typeface="Arial Narrow"/>
                <a:ea typeface="Arial Narrow"/>
                <a:cs typeface="Arial Narrow"/>
                <a:sym typeface="Arial Narrow"/>
              </a:rPr>
              <a:t>Problema: Distritos con inadecuada disposición de residuos sólidos</a:t>
            </a:r>
            <a:endParaRPr sz="1400" b="0" i="0" u="none" strike="noStrike" cap="none">
              <a:solidFill>
                <a:srgbClr val="FF6600"/>
              </a:solidFill>
              <a:latin typeface="Arial Narrow"/>
              <a:ea typeface="Arial Narrow"/>
              <a:cs typeface="Arial Narrow"/>
              <a:sym typeface="Arial Narrow"/>
            </a:endParaRPr>
          </a:p>
        </p:txBody>
      </p:sp>
      <p:sp>
        <p:nvSpPr>
          <p:cNvPr id="5238" name="Google Shape;5238;p613"/>
          <p:cNvSpPr txBox="1"/>
          <p:nvPr/>
        </p:nvSpPr>
        <p:spPr>
          <a:xfrm rot="-5400000">
            <a:off x="-1694474" y="3238005"/>
            <a:ext cx="4019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FF6600"/>
                </a:solidFill>
                <a:latin typeface="Arial Narrow"/>
                <a:ea typeface="Arial Narrow"/>
                <a:cs typeface="Arial Narrow"/>
                <a:sym typeface="Arial Narrow"/>
              </a:rPr>
              <a:t>Problema: Creciente degradación de los ecosistemas proveedoras de servicios ecosistémicos</a:t>
            </a:r>
            <a:endParaRPr sz="1400" b="0" i="0" u="none" strike="noStrike" cap="none">
              <a:solidFill>
                <a:srgbClr val="FF6600"/>
              </a:solidFill>
              <a:latin typeface="Arial Narrow"/>
              <a:ea typeface="Arial Narrow"/>
              <a:cs typeface="Arial Narrow"/>
              <a:sym typeface="Arial Narrow"/>
            </a:endParaRPr>
          </a:p>
        </p:txBody>
      </p:sp>
      <p:sp>
        <p:nvSpPr>
          <p:cNvPr id="5239" name="Google Shape;5239;p613"/>
          <p:cNvSpPr txBox="1"/>
          <p:nvPr/>
        </p:nvSpPr>
        <p:spPr>
          <a:xfrm>
            <a:off x="476300" y="5857266"/>
            <a:ext cx="6012300" cy="6465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rgbClr val="000000"/>
                </a:solidFill>
                <a:latin typeface="Arial Narrow"/>
                <a:ea typeface="Arial Narrow"/>
                <a:cs typeface="Arial Narrow"/>
                <a:sym typeface="Arial Narrow"/>
              </a:rPr>
              <a:t>MINAM: Ministerio del Ambiente</a:t>
            </a: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rgbClr val="000000"/>
                </a:solidFill>
                <a:latin typeface="Arial Narrow"/>
                <a:ea typeface="Arial Narrow"/>
                <a:cs typeface="Arial Narrow"/>
                <a:sym typeface="Arial Narrow"/>
              </a:rPr>
              <a:t>IIAP: Instituto de Investigaciones de la Amazonia Peruana</a:t>
            </a: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rgbClr val="000000"/>
                </a:solidFill>
                <a:latin typeface="Arial Narrow"/>
                <a:ea typeface="Arial Narrow"/>
                <a:cs typeface="Arial Narrow"/>
                <a:sym typeface="Arial Narrow"/>
              </a:rPr>
              <a:t>INAIGEM: Instituto Nacional de Investigación en Glaciares y Ecosistemas de Montaña</a:t>
            </a:r>
            <a:endParaRPr sz="1200" b="0" i="0" u="none" strike="noStrike" cap="none">
              <a:solidFill>
                <a:srgbClr val="000000"/>
              </a:solidFill>
              <a:latin typeface="Arial Narrow"/>
              <a:ea typeface="Arial Narrow"/>
              <a:cs typeface="Arial Narrow"/>
              <a:sym typeface="Arial Narrow"/>
            </a:endParaRPr>
          </a:p>
        </p:txBody>
      </p:sp>
      <p:sp>
        <p:nvSpPr>
          <p:cNvPr id="5240" name="Google Shape;5240;p613"/>
          <p:cNvSpPr txBox="1"/>
          <p:nvPr/>
        </p:nvSpPr>
        <p:spPr>
          <a:xfrm>
            <a:off x="714032" y="4439951"/>
            <a:ext cx="12066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Narrow"/>
                <a:ea typeface="Arial Narrow"/>
                <a:cs typeface="Arial Narrow"/>
                <a:sym typeface="Arial Narrow"/>
              </a:rPr>
              <a:t>MINAM, IIAP, INAIGEM, IGP y SENAMHI</a:t>
            </a:r>
            <a:endParaRPr sz="1400" b="0" i="0" u="none" strike="noStrike" cap="none">
              <a:solidFill>
                <a:srgbClr val="000000"/>
              </a:solidFill>
              <a:latin typeface="Arial Narrow"/>
              <a:ea typeface="Arial Narrow"/>
              <a:cs typeface="Arial Narrow"/>
              <a:sym typeface="Arial Narrow"/>
            </a:endParaRPr>
          </a:p>
        </p:txBody>
      </p:sp>
      <p:sp>
        <p:nvSpPr>
          <p:cNvPr id="5241" name="Google Shape;5241;p613"/>
          <p:cNvSpPr txBox="1"/>
          <p:nvPr/>
        </p:nvSpPr>
        <p:spPr>
          <a:xfrm>
            <a:off x="2353740" y="4453374"/>
            <a:ext cx="9066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Narrow"/>
                <a:ea typeface="Arial Narrow"/>
                <a:cs typeface="Arial Narrow"/>
                <a:sym typeface="Arial Narrow"/>
              </a:rPr>
              <a:t>MINAM, IIAP y</a:t>
            </a:r>
            <a:endParaRPr sz="14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Narrow"/>
                <a:ea typeface="Arial Narrow"/>
                <a:cs typeface="Arial Narrow"/>
                <a:sym typeface="Arial Narrow"/>
              </a:rPr>
              <a:t>INAIGEM</a:t>
            </a:r>
            <a:endParaRPr sz="1400" b="0" i="0" u="none" strike="noStrike" cap="none">
              <a:solidFill>
                <a:srgbClr val="000000"/>
              </a:solidFill>
              <a:latin typeface="Arial Narrow"/>
              <a:ea typeface="Arial Narrow"/>
              <a:cs typeface="Arial Narrow"/>
              <a:sym typeface="Arial Narrow"/>
            </a:endParaRPr>
          </a:p>
        </p:txBody>
      </p:sp>
      <p:pic>
        <p:nvPicPr>
          <p:cNvPr id="5242" name="Google Shape;5242;p613"/>
          <p:cNvPicPr preferRelativeResize="0"/>
          <p:nvPr/>
        </p:nvPicPr>
        <p:blipFill rotWithShape="1">
          <a:blip r:embed="rId3">
            <a:alphaModFix/>
          </a:blip>
          <a:srcRect l="24256" t="35680" r="42919" b="41864"/>
          <a:stretch/>
        </p:blipFill>
        <p:spPr>
          <a:xfrm>
            <a:off x="10589746" y="4474452"/>
            <a:ext cx="844043" cy="319428"/>
          </a:xfrm>
          <a:prstGeom prst="rect">
            <a:avLst/>
          </a:prstGeom>
          <a:noFill/>
          <a:ln>
            <a:noFill/>
          </a:ln>
        </p:spPr>
      </p:pic>
      <p:sp>
        <p:nvSpPr>
          <p:cNvPr id="5243" name="Google Shape;5243;p613"/>
          <p:cNvSpPr txBox="1"/>
          <p:nvPr/>
        </p:nvSpPr>
        <p:spPr>
          <a:xfrm>
            <a:off x="6173342" y="4539552"/>
            <a:ext cx="12519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0000"/>
                </a:solidFill>
                <a:latin typeface="Arial Narrow"/>
                <a:ea typeface="Arial Narrow"/>
                <a:cs typeface="Arial Narrow"/>
                <a:sym typeface="Arial Narrow"/>
              </a:rPr>
              <a:t>MINAM</a:t>
            </a:r>
            <a:endParaRPr sz="1600" b="0" i="0" u="none" strike="noStrike" cap="none">
              <a:solidFill>
                <a:srgbClr val="000000"/>
              </a:solidFill>
              <a:latin typeface="Arial Narrow"/>
              <a:ea typeface="Arial Narrow"/>
              <a:cs typeface="Arial Narrow"/>
              <a:sym typeface="Arial Narrow"/>
            </a:endParaRPr>
          </a:p>
        </p:txBody>
      </p:sp>
      <p:sp>
        <p:nvSpPr>
          <p:cNvPr id="5244" name="Google Shape;5244;p613"/>
          <p:cNvSpPr txBox="1"/>
          <p:nvPr/>
        </p:nvSpPr>
        <p:spPr>
          <a:xfrm>
            <a:off x="6148328" y="5855231"/>
            <a:ext cx="5905200" cy="64650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rgbClr val="000000"/>
                </a:solidFill>
                <a:latin typeface="Arial Narrow"/>
                <a:ea typeface="Arial Narrow"/>
                <a:cs typeface="Arial Narrow"/>
                <a:sym typeface="Arial Narrow"/>
              </a:rPr>
              <a:t>IGP: Instituto Geofísico del Perú</a:t>
            </a: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rgbClr val="000000"/>
                </a:solidFill>
                <a:latin typeface="Arial Narrow"/>
                <a:ea typeface="Arial Narrow"/>
                <a:cs typeface="Arial Narrow"/>
                <a:sym typeface="Arial Narrow"/>
              </a:rPr>
              <a:t>SENAMHI: Servicio Nacional de Meteorologia E Hidrologia</a:t>
            </a: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s-PE" sz="1200" b="0" i="0" u="none" strike="noStrike" cap="none">
                <a:solidFill>
                  <a:srgbClr val="000000"/>
                </a:solidFill>
                <a:latin typeface="Arial Narrow"/>
                <a:ea typeface="Arial Narrow"/>
                <a:cs typeface="Arial Narrow"/>
                <a:sym typeface="Arial Narrow"/>
              </a:rPr>
              <a:t>SENACE: Servicio Nacional de Certificación Ambiental para las Inversiones Sostenibles</a:t>
            </a:r>
            <a:endParaRPr sz="1200" b="0" i="0" u="none" strike="noStrike" cap="none">
              <a:solidFill>
                <a:srgbClr val="000000"/>
              </a:solidFill>
              <a:latin typeface="Arial Narrow"/>
              <a:ea typeface="Arial Narrow"/>
              <a:cs typeface="Arial Narrow"/>
              <a:sym typeface="Arial Narrow"/>
            </a:endParaRPr>
          </a:p>
        </p:txBody>
      </p:sp>
      <p:sp>
        <p:nvSpPr>
          <p:cNvPr id="5245" name="Google Shape;5245;p613"/>
          <p:cNvSpPr txBox="1"/>
          <p:nvPr/>
        </p:nvSpPr>
        <p:spPr>
          <a:xfrm rot="-5400000">
            <a:off x="3100932" y="3314379"/>
            <a:ext cx="39159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3FA2"/>
                </a:solidFill>
                <a:latin typeface="Arial Narrow"/>
                <a:ea typeface="Arial Narrow"/>
                <a:cs typeface="Arial Narrow"/>
                <a:sym typeface="Arial Narrow"/>
              </a:rPr>
              <a:t>Resultado específico: Conservación de las áreas con ecosistemas proveedores de servicios</a:t>
            </a:r>
            <a:endParaRPr sz="1400" b="0" i="0" u="none" strike="noStrike" cap="none">
              <a:solidFill>
                <a:srgbClr val="003FA2"/>
              </a:solidFill>
              <a:latin typeface="Arial Narrow"/>
              <a:ea typeface="Arial Narrow"/>
              <a:cs typeface="Arial Narrow"/>
              <a:sym typeface="Arial Narrow"/>
            </a:endParaRPr>
          </a:p>
        </p:txBody>
      </p:sp>
      <p:sp>
        <p:nvSpPr>
          <p:cNvPr id="5246" name="Google Shape;5246;p613"/>
          <p:cNvSpPr txBox="1"/>
          <p:nvPr/>
        </p:nvSpPr>
        <p:spPr>
          <a:xfrm rot="-5400000">
            <a:off x="9832714" y="3244749"/>
            <a:ext cx="4050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3FA2"/>
                </a:solidFill>
                <a:latin typeface="Arial Narrow"/>
                <a:ea typeface="Arial Narrow"/>
                <a:cs typeface="Arial Narrow"/>
                <a:sym typeface="Arial Narrow"/>
              </a:rPr>
              <a:t>Resultado específico: Distritos con disposición adecuada de residuos sólidos</a:t>
            </a:r>
            <a:endParaRPr sz="1400" b="0" i="0" u="none" strike="noStrike" cap="none">
              <a:solidFill>
                <a:srgbClr val="003FA2"/>
              </a:solidFill>
              <a:latin typeface="Arial Narrow"/>
              <a:ea typeface="Arial Narrow"/>
              <a:cs typeface="Arial Narrow"/>
              <a:sym typeface="Arial Narrow"/>
            </a:endParaRPr>
          </a:p>
        </p:txBody>
      </p:sp>
      <p:cxnSp>
        <p:nvCxnSpPr>
          <p:cNvPr id="5247" name="Google Shape;5247;p613"/>
          <p:cNvCxnSpPr/>
          <p:nvPr/>
        </p:nvCxnSpPr>
        <p:spPr>
          <a:xfrm>
            <a:off x="25400" y="5797593"/>
            <a:ext cx="12192000" cy="0"/>
          </a:xfrm>
          <a:prstGeom prst="straightConnector1">
            <a:avLst/>
          </a:prstGeom>
          <a:noFill/>
          <a:ln w="9525" cap="flat" cmpd="sng">
            <a:solidFill>
              <a:srgbClr val="BFBFBF"/>
            </a:solidFill>
            <a:prstDash val="solid"/>
            <a:round/>
            <a:headEnd type="none" w="sm" len="sm"/>
            <a:tailEnd type="none" w="sm" len="sm"/>
          </a:ln>
        </p:spPr>
      </p:cxnSp>
      <p:pic>
        <p:nvPicPr>
          <p:cNvPr id="5248" name="Google Shape;5248;p613"/>
          <p:cNvPicPr preferRelativeResize="0"/>
          <p:nvPr/>
        </p:nvPicPr>
        <p:blipFill rotWithShape="1">
          <a:blip r:embed="rId3">
            <a:alphaModFix/>
          </a:blip>
          <a:srcRect l="24256" t="35680" r="42919" b="41864"/>
          <a:stretch/>
        </p:blipFill>
        <p:spPr>
          <a:xfrm>
            <a:off x="3795761" y="4360326"/>
            <a:ext cx="844043" cy="319428"/>
          </a:xfrm>
          <a:prstGeom prst="rect">
            <a:avLst/>
          </a:prstGeom>
          <a:noFill/>
          <a:ln>
            <a:noFill/>
          </a:ln>
        </p:spPr>
      </p:pic>
      <p:sp>
        <p:nvSpPr>
          <p:cNvPr id="5249" name="Google Shape;5249;p613"/>
          <p:cNvSpPr txBox="1"/>
          <p:nvPr/>
        </p:nvSpPr>
        <p:spPr>
          <a:xfrm>
            <a:off x="3711250" y="4801121"/>
            <a:ext cx="971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Narrow"/>
                <a:ea typeface="Arial Narrow"/>
                <a:cs typeface="Arial Narrow"/>
                <a:sym typeface="Arial Narrow"/>
              </a:rPr>
              <a:t>SENACE</a:t>
            </a:r>
            <a:endParaRPr sz="1400" b="0" i="0" u="none" strike="noStrike" cap="none">
              <a:solidFill>
                <a:srgbClr val="000000"/>
              </a:solidFill>
              <a:latin typeface="Arial Narrow"/>
              <a:ea typeface="Arial Narrow"/>
              <a:cs typeface="Arial Narrow"/>
              <a:sym typeface="Arial Narrow"/>
            </a:endParaRPr>
          </a:p>
        </p:txBody>
      </p:sp>
      <p:grpSp>
        <p:nvGrpSpPr>
          <p:cNvPr id="5250" name="Google Shape;5250;p613"/>
          <p:cNvGrpSpPr/>
          <p:nvPr/>
        </p:nvGrpSpPr>
        <p:grpSpPr>
          <a:xfrm>
            <a:off x="643509" y="1648613"/>
            <a:ext cx="4103520" cy="2787497"/>
            <a:chOff x="502" y="-1"/>
            <a:chExt cx="4103520" cy="2787497"/>
          </a:xfrm>
        </p:grpSpPr>
        <p:sp>
          <p:nvSpPr>
            <p:cNvPr id="5251" name="Google Shape;5251;p613"/>
            <p:cNvSpPr/>
            <p:nvPr/>
          </p:nvSpPr>
          <p:spPr>
            <a:xfrm rot="-5400000">
              <a:off x="-741894" y="742395"/>
              <a:ext cx="2787497" cy="1302705"/>
            </a:xfrm>
            <a:prstGeom prst="flowChartManualOperation">
              <a:avLst/>
            </a:prstGeom>
            <a:solidFill>
              <a:srgbClr val="F2F2F2"/>
            </a:solidFill>
            <a:ln>
              <a:noFill/>
            </a:ln>
            <a:effectLst>
              <a:outerShdw blurRad="57785" dist="33020" dir="3180000" algn="ctr">
                <a:srgbClr val="000000">
                  <a:alpha val="2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15151"/>
                </a:buClr>
                <a:buSzPts val="1400"/>
                <a:buFont typeface="Arial"/>
                <a:buNone/>
              </a:pPr>
              <a:endParaRPr sz="1400" b="0" i="0" u="none" strike="noStrike" cap="none">
                <a:solidFill>
                  <a:srgbClr val="515151"/>
                </a:solidFill>
                <a:latin typeface="Arial"/>
                <a:ea typeface="Arial"/>
                <a:cs typeface="Arial"/>
                <a:sym typeface="Arial"/>
              </a:endParaRPr>
            </a:p>
          </p:txBody>
        </p:sp>
        <p:sp>
          <p:nvSpPr>
            <p:cNvPr id="5252" name="Google Shape;5252;p613"/>
            <p:cNvSpPr txBox="1"/>
            <p:nvPr/>
          </p:nvSpPr>
          <p:spPr>
            <a:xfrm>
              <a:off x="502" y="557498"/>
              <a:ext cx="1302600" cy="1672500"/>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Hectáreas de ecosistemas conservados para asegurar la provisión sostenible de servicios ecosistémicos</a:t>
              </a:r>
              <a:endParaRPr sz="1400" b="0" i="0" u="none" strike="noStrike" cap="none">
                <a:solidFill>
                  <a:srgbClr val="282828"/>
                </a:solidFill>
                <a:latin typeface="Arial Narrow"/>
                <a:ea typeface="Arial Narrow"/>
                <a:cs typeface="Arial Narrow"/>
                <a:sym typeface="Arial Narrow"/>
              </a:endParaRPr>
            </a:p>
          </p:txBody>
        </p:sp>
        <p:sp>
          <p:nvSpPr>
            <p:cNvPr id="5253" name="Google Shape;5253;p613"/>
            <p:cNvSpPr/>
            <p:nvPr/>
          </p:nvSpPr>
          <p:spPr>
            <a:xfrm rot="-5400000">
              <a:off x="658513" y="742395"/>
              <a:ext cx="2787497" cy="1302705"/>
            </a:xfrm>
            <a:prstGeom prst="flowChartManualOperation">
              <a:avLst/>
            </a:prstGeom>
            <a:solidFill>
              <a:srgbClr val="F2F2F2"/>
            </a:solidFill>
            <a:ln>
              <a:noFill/>
            </a:ln>
            <a:effectLst>
              <a:outerShdw blurRad="57785" dist="33020" dir="3180000" algn="ctr">
                <a:srgbClr val="000000">
                  <a:alpha val="2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15151"/>
                </a:buClr>
                <a:buSzPts val="1400"/>
                <a:buFont typeface="Arial"/>
                <a:buNone/>
              </a:pPr>
              <a:endParaRPr sz="1400" b="0" i="0" u="none" strike="noStrike" cap="none">
                <a:solidFill>
                  <a:srgbClr val="515151"/>
                </a:solidFill>
                <a:latin typeface="Arial"/>
                <a:ea typeface="Arial"/>
                <a:cs typeface="Arial"/>
                <a:sym typeface="Arial"/>
              </a:endParaRPr>
            </a:p>
          </p:txBody>
        </p:sp>
        <p:sp>
          <p:nvSpPr>
            <p:cNvPr id="5254" name="Google Shape;5254;p613"/>
            <p:cNvSpPr txBox="1"/>
            <p:nvPr/>
          </p:nvSpPr>
          <p:spPr>
            <a:xfrm>
              <a:off x="1400909" y="557498"/>
              <a:ext cx="1302600" cy="1672500"/>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Hectáreas de ecosistemas recuperados para mejorar la provisión de servicios ecosistémicos</a:t>
              </a:r>
              <a:endParaRPr sz="1400" b="0" i="0" u="none" strike="noStrike" cap="none">
                <a:solidFill>
                  <a:srgbClr val="282828"/>
                </a:solidFill>
                <a:latin typeface="Arial Narrow"/>
                <a:ea typeface="Arial Narrow"/>
                <a:cs typeface="Arial Narrow"/>
                <a:sym typeface="Arial Narrow"/>
              </a:endParaRPr>
            </a:p>
          </p:txBody>
        </p:sp>
        <p:sp>
          <p:nvSpPr>
            <p:cNvPr id="5255" name="Google Shape;5255;p613"/>
            <p:cNvSpPr/>
            <p:nvPr/>
          </p:nvSpPr>
          <p:spPr>
            <a:xfrm rot="-5400000">
              <a:off x="2058921" y="742395"/>
              <a:ext cx="2787497" cy="1302705"/>
            </a:xfrm>
            <a:prstGeom prst="flowChartManualOperation">
              <a:avLst/>
            </a:prstGeom>
            <a:solidFill>
              <a:srgbClr val="0070C0"/>
            </a:solidFill>
            <a:ln>
              <a:noFill/>
            </a:ln>
            <a:effectLst>
              <a:outerShdw blurRad="57785" dist="33020" dir="3180000" algn="ctr">
                <a:srgbClr val="000000">
                  <a:alpha val="2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15151"/>
                </a:buClr>
                <a:buSzPts val="1400"/>
                <a:buFont typeface="Arial"/>
                <a:buNone/>
              </a:pPr>
              <a:endParaRPr sz="1400" b="0" i="0" u="none" strike="noStrike" cap="none">
                <a:solidFill>
                  <a:srgbClr val="515151"/>
                </a:solidFill>
                <a:latin typeface="Arial"/>
                <a:ea typeface="Arial"/>
                <a:cs typeface="Arial"/>
                <a:sym typeface="Arial"/>
              </a:endParaRPr>
            </a:p>
          </p:txBody>
        </p:sp>
        <p:sp>
          <p:nvSpPr>
            <p:cNvPr id="5256" name="Google Shape;5256;p613"/>
            <p:cNvSpPr txBox="1"/>
            <p:nvPr/>
          </p:nvSpPr>
          <p:spPr>
            <a:xfrm>
              <a:off x="2801317" y="557498"/>
              <a:ext cx="1302600" cy="1672500"/>
            </a:xfrm>
            <a:prstGeom prst="rect">
              <a:avLst/>
            </a:prstGeom>
            <a:noFill/>
            <a:ln>
              <a:noFill/>
            </a:ln>
          </p:spPr>
          <p:txBody>
            <a:bodyPr spcFirstLastPara="1" wrap="square" lIns="95250" tIns="0" rIns="9525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400" b="1" i="0" u="none" strike="noStrike" cap="none">
                  <a:solidFill>
                    <a:srgbClr val="FFFFFF"/>
                  </a:solidFill>
                  <a:latin typeface="Arial Narrow"/>
                  <a:ea typeface="Arial Narrow"/>
                  <a:cs typeface="Arial Narrow"/>
                  <a:sym typeface="Arial Narrow"/>
                </a:rPr>
                <a:t>3000808</a:t>
              </a:r>
              <a:endParaRPr sz="1400" b="0" i="0" u="none" strike="noStrike" cap="none">
                <a:solidFill>
                  <a:srgbClr val="51515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s-PE" sz="1400" b="0" i="0" u="none" strike="noStrike" cap="none">
                  <a:solidFill>
                    <a:srgbClr val="FFFFFF"/>
                  </a:solidFill>
                  <a:latin typeface="Arial Narrow"/>
                  <a:ea typeface="Arial Narrow"/>
                  <a:cs typeface="Arial Narrow"/>
                  <a:sym typeface="Arial Narrow"/>
                </a:rPr>
                <a:t>Entidades supervisadas y fiscalizadas en el cumplimiento de los compromisos y la legislación ambiental</a:t>
              </a:r>
              <a:endParaRPr sz="1400" b="0" i="0" u="none" strike="noStrike" cap="none">
                <a:solidFill>
                  <a:srgbClr val="515151"/>
                </a:solidFill>
                <a:latin typeface="Arial"/>
                <a:ea typeface="Arial"/>
                <a:cs typeface="Arial"/>
                <a:sym typeface="Arial"/>
              </a:endParaRPr>
            </a:p>
          </p:txBody>
        </p:sp>
      </p:grpSp>
      <p:cxnSp>
        <p:nvCxnSpPr>
          <p:cNvPr id="5257" name="Google Shape;5257;p613"/>
          <p:cNvCxnSpPr/>
          <p:nvPr/>
        </p:nvCxnSpPr>
        <p:spPr>
          <a:xfrm>
            <a:off x="5479720" y="1627642"/>
            <a:ext cx="9000" cy="3606000"/>
          </a:xfrm>
          <a:prstGeom prst="straightConnector1">
            <a:avLst/>
          </a:prstGeom>
          <a:noFill/>
          <a:ln w="9525" cap="flat" cmpd="sng">
            <a:solidFill>
              <a:srgbClr val="BFBFBF"/>
            </a:solidFill>
            <a:prstDash val="solid"/>
            <a:round/>
            <a:headEnd type="none" w="sm" len="sm"/>
            <a:tailEnd type="none" w="sm" len="sm"/>
          </a:ln>
        </p:spPr>
      </p:cxnSp>
      <p:grpSp>
        <p:nvGrpSpPr>
          <p:cNvPr id="5258" name="Google Shape;5258;p613"/>
          <p:cNvGrpSpPr/>
          <p:nvPr/>
        </p:nvGrpSpPr>
        <p:grpSpPr>
          <a:xfrm>
            <a:off x="6158529" y="1598159"/>
            <a:ext cx="5419665" cy="2819727"/>
            <a:chOff x="1308" y="-1"/>
            <a:chExt cx="5419665" cy="2819727"/>
          </a:xfrm>
        </p:grpSpPr>
        <p:sp>
          <p:nvSpPr>
            <p:cNvPr id="5259" name="Google Shape;5259;p613"/>
            <p:cNvSpPr/>
            <p:nvPr/>
          </p:nvSpPr>
          <p:spPr>
            <a:xfrm rot="-5400000">
              <a:off x="-767181" y="768488"/>
              <a:ext cx="2819727" cy="1282749"/>
            </a:xfrm>
            <a:prstGeom prst="flowChartManualOperation">
              <a:avLst/>
            </a:prstGeom>
            <a:solidFill>
              <a:srgbClr val="F2F2F2"/>
            </a:solidFill>
            <a:ln>
              <a:noFill/>
            </a:ln>
            <a:effectLst>
              <a:outerShdw blurRad="57785" dist="33020" dir="3180000" algn="ctr">
                <a:srgbClr val="000000">
                  <a:alpha val="2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15151"/>
                </a:buClr>
                <a:buSzPts val="1400"/>
                <a:buFont typeface="Arial"/>
                <a:buNone/>
              </a:pPr>
              <a:endParaRPr sz="1400" b="0" i="0" u="none" strike="noStrike" cap="none">
                <a:solidFill>
                  <a:srgbClr val="515151"/>
                </a:solidFill>
                <a:latin typeface="Arial"/>
                <a:ea typeface="Arial"/>
                <a:cs typeface="Arial"/>
                <a:sym typeface="Arial"/>
              </a:endParaRPr>
            </a:p>
          </p:txBody>
        </p:sp>
        <p:sp>
          <p:nvSpPr>
            <p:cNvPr id="5260" name="Google Shape;5260;p613"/>
            <p:cNvSpPr txBox="1"/>
            <p:nvPr/>
          </p:nvSpPr>
          <p:spPr>
            <a:xfrm>
              <a:off x="1308" y="563944"/>
              <a:ext cx="1282800" cy="1691700"/>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Municipalidades con fortalecimiento de capacidades en gestión integral de residuos sólidos</a:t>
              </a:r>
              <a:endParaRPr sz="1400" b="0" i="0" u="none" strike="noStrike" cap="none">
                <a:solidFill>
                  <a:srgbClr val="282828"/>
                </a:solidFill>
                <a:latin typeface="Arial"/>
                <a:ea typeface="Arial"/>
                <a:cs typeface="Arial"/>
                <a:sym typeface="Arial"/>
              </a:endParaRPr>
            </a:p>
          </p:txBody>
        </p:sp>
        <p:sp>
          <p:nvSpPr>
            <p:cNvPr id="5261" name="Google Shape;5261;p613"/>
            <p:cNvSpPr/>
            <p:nvPr/>
          </p:nvSpPr>
          <p:spPr>
            <a:xfrm rot="-5400000">
              <a:off x="611773" y="768488"/>
              <a:ext cx="2819727" cy="1282749"/>
            </a:xfrm>
            <a:prstGeom prst="flowChartManualOperation">
              <a:avLst/>
            </a:prstGeom>
            <a:solidFill>
              <a:srgbClr val="F2F2F2"/>
            </a:solidFill>
            <a:ln>
              <a:noFill/>
            </a:ln>
            <a:effectLst>
              <a:outerShdw blurRad="57785" dist="33020" dir="3180000" algn="ctr">
                <a:srgbClr val="000000">
                  <a:alpha val="2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15151"/>
                </a:buClr>
                <a:buSzPts val="1400"/>
                <a:buFont typeface="Arial"/>
                <a:buNone/>
              </a:pPr>
              <a:endParaRPr sz="1400" b="0" i="0" u="none" strike="noStrike" cap="none">
                <a:solidFill>
                  <a:srgbClr val="515151"/>
                </a:solidFill>
                <a:latin typeface="Arial"/>
                <a:ea typeface="Arial"/>
                <a:cs typeface="Arial"/>
                <a:sym typeface="Arial"/>
              </a:endParaRPr>
            </a:p>
          </p:txBody>
        </p:sp>
        <p:sp>
          <p:nvSpPr>
            <p:cNvPr id="5262" name="Google Shape;5262;p613"/>
            <p:cNvSpPr txBox="1"/>
            <p:nvPr/>
          </p:nvSpPr>
          <p:spPr>
            <a:xfrm>
              <a:off x="1380262" y="563944"/>
              <a:ext cx="1282800" cy="1691700"/>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Residuos sólidos del ámbito municipal dispuestos adecuadamente</a:t>
              </a:r>
              <a:endParaRPr sz="1400" b="0" i="0" u="none" strike="noStrike" cap="none">
                <a:solidFill>
                  <a:srgbClr val="282828"/>
                </a:solidFill>
                <a:latin typeface="Arial"/>
                <a:ea typeface="Arial"/>
                <a:cs typeface="Arial"/>
                <a:sym typeface="Arial"/>
              </a:endParaRPr>
            </a:p>
          </p:txBody>
        </p:sp>
        <p:sp>
          <p:nvSpPr>
            <p:cNvPr id="5263" name="Google Shape;5263;p613"/>
            <p:cNvSpPr/>
            <p:nvPr/>
          </p:nvSpPr>
          <p:spPr>
            <a:xfrm rot="-5400000">
              <a:off x="1990729" y="768488"/>
              <a:ext cx="2819727" cy="1282749"/>
            </a:xfrm>
            <a:prstGeom prst="flowChartManualOperation">
              <a:avLst/>
            </a:prstGeom>
            <a:solidFill>
              <a:srgbClr val="F2F2F2"/>
            </a:solidFill>
            <a:ln>
              <a:noFill/>
            </a:ln>
            <a:effectLst>
              <a:outerShdw blurRad="57785" dist="33020" dir="3180000" algn="ctr">
                <a:srgbClr val="000000">
                  <a:alpha val="2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15151"/>
                </a:buClr>
                <a:buSzPts val="1400"/>
                <a:buFont typeface="Arial"/>
                <a:buNone/>
              </a:pPr>
              <a:endParaRPr sz="1400" b="0" i="0" u="none" strike="noStrike" cap="none">
                <a:solidFill>
                  <a:srgbClr val="515151"/>
                </a:solidFill>
                <a:latin typeface="Arial"/>
                <a:ea typeface="Arial"/>
                <a:cs typeface="Arial"/>
                <a:sym typeface="Arial"/>
              </a:endParaRPr>
            </a:p>
          </p:txBody>
        </p:sp>
        <p:sp>
          <p:nvSpPr>
            <p:cNvPr id="5264" name="Google Shape;5264;p613"/>
            <p:cNvSpPr txBox="1"/>
            <p:nvPr/>
          </p:nvSpPr>
          <p:spPr>
            <a:xfrm>
              <a:off x="2759218" y="563944"/>
              <a:ext cx="1282800" cy="1691700"/>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Entidades que implementan buenas prácticas en gestión de residuos sólidos no municipales</a:t>
              </a:r>
              <a:endParaRPr sz="1400" b="0" i="0" u="none" strike="noStrike" cap="none">
                <a:solidFill>
                  <a:srgbClr val="282828"/>
                </a:solidFill>
                <a:latin typeface="Arial"/>
                <a:ea typeface="Arial"/>
                <a:cs typeface="Arial"/>
                <a:sym typeface="Arial"/>
              </a:endParaRPr>
            </a:p>
          </p:txBody>
        </p:sp>
        <p:sp>
          <p:nvSpPr>
            <p:cNvPr id="5265" name="Google Shape;5265;p613"/>
            <p:cNvSpPr/>
            <p:nvPr/>
          </p:nvSpPr>
          <p:spPr>
            <a:xfrm rot="-5400000">
              <a:off x="3369684" y="768488"/>
              <a:ext cx="2819727" cy="1282749"/>
            </a:xfrm>
            <a:prstGeom prst="flowChartManualOperation">
              <a:avLst/>
            </a:prstGeom>
            <a:solidFill>
              <a:srgbClr val="0070C0"/>
            </a:solidFill>
            <a:ln>
              <a:noFill/>
            </a:ln>
            <a:effectLst>
              <a:outerShdw blurRad="57785" dist="33020" dir="3180000" algn="ctr">
                <a:srgbClr val="000000">
                  <a:alpha val="2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15151"/>
                </a:buClr>
                <a:buSzPts val="1400"/>
                <a:buFont typeface="Arial"/>
                <a:buNone/>
              </a:pPr>
              <a:endParaRPr sz="1400" b="0" i="0" u="none" strike="noStrike" cap="none">
                <a:solidFill>
                  <a:srgbClr val="515151"/>
                </a:solidFill>
                <a:latin typeface="Arial"/>
                <a:ea typeface="Arial"/>
                <a:cs typeface="Arial"/>
                <a:sym typeface="Arial"/>
              </a:endParaRPr>
            </a:p>
          </p:txBody>
        </p:sp>
        <p:sp>
          <p:nvSpPr>
            <p:cNvPr id="5266" name="Google Shape;5266;p613"/>
            <p:cNvSpPr txBox="1"/>
            <p:nvPr/>
          </p:nvSpPr>
          <p:spPr>
            <a:xfrm>
              <a:off x="4138173" y="563944"/>
              <a:ext cx="1282800" cy="1691700"/>
            </a:xfrm>
            <a:prstGeom prst="rect">
              <a:avLst/>
            </a:prstGeom>
            <a:noFill/>
            <a:ln>
              <a:noFill/>
            </a:ln>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1" i="0" u="none" strike="noStrike" cap="none">
                  <a:solidFill>
                    <a:srgbClr val="FFFFFF"/>
                  </a:solidFill>
                  <a:latin typeface="Arial Narrow"/>
                  <a:ea typeface="Arial Narrow"/>
                  <a:cs typeface="Arial Narrow"/>
                  <a:sym typeface="Arial Narrow"/>
                </a:rPr>
                <a:t>3000850</a:t>
              </a:r>
              <a:endParaRPr sz="1400" b="0" i="0" u="none" strike="noStrike" cap="none">
                <a:solidFill>
                  <a:srgbClr val="51515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FFFFFF"/>
                  </a:solidFill>
                  <a:latin typeface="Arial Narrow"/>
                  <a:ea typeface="Arial Narrow"/>
                  <a:cs typeface="Arial Narrow"/>
                  <a:sym typeface="Arial Narrow"/>
                </a:rPr>
                <a:t>Distritos fiscalizados respecto a la normativa ambiental en gestión</a:t>
              </a:r>
              <a:endParaRPr sz="1400" b="0" i="0" u="none" strike="noStrike" cap="none">
                <a:solidFill>
                  <a:srgbClr val="51515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FFFFFF"/>
                  </a:solidFill>
                  <a:latin typeface="Arial Narrow"/>
                  <a:ea typeface="Arial Narrow"/>
                  <a:cs typeface="Arial Narrow"/>
                  <a:sym typeface="Arial Narrow"/>
                </a:rPr>
                <a:t>integral de residuos sólidos</a:t>
              </a:r>
              <a:endParaRPr sz="1400" b="0" i="0" u="none" strike="noStrike" cap="none">
                <a:solidFill>
                  <a:srgbClr val="FFFFFF"/>
                </a:solidFill>
                <a:latin typeface="Arial Narrow"/>
                <a:ea typeface="Arial Narrow"/>
                <a:cs typeface="Arial Narrow"/>
                <a:sym typeface="Arial Narrow"/>
              </a:endParaRPr>
            </a:p>
          </p:txBody>
        </p:sp>
      </p:grpSp>
      <p:sp>
        <p:nvSpPr>
          <p:cNvPr id="5267" name="Google Shape;5267;p613"/>
          <p:cNvSpPr txBox="1"/>
          <p:nvPr/>
        </p:nvSpPr>
        <p:spPr>
          <a:xfrm>
            <a:off x="7614085" y="4516224"/>
            <a:ext cx="12519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0000"/>
                </a:solidFill>
                <a:latin typeface="Arial Narrow"/>
                <a:ea typeface="Arial Narrow"/>
                <a:cs typeface="Arial Narrow"/>
                <a:sym typeface="Arial Narrow"/>
              </a:rPr>
              <a:t>MINAM</a:t>
            </a:r>
            <a:endParaRPr sz="1600" b="0" i="0" u="none" strike="noStrike" cap="none">
              <a:solidFill>
                <a:srgbClr val="000000"/>
              </a:solidFill>
              <a:latin typeface="Arial Narrow"/>
              <a:ea typeface="Arial Narrow"/>
              <a:cs typeface="Arial Narrow"/>
              <a:sym typeface="Arial Narrow"/>
            </a:endParaRPr>
          </a:p>
        </p:txBody>
      </p:sp>
      <p:sp>
        <p:nvSpPr>
          <p:cNvPr id="5268" name="Google Shape;5268;p613"/>
          <p:cNvSpPr txBox="1"/>
          <p:nvPr/>
        </p:nvSpPr>
        <p:spPr>
          <a:xfrm>
            <a:off x="9036709" y="4516014"/>
            <a:ext cx="12519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0000"/>
                </a:solidFill>
                <a:latin typeface="Arial Narrow"/>
                <a:ea typeface="Arial Narrow"/>
                <a:cs typeface="Arial Narrow"/>
                <a:sym typeface="Arial Narrow"/>
              </a:rPr>
              <a:t>MINAM</a:t>
            </a:r>
            <a:endParaRPr sz="1600" b="0" i="0" u="none" strike="noStrike" cap="none">
              <a:solidFill>
                <a:srgbClr val="000000"/>
              </a:solidFill>
              <a:latin typeface="Arial Narrow"/>
              <a:ea typeface="Arial Narrow"/>
              <a:cs typeface="Arial Narrow"/>
              <a:sym typeface="Arial Narrow"/>
            </a:endParaRPr>
          </a:p>
        </p:txBody>
      </p:sp>
      <p:sp>
        <p:nvSpPr>
          <p:cNvPr id="5269" name="Google Shape;5269;p613"/>
          <p:cNvSpPr/>
          <p:nvPr/>
        </p:nvSpPr>
        <p:spPr>
          <a:xfrm>
            <a:off x="821127" y="5214123"/>
            <a:ext cx="3664800" cy="5385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C3C3C"/>
              </a:buClr>
              <a:buSzPts val="1400"/>
              <a:buFont typeface="Arial Narrow"/>
              <a:buNone/>
            </a:pPr>
            <a:r>
              <a:rPr lang="es-PE" sz="1400" b="0" i="0" u="none" strike="noStrike" cap="none">
                <a:solidFill>
                  <a:srgbClr val="3C3C3C"/>
                </a:solidFill>
                <a:latin typeface="Arial Narrow"/>
                <a:ea typeface="Arial Narrow"/>
                <a:cs typeface="Arial Narrow"/>
                <a:sym typeface="Arial Narrow"/>
              </a:rPr>
              <a:t>PIM en PP 0144, año 2025:</a:t>
            </a:r>
            <a:endParaRPr sz="1600" b="0" i="0" u="none" strike="noStrike" cap="none">
              <a:solidFill>
                <a:srgbClr val="3C3C3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3C3C3C"/>
              </a:buClr>
              <a:buSzPts val="1400"/>
              <a:buFont typeface="Arial Narrow"/>
              <a:buNone/>
            </a:pPr>
            <a:r>
              <a:rPr lang="es-PE" sz="1400" b="0" i="0" u="none" strike="noStrike" cap="none">
                <a:solidFill>
                  <a:srgbClr val="3C3C3C"/>
                </a:solidFill>
                <a:latin typeface="Arial Narrow"/>
                <a:ea typeface="Arial Narrow"/>
                <a:cs typeface="Arial Narrow"/>
                <a:sym typeface="Arial Narrow"/>
              </a:rPr>
              <a:t> S/ 456 Millones (</a:t>
            </a:r>
            <a:r>
              <a:rPr lang="es-PE" sz="1400" b="0" i="0" u="none" strike="noStrike" cap="none">
                <a:solidFill>
                  <a:srgbClr val="0070C0"/>
                </a:solidFill>
                <a:latin typeface="Arial Narrow"/>
                <a:ea typeface="Arial Narrow"/>
                <a:cs typeface="Arial Narrow"/>
                <a:sym typeface="Arial Narrow"/>
              </a:rPr>
              <a:t>73% GN</a:t>
            </a:r>
            <a:r>
              <a:rPr lang="es-PE" sz="1400" b="0" i="0" u="none" strike="noStrike" cap="none">
                <a:solidFill>
                  <a:srgbClr val="3C3C3C"/>
                </a:solidFill>
                <a:latin typeface="Arial Narrow"/>
                <a:ea typeface="Arial Narrow"/>
                <a:cs typeface="Arial Narrow"/>
                <a:sym typeface="Arial Narrow"/>
              </a:rPr>
              <a:t>, </a:t>
            </a:r>
            <a:r>
              <a:rPr lang="es-PE" sz="1400" b="1" i="0" u="none" strike="noStrike" cap="none">
                <a:solidFill>
                  <a:srgbClr val="FF6600"/>
                </a:solidFill>
                <a:latin typeface="Arial Narrow"/>
                <a:ea typeface="Arial Narrow"/>
                <a:cs typeface="Arial Narrow"/>
                <a:sym typeface="Arial Narrow"/>
              </a:rPr>
              <a:t>22% GR </a:t>
            </a:r>
            <a:r>
              <a:rPr lang="es-PE" sz="1400" b="0" i="0" u="none" strike="noStrike" cap="none">
                <a:solidFill>
                  <a:srgbClr val="3C3C3C"/>
                </a:solidFill>
                <a:latin typeface="Arial Narrow"/>
                <a:ea typeface="Arial Narrow"/>
                <a:cs typeface="Arial Narrow"/>
                <a:sym typeface="Arial Narrow"/>
              </a:rPr>
              <a:t>y </a:t>
            </a:r>
            <a:r>
              <a:rPr lang="es-PE" sz="1400" b="0" i="0" u="none" strike="noStrike" cap="none">
                <a:solidFill>
                  <a:srgbClr val="00B050"/>
                </a:solidFill>
                <a:latin typeface="Arial Narrow"/>
                <a:ea typeface="Arial Narrow"/>
                <a:cs typeface="Arial Narrow"/>
                <a:sym typeface="Arial Narrow"/>
              </a:rPr>
              <a:t>5% GL</a:t>
            </a:r>
            <a:r>
              <a:rPr lang="es-PE" sz="1400" b="0" i="0" u="none" strike="noStrike" cap="none">
                <a:solidFill>
                  <a:srgbClr val="3C3C3C"/>
                </a:solidFill>
                <a:latin typeface="Arial Narrow"/>
                <a:ea typeface="Arial Narrow"/>
                <a:cs typeface="Arial Narrow"/>
                <a:sym typeface="Arial Narrow"/>
              </a:rPr>
              <a:t>)</a:t>
            </a:r>
            <a:endParaRPr sz="1600" b="0" i="0" u="none" strike="noStrike" cap="none">
              <a:solidFill>
                <a:srgbClr val="3C3C3C"/>
              </a:solidFill>
              <a:latin typeface="Arial Narrow"/>
              <a:ea typeface="Arial Narrow"/>
              <a:cs typeface="Arial Narrow"/>
              <a:sym typeface="Arial Narrow"/>
            </a:endParaRPr>
          </a:p>
        </p:txBody>
      </p:sp>
      <p:sp>
        <p:nvSpPr>
          <p:cNvPr id="5270" name="Google Shape;5270;p613"/>
          <p:cNvSpPr/>
          <p:nvPr/>
        </p:nvSpPr>
        <p:spPr>
          <a:xfrm>
            <a:off x="7111949" y="5214125"/>
            <a:ext cx="3822600" cy="5385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C3C3C"/>
              </a:buClr>
              <a:buSzPts val="1400"/>
              <a:buFont typeface="Arial Narrow"/>
              <a:buNone/>
            </a:pPr>
            <a:r>
              <a:rPr lang="es-PE" sz="1400" b="0" i="0" u="none" strike="noStrike" cap="none">
                <a:solidFill>
                  <a:srgbClr val="3C3C3C"/>
                </a:solidFill>
                <a:latin typeface="Arial Narrow"/>
                <a:ea typeface="Arial Narrow"/>
                <a:cs typeface="Arial Narrow"/>
                <a:sym typeface="Arial Narrow"/>
              </a:rPr>
              <a:t>PIM en PP 0036, año 2025:</a:t>
            </a:r>
            <a:endParaRPr sz="1600" b="0" i="0" u="none" strike="noStrike" cap="none">
              <a:solidFill>
                <a:srgbClr val="3C3C3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3C3C3C"/>
              </a:buClr>
              <a:buSzPts val="1400"/>
              <a:buFont typeface="Arial Narrow"/>
              <a:buNone/>
            </a:pPr>
            <a:r>
              <a:rPr lang="es-PE" sz="1400" b="0" i="0" u="none" strike="noStrike" cap="none">
                <a:solidFill>
                  <a:srgbClr val="3C3C3C"/>
                </a:solidFill>
                <a:latin typeface="Arial Narrow"/>
                <a:ea typeface="Arial Narrow"/>
                <a:cs typeface="Arial Narrow"/>
                <a:sym typeface="Arial Narrow"/>
              </a:rPr>
              <a:t> S/ 2,582 Millones (</a:t>
            </a:r>
            <a:r>
              <a:rPr lang="es-PE" sz="1400" b="0" i="0" u="none" strike="noStrike" cap="none">
                <a:solidFill>
                  <a:srgbClr val="0070C0"/>
                </a:solidFill>
                <a:latin typeface="Arial Narrow"/>
                <a:ea typeface="Arial Narrow"/>
                <a:cs typeface="Arial Narrow"/>
                <a:sym typeface="Arial Narrow"/>
              </a:rPr>
              <a:t>14% GN</a:t>
            </a:r>
            <a:r>
              <a:rPr lang="es-PE" sz="1400" b="0" i="0" u="none" strike="noStrike" cap="none">
                <a:solidFill>
                  <a:srgbClr val="3C3C3C"/>
                </a:solidFill>
                <a:latin typeface="Arial Narrow"/>
                <a:ea typeface="Arial Narrow"/>
                <a:cs typeface="Arial Narrow"/>
                <a:sym typeface="Arial Narrow"/>
              </a:rPr>
              <a:t>, </a:t>
            </a:r>
            <a:r>
              <a:rPr lang="es-PE" sz="1400" b="1" i="0" u="none" strike="noStrike" cap="none">
                <a:solidFill>
                  <a:srgbClr val="FF6600"/>
                </a:solidFill>
                <a:latin typeface="Arial Narrow"/>
                <a:ea typeface="Arial Narrow"/>
                <a:cs typeface="Arial Narrow"/>
                <a:sym typeface="Arial Narrow"/>
              </a:rPr>
              <a:t>0.001% GR </a:t>
            </a:r>
            <a:r>
              <a:rPr lang="es-PE" sz="1400" b="0" i="0" u="none" strike="noStrike" cap="none">
                <a:solidFill>
                  <a:srgbClr val="3C3C3C"/>
                </a:solidFill>
                <a:latin typeface="Arial Narrow"/>
                <a:ea typeface="Arial Narrow"/>
                <a:cs typeface="Arial Narrow"/>
                <a:sym typeface="Arial Narrow"/>
              </a:rPr>
              <a:t>y </a:t>
            </a:r>
            <a:r>
              <a:rPr lang="es-PE" sz="1400" b="0" i="0" u="none" strike="noStrike" cap="none">
                <a:solidFill>
                  <a:srgbClr val="00B050"/>
                </a:solidFill>
                <a:latin typeface="Arial Narrow"/>
                <a:ea typeface="Arial Narrow"/>
                <a:cs typeface="Arial Narrow"/>
                <a:sym typeface="Arial Narrow"/>
              </a:rPr>
              <a:t>86%  GL</a:t>
            </a:r>
            <a:r>
              <a:rPr lang="es-PE" sz="1400" b="0" i="0" u="none" strike="noStrike" cap="none">
                <a:solidFill>
                  <a:srgbClr val="3C3C3C"/>
                </a:solidFill>
                <a:latin typeface="Arial Narrow"/>
                <a:ea typeface="Arial Narrow"/>
                <a:cs typeface="Arial Narrow"/>
                <a:sym typeface="Arial Narrow"/>
              </a:rPr>
              <a:t>)</a:t>
            </a:r>
            <a:endParaRPr sz="1600" b="0" i="0" u="none" strike="noStrike" cap="none">
              <a:solidFill>
                <a:srgbClr val="3C3C3C"/>
              </a:solidFill>
              <a:latin typeface="Arial Narrow"/>
              <a:ea typeface="Arial Narrow"/>
              <a:cs typeface="Arial Narrow"/>
              <a:sym typeface="Arial Narrow"/>
            </a:endParaRPr>
          </a:p>
        </p:txBody>
      </p:sp>
      <p:sp>
        <p:nvSpPr>
          <p:cNvPr id="5271" name="Google Shape;5271;p613"/>
          <p:cNvSpPr/>
          <p:nvPr/>
        </p:nvSpPr>
        <p:spPr>
          <a:xfrm>
            <a:off x="476306" y="6500318"/>
            <a:ext cx="6183300" cy="2769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92E"/>
              </a:buClr>
              <a:buSzPts val="1200"/>
              <a:buFont typeface="Arial Narrow"/>
              <a:buNone/>
            </a:pPr>
            <a:r>
              <a:rPr lang="es-PE" sz="1200" b="0" i="0" u="none" strike="noStrike" cap="none">
                <a:solidFill>
                  <a:srgbClr val="26292E"/>
                </a:solidFill>
                <a:latin typeface="Arial Narrow"/>
                <a:ea typeface="Arial Narrow"/>
                <a:cs typeface="Arial Narrow"/>
                <a:sym typeface="Arial Narrow"/>
              </a:rPr>
              <a:t>Fuente: Seguimiento de la Ejecución Presupuestal (Consulta amigable) del MEF (Al 14.ENE.2025)</a:t>
            </a:r>
            <a:endParaRPr sz="1200" b="0" i="0" u="none" strike="noStrike" cap="none">
              <a:solidFill>
                <a:srgbClr val="515151"/>
              </a:solidFill>
              <a:latin typeface="Arial Narrow"/>
              <a:ea typeface="Arial Narrow"/>
              <a:cs typeface="Arial Narrow"/>
              <a:sym typeface="Arial Narrow"/>
            </a:endParaRPr>
          </a:p>
        </p:txBody>
      </p:sp>
      <p:cxnSp>
        <p:nvCxnSpPr>
          <p:cNvPr id="5272" name="Google Shape;5272;p613"/>
          <p:cNvCxnSpPr/>
          <p:nvPr/>
        </p:nvCxnSpPr>
        <p:spPr>
          <a:xfrm>
            <a:off x="7488" y="6502498"/>
            <a:ext cx="12192000" cy="0"/>
          </a:xfrm>
          <a:prstGeom prst="straightConnector1">
            <a:avLst/>
          </a:prstGeom>
          <a:noFill/>
          <a:ln w="9525" cap="flat" cmpd="sng">
            <a:solidFill>
              <a:srgbClr val="BFBFBF"/>
            </a:solidFill>
            <a:prstDash val="solid"/>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76"/>
        <p:cNvGrpSpPr/>
        <p:nvPr/>
      </p:nvGrpSpPr>
      <p:grpSpPr>
        <a:xfrm>
          <a:off x="0" y="0"/>
          <a:ext cx="0" cy="0"/>
          <a:chOff x="0" y="0"/>
          <a:chExt cx="0" cy="0"/>
        </a:xfrm>
      </p:grpSpPr>
      <p:sp>
        <p:nvSpPr>
          <p:cNvPr id="5277" name="Google Shape;5277;p614"/>
          <p:cNvSpPr txBox="1">
            <a:spLocks noGrp="1"/>
          </p:cNvSpPr>
          <p:nvPr>
            <p:ph type="title"/>
          </p:nvPr>
        </p:nvSpPr>
        <p:spPr>
          <a:xfrm>
            <a:off x="218022" y="243874"/>
            <a:ext cx="11808900" cy="845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3FA2"/>
              </a:buClr>
              <a:buSzPts val="2200"/>
              <a:buFont typeface="Arial Black"/>
              <a:buNone/>
            </a:pPr>
            <a:r>
              <a:rPr lang="es-PE" sz="2700"/>
              <a:t>Actividades habilitadas para programar el </a:t>
            </a:r>
            <a:br>
              <a:rPr lang="es-PE" sz="2700"/>
            </a:br>
            <a:r>
              <a:rPr lang="es-PE" sz="2700"/>
              <a:t>Servicio de Fiscalización Ambiental</a:t>
            </a:r>
            <a:endParaRPr sz="2700"/>
          </a:p>
        </p:txBody>
      </p:sp>
      <p:cxnSp>
        <p:nvCxnSpPr>
          <p:cNvPr id="5278" name="Google Shape;5278;p614"/>
          <p:cNvCxnSpPr/>
          <p:nvPr/>
        </p:nvCxnSpPr>
        <p:spPr>
          <a:xfrm flipH="1">
            <a:off x="5956991" y="2555870"/>
            <a:ext cx="3900" cy="3171300"/>
          </a:xfrm>
          <a:prstGeom prst="straightConnector1">
            <a:avLst/>
          </a:prstGeom>
          <a:noFill/>
          <a:ln w="9525" cap="flat" cmpd="sng">
            <a:solidFill>
              <a:srgbClr val="BFBFBF"/>
            </a:solidFill>
            <a:prstDash val="solid"/>
            <a:round/>
            <a:headEnd type="none" w="sm" len="sm"/>
            <a:tailEnd type="none" w="sm" len="sm"/>
          </a:ln>
        </p:spPr>
      </p:cxnSp>
      <p:grpSp>
        <p:nvGrpSpPr>
          <p:cNvPr id="5279" name="Google Shape;5279;p614"/>
          <p:cNvGrpSpPr/>
          <p:nvPr/>
        </p:nvGrpSpPr>
        <p:grpSpPr>
          <a:xfrm>
            <a:off x="178041" y="2787382"/>
            <a:ext cx="1636719" cy="2787497"/>
            <a:chOff x="2801317" y="-1"/>
            <a:chExt cx="1302705" cy="2787497"/>
          </a:xfrm>
        </p:grpSpPr>
        <p:sp>
          <p:nvSpPr>
            <p:cNvPr id="5280" name="Google Shape;5280;p614"/>
            <p:cNvSpPr/>
            <p:nvPr/>
          </p:nvSpPr>
          <p:spPr>
            <a:xfrm rot="-5400000">
              <a:off x="2058921" y="742395"/>
              <a:ext cx="2787497" cy="1302705"/>
            </a:xfrm>
            <a:prstGeom prst="flowChartManualOperation">
              <a:avLst/>
            </a:prstGeom>
            <a:solidFill>
              <a:srgbClr val="0070C0"/>
            </a:solidFill>
            <a:ln>
              <a:noFill/>
            </a:ln>
            <a:effectLst>
              <a:outerShdw blurRad="57785" dist="33020" dir="3180000" algn="ctr">
                <a:srgbClr val="000000">
                  <a:alpha val="2902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81" name="Google Shape;5281;p614"/>
            <p:cNvSpPr txBox="1"/>
            <p:nvPr/>
          </p:nvSpPr>
          <p:spPr>
            <a:xfrm>
              <a:off x="2801317" y="557498"/>
              <a:ext cx="1302600" cy="1672500"/>
            </a:xfrm>
            <a:prstGeom prst="rect">
              <a:avLst/>
            </a:prstGeom>
            <a:solidFill>
              <a:srgbClr val="0070C0"/>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100000"/>
                </a:lnSpc>
                <a:spcBef>
                  <a:spcPts val="0"/>
                </a:spcBef>
                <a:spcAft>
                  <a:spcPts val="0"/>
                </a:spcAft>
                <a:buClr>
                  <a:schemeClr val="lt1"/>
                </a:buClr>
                <a:buSzPts val="1600"/>
                <a:buFont typeface="Arial Narrow"/>
                <a:buNone/>
              </a:pPr>
              <a:r>
                <a:rPr lang="es-PE" sz="1600" b="1" i="0" u="none" strike="noStrike" cap="none">
                  <a:solidFill>
                    <a:schemeClr val="lt1"/>
                  </a:solidFill>
                  <a:latin typeface="Arial Narrow"/>
                  <a:ea typeface="Arial Narrow"/>
                  <a:cs typeface="Arial Narrow"/>
                  <a:sym typeface="Arial Narrow"/>
                </a:rPr>
                <a:t>3000808</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Narrow"/>
                <a:buNone/>
              </a:pPr>
              <a:r>
                <a:rPr lang="es-PE" sz="1600" b="0" i="0" u="none" strike="noStrike" cap="none">
                  <a:solidFill>
                    <a:schemeClr val="lt1"/>
                  </a:solidFill>
                  <a:latin typeface="Arial Narrow"/>
                  <a:ea typeface="Arial Narrow"/>
                  <a:cs typeface="Arial Narrow"/>
                  <a:sym typeface="Arial Narrow"/>
                </a:rPr>
                <a:t>Entidades supervisadas y fiscalizadas en el cumplimiento de los compromisos y la legislación ambiental</a:t>
              </a:r>
              <a:endParaRPr sz="1800" b="0" i="0" u="none" strike="noStrike" cap="none">
                <a:solidFill>
                  <a:schemeClr val="dk1"/>
                </a:solidFill>
                <a:latin typeface="Arial"/>
                <a:ea typeface="Arial"/>
                <a:cs typeface="Arial"/>
                <a:sym typeface="Arial"/>
              </a:endParaRPr>
            </a:p>
          </p:txBody>
        </p:sp>
      </p:grpSp>
      <p:grpSp>
        <p:nvGrpSpPr>
          <p:cNvPr id="5282" name="Google Shape;5282;p614"/>
          <p:cNvGrpSpPr/>
          <p:nvPr/>
        </p:nvGrpSpPr>
        <p:grpSpPr>
          <a:xfrm>
            <a:off x="6270346" y="2860668"/>
            <a:ext cx="1821576" cy="2819727"/>
            <a:chOff x="4138173" y="-1"/>
            <a:chExt cx="1282800" cy="2819727"/>
          </a:xfrm>
        </p:grpSpPr>
        <p:sp>
          <p:nvSpPr>
            <p:cNvPr id="5283" name="Google Shape;5283;p614"/>
            <p:cNvSpPr/>
            <p:nvPr/>
          </p:nvSpPr>
          <p:spPr>
            <a:xfrm rot="-5400000">
              <a:off x="3369684" y="768488"/>
              <a:ext cx="2819727" cy="1282749"/>
            </a:xfrm>
            <a:prstGeom prst="flowChartManualOperation">
              <a:avLst/>
            </a:prstGeom>
            <a:solidFill>
              <a:srgbClr val="0070C0"/>
            </a:solidFill>
            <a:ln>
              <a:noFill/>
            </a:ln>
            <a:effectLst>
              <a:outerShdw blurRad="57785" dist="33020" dir="3180000" algn="ctr">
                <a:srgbClr val="000000">
                  <a:alpha val="2902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84" name="Google Shape;5284;p614"/>
            <p:cNvSpPr txBox="1"/>
            <p:nvPr/>
          </p:nvSpPr>
          <p:spPr>
            <a:xfrm>
              <a:off x="4138173" y="563944"/>
              <a:ext cx="1282800" cy="1691700"/>
            </a:xfrm>
            <a:prstGeom prst="rect">
              <a:avLst/>
            </a:prstGeom>
            <a:solidFill>
              <a:srgbClr val="0070C0"/>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chemeClr val="lt1"/>
                </a:buClr>
                <a:buSzPts val="1600"/>
                <a:buFont typeface="Arial Narrow"/>
                <a:buNone/>
              </a:pPr>
              <a:r>
                <a:rPr lang="es-PE" sz="1600" b="1" i="0" u="none" strike="noStrike" cap="none">
                  <a:solidFill>
                    <a:schemeClr val="lt1"/>
                  </a:solidFill>
                  <a:latin typeface="Arial Narrow"/>
                  <a:ea typeface="Arial Narrow"/>
                  <a:cs typeface="Arial Narrow"/>
                  <a:sym typeface="Arial Narrow"/>
                </a:rPr>
                <a:t>3000850</a:t>
              </a:r>
              <a:endParaRPr sz="18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1600"/>
                <a:buFont typeface="Arial Narrow"/>
                <a:buNone/>
              </a:pPr>
              <a:r>
                <a:rPr lang="es-PE" sz="1600" b="0" i="0" u="none" strike="noStrike" cap="none">
                  <a:solidFill>
                    <a:schemeClr val="lt1"/>
                  </a:solidFill>
                  <a:latin typeface="Arial Narrow"/>
                  <a:ea typeface="Arial Narrow"/>
                  <a:cs typeface="Arial Narrow"/>
                  <a:sym typeface="Arial Narrow"/>
                </a:rPr>
                <a:t>Distritos fiscalizados respecto a la normativa ambiental en gestión</a:t>
              </a:r>
              <a:endParaRPr sz="18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1600"/>
                <a:buFont typeface="Arial Narrow"/>
                <a:buNone/>
              </a:pPr>
              <a:r>
                <a:rPr lang="es-PE" sz="1600" b="0" i="0" u="none" strike="noStrike" cap="none">
                  <a:solidFill>
                    <a:schemeClr val="lt1"/>
                  </a:solidFill>
                  <a:latin typeface="Arial Narrow"/>
                  <a:ea typeface="Arial Narrow"/>
                  <a:cs typeface="Arial Narrow"/>
                  <a:sym typeface="Arial Narrow"/>
                </a:rPr>
                <a:t>integral de residuos sólidos</a:t>
              </a:r>
              <a:endParaRPr sz="1600" b="0" i="0" u="none" strike="noStrike" cap="none">
                <a:solidFill>
                  <a:schemeClr val="lt1"/>
                </a:solidFill>
                <a:latin typeface="Arial Narrow"/>
                <a:ea typeface="Arial Narrow"/>
                <a:cs typeface="Arial Narrow"/>
                <a:sym typeface="Arial Narrow"/>
              </a:endParaRPr>
            </a:p>
          </p:txBody>
        </p:sp>
      </p:grpSp>
      <p:grpSp>
        <p:nvGrpSpPr>
          <p:cNvPr id="5285" name="Google Shape;5285;p614"/>
          <p:cNvGrpSpPr/>
          <p:nvPr/>
        </p:nvGrpSpPr>
        <p:grpSpPr>
          <a:xfrm>
            <a:off x="1910729" y="2741357"/>
            <a:ext cx="2604511" cy="902746"/>
            <a:chOff x="3" y="1466849"/>
            <a:chExt cx="5440800" cy="1200300"/>
          </a:xfrm>
        </p:grpSpPr>
        <p:sp>
          <p:nvSpPr>
            <p:cNvPr id="5286" name="Google Shape;5286;p614"/>
            <p:cNvSpPr/>
            <p:nvPr/>
          </p:nvSpPr>
          <p:spPr>
            <a:xfrm>
              <a:off x="3" y="1466849"/>
              <a:ext cx="5440800" cy="1200300"/>
            </a:xfrm>
            <a:prstGeom prst="roundRect">
              <a:avLst>
                <a:gd name="adj" fmla="val 10000"/>
              </a:avLst>
            </a:prstGeom>
            <a:solidFill>
              <a:srgbClr val="F2F2F2"/>
            </a:solidFill>
            <a:ln>
              <a:noFill/>
            </a:ln>
            <a:effectLst>
              <a:outerShdw blurRad="57785" dist="33020" dir="3180000" algn="ctr">
                <a:srgbClr val="000000">
                  <a:alpha val="2902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Narrow"/>
                <a:ea typeface="Arial Narrow"/>
                <a:cs typeface="Arial Narrow"/>
                <a:sym typeface="Arial Narrow"/>
              </a:endParaRPr>
            </a:p>
          </p:txBody>
        </p:sp>
        <p:sp>
          <p:nvSpPr>
            <p:cNvPr id="5287" name="Google Shape;5287;p614"/>
            <p:cNvSpPr txBox="1"/>
            <p:nvPr/>
          </p:nvSpPr>
          <p:spPr>
            <a:xfrm>
              <a:off x="150705" y="1675691"/>
              <a:ext cx="5175600" cy="749700"/>
            </a:xfrm>
            <a:prstGeom prst="rect">
              <a:avLst/>
            </a:prstGeom>
            <a:solidFill>
              <a:srgbClr val="F2F2F2"/>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5005940: Vigilancia y Seguimiento de la Calidad Ambiental</a:t>
              </a:r>
              <a:endParaRPr sz="1400" b="0" i="0" u="none" strike="noStrike" cap="none">
                <a:solidFill>
                  <a:srgbClr val="282828"/>
                </a:solidFill>
                <a:latin typeface="Arial Narrow"/>
                <a:ea typeface="Arial Narrow"/>
                <a:cs typeface="Arial Narrow"/>
                <a:sym typeface="Arial Narrow"/>
              </a:endParaRPr>
            </a:p>
          </p:txBody>
        </p:sp>
      </p:grpSp>
      <p:grpSp>
        <p:nvGrpSpPr>
          <p:cNvPr id="5288" name="Google Shape;5288;p614"/>
          <p:cNvGrpSpPr/>
          <p:nvPr/>
        </p:nvGrpSpPr>
        <p:grpSpPr>
          <a:xfrm>
            <a:off x="1910729" y="3724690"/>
            <a:ext cx="2604511" cy="902746"/>
            <a:chOff x="3" y="1466849"/>
            <a:chExt cx="5440800" cy="1200300"/>
          </a:xfrm>
        </p:grpSpPr>
        <p:sp>
          <p:nvSpPr>
            <p:cNvPr id="5289" name="Google Shape;5289;p614"/>
            <p:cNvSpPr/>
            <p:nvPr/>
          </p:nvSpPr>
          <p:spPr>
            <a:xfrm>
              <a:off x="3" y="1466849"/>
              <a:ext cx="5440800" cy="1200300"/>
            </a:xfrm>
            <a:prstGeom prst="roundRect">
              <a:avLst>
                <a:gd name="adj" fmla="val 10000"/>
              </a:avLst>
            </a:prstGeom>
            <a:solidFill>
              <a:srgbClr val="F2F2F2"/>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282828"/>
                </a:solidFill>
                <a:latin typeface="Arial Narrow"/>
                <a:ea typeface="Arial Narrow"/>
                <a:cs typeface="Arial Narrow"/>
                <a:sym typeface="Arial Narrow"/>
              </a:endParaRPr>
            </a:p>
          </p:txBody>
        </p:sp>
        <p:sp>
          <p:nvSpPr>
            <p:cNvPr id="5290" name="Google Shape;5290;p614"/>
            <p:cNvSpPr txBox="1"/>
            <p:nvPr/>
          </p:nvSpPr>
          <p:spPr>
            <a:xfrm>
              <a:off x="275077" y="1663652"/>
              <a:ext cx="4890600" cy="806400"/>
            </a:xfrm>
            <a:prstGeom prst="rect">
              <a:avLst/>
            </a:prstGeom>
            <a:solidFill>
              <a:srgbClr val="F2F2F2"/>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5005941: Seguimiento y verificación del cumplimiento de las obligaciones ambientales</a:t>
              </a:r>
              <a:endParaRPr sz="1400" b="0" i="0" u="none" strike="noStrike" cap="none">
                <a:solidFill>
                  <a:srgbClr val="282828"/>
                </a:solidFill>
                <a:latin typeface="Arial Narrow"/>
                <a:ea typeface="Arial Narrow"/>
                <a:cs typeface="Arial Narrow"/>
                <a:sym typeface="Arial Narrow"/>
              </a:endParaRPr>
            </a:p>
          </p:txBody>
        </p:sp>
      </p:grpSp>
      <p:grpSp>
        <p:nvGrpSpPr>
          <p:cNvPr id="5291" name="Google Shape;5291;p614"/>
          <p:cNvGrpSpPr/>
          <p:nvPr/>
        </p:nvGrpSpPr>
        <p:grpSpPr>
          <a:xfrm>
            <a:off x="1903729" y="4689459"/>
            <a:ext cx="2604511" cy="902746"/>
            <a:chOff x="3" y="1466849"/>
            <a:chExt cx="5440800" cy="1200300"/>
          </a:xfrm>
        </p:grpSpPr>
        <p:sp>
          <p:nvSpPr>
            <p:cNvPr id="5292" name="Google Shape;5292;p614"/>
            <p:cNvSpPr/>
            <p:nvPr/>
          </p:nvSpPr>
          <p:spPr>
            <a:xfrm>
              <a:off x="3" y="1466849"/>
              <a:ext cx="5440800" cy="1200300"/>
            </a:xfrm>
            <a:prstGeom prst="roundRect">
              <a:avLst>
                <a:gd name="adj" fmla="val 10000"/>
              </a:avLst>
            </a:prstGeom>
            <a:solidFill>
              <a:srgbClr val="F2F2F2"/>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282828"/>
                </a:solidFill>
                <a:latin typeface="Arial Narrow"/>
                <a:ea typeface="Arial Narrow"/>
                <a:cs typeface="Arial Narrow"/>
                <a:sym typeface="Arial Narrow"/>
              </a:endParaRPr>
            </a:p>
          </p:txBody>
        </p:sp>
        <p:sp>
          <p:nvSpPr>
            <p:cNvPr id="5293" name="Google Shape;5293;p614"/>
            <p:cNvSpPr txBox="1"/>
            <p:nvPr/>
          </p:nvSpPr>
          <p:spPr>
            <a:xfrm>
              <a:off x="175416" y="1631414"/>
              <a:ext cx="5030700" cy="908400"/>
            </a:xfrm>
            <a:prstGeom prst="rect">
              <a:avLst/>
            </a:prstGeom>
            <a:solidFill>
              <a:srgbClr val="F2F2F2"/>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5005942: Fiscalización, sanción y aplicación de incentivos</a:t>
              </a:r>
              <a:endParaRPr sz="1400" b="0" i="0" u="none" strike="noStrike" cap="none">
                <a:solidFill>
                  <a:srgbClr val="282828"/>
                </a:solidFill>
                <a:latin typeface="Arial Narrow"/>
                <a:ea typeface="Arial Narrow"/>
                <a:cs typeface="Arial Narrow"/>
                <a:sym typeface="Arial Narrow"/>
              </a:endParaRPr>
            </a:p>
          </p:txBody>
        </p:sp>
      </p:grpSp>
      <p:graphicFrame>
        <p:nvGraphicFramePr>
          <p:cNvPr id="5294" name="Google Shape;5294;p614"/>
          <p:cNvGraphicFramePr/>
          <p:nvPr/>
        </p:nvGraphicFramePr>
        <p:xfrm>
          <a:off x="4638095" y="2741393"/>
          <a:ext cx="1190800" cy="2884200"/>
        </p:xfrm>
        <a:graphic>
          <a:graphicData uri="http://schemas.openxmlformats.org/drawingml/2006/table">
            <a:tbl>
              <a:tblPr>
                <a:noFill/>
                <a:tableStyleId>{4754EF4F-B5BC-4FCF-9907-83CCC89BC584}</a:tableStyleId>
              </a:tblPr>
              <a:tblGrid>
                <a:gridCol w="1190800">
                  <a:extLst>
                    <a:ext uri="{9D8B030D-6E8A-4147-A177-3AD203B41FA5}">
                      <a16:colId xmlns:a16="http://schemas.microsoft.com/office/drawing/2014/main" val="20000"/>
                    </a:ext>
                  </a:extLst>
                </a:gridCol>
              </a:tblGrid>
              <a:tr h="961400">
                <a:tc>
                  <a:txBody>
                    <a:bodyPr/>
                    <a:lstStyle/>
                    <a:p>
                      <a:pPr marL="0" marR="0" lvl="0" indent="0" algn="ctr" rtl="0">
                        <a:lnSpc>
                          <a:spcPct val="100000"/>
                        </a:lnSpc>
                        <a:spcBef>
                          <a:spcPts val="0"/>
                        </a:spcBef>
                        <a:spcAft>
                          <a:spcPts val="0"/>
                        </a:spcAft>
                        <a:buClr>
                          <a:srgbClr val="000000"/>
                        </a:buClr>
                        <a:buSzPts val="1600"/>
                        <a:buFont typeface="Arial"/>
                        <a:buNone/>
                      </a:pPr>
                      <a:r>
                        <a:rPr lang="es-PE" sz="1600" u="none" strike="noStrike" cap="none">
                          <a:solidFill>
                            <a:srgbClr val="565459"/>
                          </a:solidFill>
                          <a:latin typeface="Arial Narrow"/>
                          <a:ea typeface="Arial Narrow"/>
                          <a:cs typeface="Arial Narrow"/>
                          <a:sym typeface="Arial Narrow"/>
                        </a:rPr>
                        <a:t>Informe</a:t>
                      </a:r>
                      <a:endParaRPr sz="1800" u="none" strike="noStrike" cap="none">
                        <a:latin typeface="Arial Narrow"/>
                        <a:ea typeface="Arial Narrow"/>
                        <a:cs typeface="Arial Narrow"/>
                        <a:sym typeface="Arial Narrow"/>
                      </a:endParaRPr>
                    </a:p>
                  </a:txBody>
                  <a:tcPr marL="85725" marR="85725" marT="42875" marB="4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961400">
                <a:tc>
                  <a:txBody>
                    <a:bodyPr/>
                    <a:lstStyle/>
                    <a:p>
                      <a:pPr marL="0" marR="0" lvl="0" indent="0" algn="ctr" rtl="0">
                        <a:lnSpc>
                          <a:spcPct val="100000"/>
                        </a:lnSpc>
                        <a:spcBef>
                          <a:spcPts val="0"/>
                        </a:spcBef>
                        <a:spcAft>
                          <a:spcPts val="0"/>
                        </a:spcAft>
                        <a:buClr>
                          <a:srgbClr val="000000"/>
                        </a:buClr>
                        <a:buSzPts val="1600"/>
                        <a:buFont typeface="Arial"/>
                        <a:buNone/>
                      </a:pPr>
                      <a:r>
                        <a:rPr lang="es-PE" sz="1600" u="none" strike="noStrike" cap="none">
                          <a:solidFill>
                            <a:srgbClr val="565459"/>
                          </a:solidFill>
                          <a:latin typeface="Arial Narrow"/>
                          <a:ea typeface="Arial Narrow"/>
                          <a:cs typeface="Arial Narrow"/>
                          <a:sym typeface="Arial Narrow"/>
                        </a:rPr>
                        <a:t>Documento técnico</a:t>
                      </a:r>
                      <a:endParaRPr sz="1800" u="none" strike="noStrike" cap="none">
                        <a:latin typeface="Arial Narrow"/>
                        <a:ea typeface="Arial Narrow"/>
                        <a:cs typeface="Arial Narrow"/>
                        <a:sym typeface="Arial Narrow"/>
                      </a:endParaRPr>
                    </a:p>
                  </a:txBody>
                  <a:tcPr marL="85725" marR="85725" marT="42875" marB="4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61400">
                <a:tc>
                  <a:txBody>
                    <a:bodyPr/>
                    <a:lstStyle/>
                    <a:p>
                      <a:pPr marL="0" marR="0" lvl="0" indent="0" algn="ctr" rtl="0">
                        <a:lnSpc>
                          <a:spcPct val="100000"/>
                        </a:lnSpc>
                        <a:spcBef>
                          <a:spcPts val="0"/>
                        </a:spcBef>
                        <a:spcAft>
                          <a:spcPts val="0"/>
                        </a:spcAft>
                        <a:buClr>
                          <a:srgbClr val="000000"/>
                        </a:buClr>
                        <a:buSzPts val="1600"/>
                        <a:buFont typeface="Arial"/>
                        <a:buNone/>
                      </a:pPr>
                      <a:r>
                        <a:rPr lang="es-PE" sz="1600" u="none" strike="noStrike" cap="none">
                          <a:solidFill>
                            <a:srgbClr val="565459"/>
                          </a:solidFill>
                          <a:latin typeface="Arial Narrow"/>
                          <a:ea typeface="Arial Narrow"/>
                          <a:cs typeface="Arial Narrow"/>
                          <a:sym typeface="Arial Narrow"/>
                        </a:rPr>
                        <a:t>Expediente</a:t>
                      </a:r>
                      <a:endParaRPr sz="1800" u="none" strike="noStrike" cap="none">
                        <a:latin typeface="Arial Narrow"/>
                        <a:ea typeface="Arial Narrow"/>
                        <a:cs typeface="Arial Narrow"/>
                        <a:sym typeface="Arial Narrow"/>
                      </a:endParaRPr>
                    </a:p>
                  </a:txBody>
                  <a:tcPr marL="85725" marR="85725" marT="42875" marB="4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5295" name="Google Shape;5295;p614"/>
          <p:cNvGrpSpPr/>
          <p:nvPr/>
        </p:nvGrpSpPr>
        <p:grpSpPr>
          <a:xfrm>
            <a:off x="8220092" y="3149758"/>
            <a:ext cx="2615321" cy="962401"/>
            <a:chOff x="0" y="0"/>
            <a:chExt cx="5574000" cy="1200300"/>
          </a:xfrm>
        </p:grpSpPr>
        <p:sp>
          <p:nvSpPr>
            <p:cNvPr id="5296" name="Google Shape;5296;p614"/>
            <p:cNvSpPr/>
            <p:nvPr/>
          </p:nvSpPr>
          <p:spPr>
            <a:xfrm>
              <a:off x="0" y="0"/>
              <a:ext cx="5574000" cy="1200300"/>
            </a:xfrm>
            <a:prstGeom prst="roundRect">
              <a:avLst>
                <a:gd name="adj" fmla="val 10000"/>
              </a:avLst>
            </a:prstGeom>
            <a:solidFill>
              <a:srgbClr val="D8D8D8"/>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282828"/>
                </a:solidFill>
                <a:latin typeface="Arial Narrow"/>
                <a:ea typeface="Arial Narrow"/>
                <a:cs typeface="Arial Narrow"/>
                <a:sym typeface="Arial Narrow"/>
              </a:endParaRPr>
            </a:p>
          </p:txBody>
        </p:sp>
        <p:sp>
          <p:nvSpPr>
            <p:cNvPr id="5297" name="Google Shape;5297;p614"/>
            <p:cNvSpPr txBox="1"/>
            <p:nvPr/>
          </p:nvSpPr>
          <p:spPr>
            <a:xfrm>
              <a:off x="35152" y="35151"/>
              <a:ext cx="5537700" cy="1129800"/>
            </a:xfrm>
            <a:prstGeom prst="rect">
              <a:avLst/>
            </a:prstGeom>
            <a:solidFill>
              <a:srgbClr val="F2F2F2"/>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5006164: Fiscalización de la gestión de los residuos sólidos del ámbito municipal</a:t>
              </a:r>
              <a:endParaRPr sz="1400" b="0" i="0" u="none" strike="noStrike" cap="none">
                <a:solidFill>
                  <a:srgbClr val="282828"/>
                </a:solidFill>
                <a:latin typeface="Arial Narrow"/>
                <a:ea typeface="Arial Narrow"/>
                <a:cs typeface="Arial Narrow"/>
                <a:sym typeface="Arial Narrow"/>
              </a:endParaRPr>
            </a:p>
          </p:txBody>
        </p:sp>
      </p:grpSp>
      <p:grpSp>
        <p:nvGrpSpPr>
          <p:cNvPr id="5298" name="Google Shape;5298;p614"/>
          <p:cNvGrpSpPr/>
          <p:nvPr/>
        </p:nvGrpSpPr>
        <p:grpSpPr>
          <a:xfrm>
            <a:off x="8219590" y="4359783"/>
            <a:ext cx="2615345" cy="962401"/>
            <a:chOff x="3" y="1466849"/>
            <a:chExt cx="5574052" cy="1200300"/>
          </a:xfrm>
        </p:grpSpPr>
        <p:sp>
          <p:nvSpPr>
            <p:cNvPr id="5299" name="Google Shape;5299;p614"/>
            <p:cNvSpPr/>
            <p:nvPr/>
          </p:nvSpPr>
          <p:spPr>
            <a:xfrm>
              <a:off x="3" y="1466849"/>
              <a:ext cx="5574000" cy="1200300"/>
            </a:xfrm>
            <a:prstGeom prst="roundRect">
              <a:avLst>
                <a:gd name="adj" fmla="val 10000"/>
              </a:avLst>
            </a:prstGeom>
            <a:solidFill>
              <a:srgbClr val="F2F2F2"/>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282828"/>
                </a:solidFill>
                <a:latin typeface="Arial Narrow"/>
                <a:ea typeface="Arial Narrow"/>
                <a:cs typeface="Arial Narrow"/>
                <a:sym typeface="Arial Narrow"/>
              </a:endParaRPr>
            </a:p>
          </p:txBody>
        </p:sp>
        <p:sp>
          <p:nvSpPr>
            <p:cNvPr id="5300" name="Google Shape;5300;p614"/>
            <p:cNvSpPr txBox="1"/>
            <p:nvPr/>
          </p:nvSpPr>
          <p:spPr>
            <a:xfrm>
              <a:off x="35155" y="1502000"/>
              <a:ext cx="5538900" cy="1129800"/>
            </a:xfrm>
            <a:prstGeom prst="rect">
              <a:avLst/>
            </a:prstGeom>
            <a:solidFill>
              <a:srgbClr val="F2F2F2"/>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PE" sz="1400" b="0" i="0" u="none" strike="noStrike" cap="none">
                  <a:solidFill>
                    <a:srgbClr val="282828"/>
                  </a:solidFill>
                  <a:latin typeface="Arial Narrow"/>
                  <a:ea typeface="Arial Narrow"/>
                  <a:cs typeface="Arial Narrow"/>
                  <a:sym typeface="Arial Narrow"/>
                </a:rPr>
                <a:t>5006165: Fiscalización de la gestión de los residuos sólidos del ámbito no municipal</a:t>
              </a:r>
              <a:endParaRPr sz="1400" b="0" i="0" u="none" strike="noStrike" cap="none">
                <a:solidFill>
                  <a:srgbClr val="282828"/>
                </a:solidFill>
                <a:latin typeface="Arial Narrow"/>
                <a:ea typeface="Arial Narrow"/>
                <a:cs typeface="Arial Narrow"/>
                <a:sym typeface="Arial Narrow"/>
              </a:endParaRPr>
            </a:p>
          </p:txBody>
        </p:sp>
      </p:grpSp>
      <p:graphicFrame>
        <p:nvGraphicFramePr>
          <p:cNvPr id="5301" name="Google Shape;5301;p614"/>
          <p:cNvGraphicFramePr/>
          <p:nvPr/>
        </p:nvGraphicFramePr>
        <p:xfrm>
          <a:off x="10924734" y="3114123"/>
          <a:ext cx="1043025" cy="2263775"/>
        </p:xfrm>
        <a:graphic>
          <a:graphicData uri="http://schemas.openxmlformats.org/drawingml/2006/table">
            <a:tbl>
              <a:tblPr>
                <a:noFill/>
                <a:tableStyleId>{4754EF4F-B5BC-4FCF-9907-83CCC89BC584}</a:tableStyleId>
              </a:tblPr>
              <a:tblGrid>
                <a:gridCol w="1043025">
                  <a:extLst>
                    <a:ext uri="{9D8B030D-6E8A-4147-A177-3AD203B41FA5}">
                      <a16:colId xmlns:a16="http://schemas.microsoft.com/office/drawing/2014/main" val="20000"/>
                    </a:ext>
                  </a:extLst>
                </a:gridCol>
              </a:tblGrid>
              <a:tr h="1109300">
                <a:tc>
                  <a:txBody>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565459"/>
                          </a:solidFill>
                          <a:latin typeface="Arial Narrow"/>
                          <a:ea typeface="Arial Narrow"/>
                          <a:cs typeface="Arial Narrow"/>
                          <a:sym typeface="Arial Narrow"/>
                        </a:rPr>
                        <a:t>Documento técnico</a:t>
                      </a:r>
                      <a:endParaRPr sz="1800" u="none" strike="noStrike" cap="none"/>
                    </a:p>
                  </a:txBody>
                  <a:tcPr marL="85725" marR="85725" marT="42875" marB="4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154475">
                <a:tc>
                  <a:txBody>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565459"/>
                          </a:solidFill>
                          <a:latin typeface="Arial Narrow"/>
                          <a:ea typeface="Arial Narrow"/>
                          <a:cs typeface="Arial Narrow"/>
                          <a:sym typeface="Arial Narrow"/>
                        </a:rPr>
                        <a:t>Documento técnico</a:t>
                      </a:r>
                      <a:endParaRPr sz="1800" u="none" strike="noStrike" cap="none"/>
                    </a:p>
                  </a:txBody>
                  <a:tcPr marL="85725" marR="85725" marT="42875" marB="4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302" name="Google Shape;5302;p614"/>
          <p:cNvSpPr/>
          <p:nvPr/>
        </p:nvSpPr>
        <p:spPr>
          <a:xfrm>
            <a:off x="456511" y="2301805"/>
            <a:ext cx="869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1600"/>
              <a:buFont typeface="Arial Narrow"/>
              <a:buNone/>
            </a:pPr>
            <a:r>
              <a:rPr lang="es-PE" sz="1600" b="0" i="0" u="sng" strike="noStrike" cap="none">
                <a:solidFill>
                  <a:srgbClr val="0070C0"/>
                </a:solidFill>
                <a:latin typeface="Arial Narrow"/>
                <a:ea typeface="Arial Narrow"/>
                <a:cs typeface="Arial Narrow"/>
                <a:sym typeface="Arial Narrow"/>
              </a:rPr>
              <a:t>Producto</a:t>
            </a:r>
            <a:endParaRPr sz="1600" b="0" i="0" u="sng" strike="noStrike" cap="none">
              <a:solidFill>
                <a:srgbClr val="0070C0"/>
              </a:solidFill>
              <a:latin typeface="Arial Narrow"/>
              <a:ea typeface="Arial Narrow"/>
              <a:cs typeface="Arial Narrow"/>
              <a:sym typeface="Arial Narrow"/>
            </a:endParaRPr>
          </a:p>
        </p:txBody>
      </p:sp>
      <p:sp>
        <p:nvSpPr>
          <p:cNvPr id="5303" name="Google Shape;5303;p614"/>
          <p:cNvSpPr/>
          <p:nvPr/>
        </p:nvSpPr>
        <p:spPr>
          <a:xfrm>
            <a:off x="2756916" y="2246696"/>
            <a:ext cx="8979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1600"/>
              <a:buFont typeface="Arial Narrow"/>
              <a:buNone/>
            </a:pPr>
            <a:r>
              <a:rPr lang="es-PE" sz="1600" b="0" i="0" u="sng" strike="noStrike" cap="none">
                <a:solidFill>
                  <a:srgbClr val="0070C0"/>
                </a:solidFill>
                <a:latin typeface="Arial Narrow"/>
                <a:ea typeface="Arial Narrow"/>
                <a:cs typeface="Arial Narrow"/>
                <a:sym typeface="Arial Narrow"/>
              </a:rPr>
              <a:t>Actividad</a:t>
            </a:r>
            <a:endParaRPr sz="1600" b="0" i="0" u="sng" strike="noStrike" cap="none">
              <a:solidFill>
                <a:srgbClr val="0070C0"/>
              </a:solidFill>
              <a:latin typeface="Arial Narrow"/>
              <a:ea typeface="Arial Narrow"/>
              <a:cs typeface="Arial Narrow"/>
              <a:sym typeface="Arial Narrow"/>
            </a:endParaRPr>
          </a:p>
        </p:txBody>
      </p:sp>
      <p:sp>
        <p:nvSpPr>
          <p:cNvPr id="5304" name="Google Shape;5304;p614"/>
          <p:cNvSpPr/>
          <p:nvPr/>
        </p:nvSpPr>
        <p:spPr>
          <a:xfrm>
            <a:off x="4665256" y="2243796"/>
            <a:ext cx="9825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6600"/>
              </a:buClr>
              <a:buSzPts val="1600"/>
              <a:buFont typeface="Arial Narrow"/>
              <a:buNone/>
            </a:pPr>
            <a:r>
              <a:rPr lang="es-PE" sz="1600" b="0" i="0" u="sng" strike="noStrike" cap="none">
                <a:solidFill>
                  <a:srgbClr val="FF6600"/>
                </a:solidFill>
                <a:latin typeface="Arial Narrow"/>
                <a:ea typeface="Arial Narrow"/>
                <a:cs typeface="Arial Narrow"/>
                <a:sym typeface="Arial Narrow"/>
              </a:rPr>
              <a:t>Unidad de Medida</a:t>
            </a:r>
            <a:endParaRPr sz="1600" b="0" i="0" u="sng" strike="noStrike" cap="none">
              <a:solidFill>
                <a:srgbClr val="FF6600"/>
              </a:solidFill>
              <a:latin typeface="Arial Narrow"/>
              <a:ea typeface="Arial Narrow"/>
              <a:cs typeface="Arial Narrow"/>
              <a:sym typeface="Arial Narrow"/>
            </a:endParaRPr>
          </a:p>
        </p:txBody>
      </p:sp>
      <p:sp>
        <p:nvSpPr>
          <p:cNvPr id="5305" name="Google Shape;5305;p614"/>
          <p:cNvSpPr/>
          <p:nvPr/>
        </p:nvSpPr>
        <p:spPr>
          <a:xfrm>
            <a:off x="6615911" y="2246234"/>
            <a:ext cx="869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1600"/>
              <a:buFont typeface="Arial Narrow"/>
              <a:buNone/>
            </a:pPr>
            <a:r>
              <a:rPr lang="es-PE" sz="1600" b="0" i="0" u="sng" strike="noStrike" cap="none">
                <a:solidFill>
                  <a:srgbClr val="0070C0"/>
                </a:solidFill>
                <a:latin typeface="Arial Narrow"/>
                <a:ea typeface="Arial Narrow"/>
                <a:cs typeface="Arial Narrow"/>
                <a:sym typeface="Arial Narrow"/>
              </a:rPr>
              <a:t>Producto</a:t>
            </a:r>
            <a:endParaRPr sz="1600" b="0" i="0" u="sng" strike="noStrike" cap="none">
              <a:solidFill>
                <a:srgbClr val="0070C0"/>
              </a:solidFill>
              <a:latin typeface="Arial Narrow"/>
              <a:ea typeface="Arial Narrow"/>
              <a:cs typeface="Arial Narrow"/>
              <a:sym typeface="Arial Narrow"/>
            </a:endParaRPr>
          </a:p>
        </p:txBody>
      </p:sp>
      <p:sp>
        <p:nvSpPr>
          <p:cNvPr id="5306" name="Google Shape;5306;p614"/>
          <p:cNvSpPr/>
          <p:nvPr/>
        </p:nvSpPr>
        <p:spPr>
          <a:xfrm>
            <a:off x="8811999" y="2225506"/>
            <a:ext cx="8979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1600"/>
              <a:buFont typeface="Arial Narrow"/>
              <a:buNone/>
            </a:pPr>
            <a:r>
              <a:rPr lang="es-PE" sz="1600" b="0" i="0" u="sng" strike="noStrike" cap="none">
                <a:solidFill>
                  <a:srgbClr val="0070C0"/>
                </a:solidFill>
                <a:latin typeface="Arial Narrow"/>
                <a:ea typeface="Arial Narrow"/>
                <a:cs typeface="Arial Narrow"/>
                <a:sym typeface="Arial Narrow"/>
              </a:rPr>
              <a:t>Actividad</a:t>
            </a:r>
            <a:endParaRPr sz="1600" b="0" i="0" u="sng" strike="noStrike" cap="none">
              <a:solidFill>
                <a:srgbClr val="0070C0"/>
              </a:solidFill>
              <a:latin typeface="Arial Narrow"/>
              <a:ea typeface="Arial Narrow"/>
              <a:cs typeface="Arial Narrow"/>
              <a:sym typeface="Arial Narrow"/>
            </a:endParaRPr>
          </a:p>
        </p:txBody>
      </p:sp>
      <p:sp>
        <p:nvSpPr>
          <p:cNvPr id="5307" name="Google Shape;5307;p614"/>
          <p:cNvSpPr/>
          <p:nvPr/>
        </p:nvSpPr>
        <p:spPr>
          <a:xfrm>
            <a:off x="10804744" y="2222012"/>
            <a:ext cx="11727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6600"/>
              </a:buClr>
              <a:buSzPts val="1600"/>
              <a:buFont typeface="Arial Narrow"/>
              <a:buNone/>
            </a:pPr>
            <a:r>
              <a:rPr lang="es-PE" sz="1600" b="0" i="0" u="sng" strike="noStrike" cap="none">
                <a:solidFill>
                  <a:srgbClr val="FF6600"/>
                </a:solidFill>
                <a:latin typeface="Arial Narrow"/>
                <a:ea typeface="Arial Narrow"/>
                <a:cs typeface="Arial Narrow"/>
                <a:sym typeface="Arial Narrow"/>
              </a:rPr>
              <a:t>Unidad de Medida</a:t>
            </a:r>
            <a:endParaRPr sz="1600" b="0" i="0" u="sng" strike="noStrike" cap="none">
              <a:solidFill>
                <a:srgbClr val="FF6600"/>
              </a:solidFill>
              <a:latin typeface="Arial Narrow"/>
              <a:ea typeface="Arial Narrow"/>
              <a:cs typeface="Arial Narrow"/>
              <a:sym typeface="Arial Narrow"/>
            </a:endParaRPr>
          </a:p>
        </p:txBody>
      </p:sp>
      <p:sp>
        <p:nvSpPr>
          <p:cNvPr id="5308" name="Google Shape;5308;p614"/>
          <p:cNvSpPr/>
          <p:nvPr/>
        </p:nvSpPr>
        <p:spPr>
          <a:xfrm>
            <a:off x="382028" y="1048502"/>
            <a:ext cx="5097600" cy="714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70C0"/>
                </a:solidFill>
                <a:latin typeface="Arial"/>
                <a:ea typeface="Arial"/>
                <a:cs typeface="Arial"/>
                <a:sym typeface="Arial"/>
              </a:rPr>
              <a:t>PP 0144 “Conservación y uso sostenible de ecosistemas para la provisión de servicios ecosistémicos”</a:t>
            </a:r>
            <a:endParaRPr sz="1800" b="0" i="0" u="none" strike="noStrike" cap="none">
              <a:solidFill>
                <a:srgbClr val="0070C0"/>
              </a:solidFill>
              <a:latin typeface="Arial"/>
              <a:ea typeface="Arial"/>
              <a:cs typeface="Arial"/>
              <a:sym typeface="Arial"/>
            </a:endParaRPr>
          </a:p>
        </p:txBody>
      </p:sp>
      <p:sp>
        <p:nvSpPr>
          <p:cNvPr id="5309" name="Google Shape;5309;p614"/>
          <p:cNvSpPr/>
          <p:nvPr/>
        </p:nvSpPr>
        <p:spPr>
          <a:xfrm>
            <a:off x="6195773" y="1159878"/>
            <a:ext cx="5411700" cy="4086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rgbClr val="0070C0"/>
                </a:solidFill>
                <a:latin typeface="Arial"/>
                <a:ea typeface="Arial"/>
                <a:cs typeface="Arial"/>
                <a:sym typeface="Arial"/>
              </a:rPr>
              <a:t>PP 0036 “Gestión integral de Residuos Sólidos”</a:t>
            </a:r>
            <a:endParaRPr sz="1800" b="0" i="0" u="none" strike="noStrike" cap="none">
              <a:solidFill>
                <a:srgbClr val="0070C0"/>
              </a:solidFill>
              <a:latin typeface="Arial"/>
              <a:ea typeface="Arial"/>
              <a:cs typeface="Arial"/>
              <a:sym typeface="Arial"/>
            </a:endParaRPr>
          </a:p>
        </p:txBody>
      </p:sp>
      <p:grpSp>
        <p:nvGrpSpPr>
          <p:cNvPr id="5310" name="Google Shape;5310;p614"/>
          <p:cNvGrpSpPr/>
          <p:nvPr/>
        </p:nvGrpSpPr>
        <p:grpSpPr>
          <a:xfrm>
            <a:off x="1885903" y="5654228"/>
            <a:ext cx="2604511" cy="902746"/>
            <a:chOff x="3" y="1466849"/>
            <a:chExt cx="5440800" cy="1200300"/>
          </a:xfrm>
        </p:grpSpPr>
        <p:sp>
          <p:nvSpPr>
            <p:cNvPr id="5311" name="Google Shape;5311;p614"/>
            <p:cNvSpPr/>
            <p:nvPr/>
          </p:nvSpPr>
          <p:spPr>
            <a:xfrm>
              <a:off x="3" y="1466849"/>
              <a:ext cx="5440800" cy="1200300"/>
            </a:xfrm>
            <a:prstGeom prst="roundRect">
              <a:avLst>
                <a:gd name="adj" fmla="val 10000"/>
              </a:avLst>
            </a:prstGeom>
            <a:solidFill>
              <a:srgbClr val="F2F2F2"/>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282828"/>
                </a:solidFill>
                <a:latin typeface="Arial Narrow"/>
                <a:ea typeface="Arial Narrow"/>
                <a:cs typeface="Arial Narrow"/>
                <a:sym typeface="Arial Narrow"/>
              </a:endParaRPr>
            </a:p>
          </p:txBody>
        </p:sp>
        <p:sp>
          <p:nvSpPr>
            <p:cNvPr id="5312" name="Google Shape;5312;p614"/>
            <p:cNvSpPr txBox="1"/>
            <p:nvPr/>
          </p:nvSpPr>
          <p:spPr>
            <a:xfrm>
              <a:off x="175416" y="1631414"/>
              <a:ext cx="5030700" cy="908400"/>
            </a:xfrm>
            <a:prstGeom prst="rect">
              <a:avLst/>
            </a:prstGeom>
            <a:solidFill>
              <a:srgbClr val="F2F2F2"/>
            </a:solidFill>
            <a:ln>
              <a:noFill/>
            </a:ln>
            <a:effectLst>
              <a:outerShdw blurRad="57785" dist="33020" dir="3180000" algn="ctr">
                <a:srgbClr val="000000">
                  <a:alpha val="29020"/>
                </a:srgbClr>
              </a:outerShdw>
            </a:effectLst>
          </p:spPr>
          <p:txBody>
            <a:bodyPr spcFirstLastPara="1" wrap="square" lIns="95250" tIns="0" rIns="95250" bIns="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s-PE" sz="1400" b="0" i="0" u="none" strike="noStrike" cap="none">
                  <a:solidFill>
                    <a:srgbClr val="282828"/>
                  </a:solidFill>
                  <a:latin typeface="Arial Narrow"/>
                  <a:ea typeface="Arial Narrow"/>
                  <a:cs typeface="Arial Narrow"/>
                  <a:sym typeface="Arial Narrow"/>
                </a:rPr>
                <a:t>5006225: Capacitación y seguimiento a las entidades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s-PE" sz="1400" b="0" i="0" u="none" strike="noStrike" cap="none">
                  <a:solidFill>
                    <a:srgbClr val="282828"/>
                  </a:solidFill>
                  <a:latin typeface="Arial Narrow"/>
                  <a:ea typeface="Arial Narrow"/>
                  <a:cs typeface="Arial Narrow"/>
                  <a:sym typeface="Arial Narrow"/>
                </a:rPr>
                <a:t>de fiscalización ambiental</a:t>
              </a:r>
              <a:endParaRPr sz="1400" b="0" i="0" u="none" strike="noStrike" cap="none">
                <a:solidFill>
                  <a:srgbClr val="282828"/>
                </a:solidFill>
                <a:latin typeface="Arial Narrow"/>
                <a:ea typeface="Arial Narrow"/>
                <a:cs typeface="Arial Narrow"/>
                <a:sym typeface="Arial Narrow"/>
              </a:endParaRPr>
            </a:p>
          </p:txBody>
        </p:sp>
      </p:grpSp>
      <p:sp>
        <p:nvSpPr>
          <p:cNvPr id="5313" name="Google Shape;5313;p614"/>
          <p:cNvSpPr/>
          <p:nvPr/>
        </p:nvSpPr>
        <p:spPr>
          <a:xfrm>
            <a:off x="4847999" y="5909690"/>
            <a:ext cx="683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565459"/>
                </a:solidFill>
                <a:latin typeface="Arial Narrow"/>
                <a:ea typeface="Arial Narrow"/>
                <a:cs typeface="Arial Narrow"/>
                <a:sym typeface="Arial Narrow"/>
              </a:rPr>
              <a:t>Entidad</a:t>
            </a:r>
            <a:endParaRPr sz="1600" b="0" i="0" u="none" strike="noStrike" cap="none">
              <a:solidFill>
                <a:srgbClr val="000000"/>
              </a:solidFill>
              <a:latin typeface="Arial Narrow"/>
              <a:ea typeface="Arial Narrow"/>
              <a:cs typeface="Arial Narrow"/>
              <a:sym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82"/>
                                        </p:tgtEl>
                                        <p:attrNameLst>
                                          <p:attrName>style.visibility</p:attrName>
                                        </p:attrNameLst>
                                      </p:cBhvr>
                                      <p:to>
                                        <p:strVal val="visible"/>
                                      </p:to>
                                    </p:set>
                                    <p:animEffect transition="in" filter="fade">
                                      <p:cBhvr>
                                        <p:cTn id="7" dur="1000"/>
                                        <p:tgtEl>
                                          <p:spTgt spid="5282"/>
                                        </p:tgtEl>
                                      </p:cBhvr>
                                    </p:animEffect>
                                  </p:childTnLst>
                                </p:cTn>
                              </p:par>
                              <p:par>
                                <p:cTn id="8" presetID="10" presetClass="entr" presetSubtype="0" fill="hold" nodeType="withEffect">
                                  <p:stCondLst>
                                    <p:cond delay="0"/>
                                  </p:stCondLst>
                                  <p:childTnLst>
                                    <p:set>
                                      <p:cBhvr>
                                        <p:cTn id="9" dur="1" fill="hold">
                                          <p:stCondLst>
                                            <p:cond delay="0"/>
                                          </p:stCondLst>
                                        </p:cTn>
                                        <p:tgtEl>
                                          <p:spTgt spid="5295"/>
                                        </p:tgtEl>
                                        <p:attrNameLst>
                                          <p:attrName>style.visibility</p:attrName>
                                        </p:attrNameLst>
                                      </p:cBhvr>
                                      <p:to>
                                        <p:strVal val="visible"/>
                                      </p:to>
                                    </p:set>
                                    <p:animEffect transition="in" filter="fade">
                                      <p:cBhvr>
                                        <p:cTn id="10" dur="1000"/>
                                        <p:tgtEl>
                                          <p:spTgt spid="5295"/>
                                        </p:tgtEl>
                                      </p:cBhvr>
                                    </p:animEffect>
                                  </p:childTnLst>
                                </p:cTn>
                              </p:par>
                              <p:par>
                                <p:cTn id="11" presetID="10" presetClass="entr" presetSubtype="0" fill="hold" nodeType="withEffect">
                                  <p:stCondLst>
                                    <p:cond delay="0"/>
                                  </p:stCondLst>
                                  <p:childTnLst>
                                    <p:set>
                                      <p:cBhvr>
                                        <p:cTn id="12" dur="1" fill="hold">
                                          <p:stCondLst>
                                            <p:cond delay="0"/>
                                          </p:stCondLst>
                                        </p:cTn>
                                        <p:tgtEl>
                                          <p:spTgt spid="5298"/>
                                        </p:tgtEl>
                                        <p:attrNameLst>
                                          <p:attrName>style.visibility</p:attrName>
                                        </p:attrNameLst>
                                      </p:cBhvr>
                                      <p:to>
                                        <p:strVal val="visible"/>
                                      </p:to>
                                    </p:set>
                                    <p:animEffect transition="in" filter="fade">
                                      <p:cBhvr>
                                        <p:cTn id="13" dur="1000"/>
                                        <p:tgtEl>
                                          <p:spTgt spid="5298"/>
                                        </p:tgtEl>
                                      </p:cBhvr>
                                    </p:animEffect>
                                  </p:childTnLst>
                                </p:cTn>
                              </p:par>
                              <p:par>
                                <p:cTn id="14" presetID="10" presetClass="entr" presetSubtype="0" fill="hold" nodeType="withEffect">
                                  <p:stCondLst>
                                    <p:cond delay="0"/>
                                  </p:stCondLst>
                                  <p:childTnLst>
                                    <p:set>
                                      <p:cBhvr>
                                        <p:cTn id="15" dur="1" fill="hold">
                                          <p:stCondLst>
                                            <p:cond delay="0"/>
                                          </p:stCondLst>
                                        </p:cTn>
                                        <p:tgtEl>
                                          <p:spTgt spid="5301"/>
                                        </p:tgtEl>
                                        <p:attrNameLst>
                                          <p:attrName>style.visibility</p:attrName>
                                        </p:attrNameLst>
                                      </p:cBhvr>
                                      <p:to>
                                        <p:strVal val="visible"/>
                                      </p:to>
                                    </p:set>
                                    <p:animEffect transition="in" filter="fade">
                                      <p:cBhvr>
                                        <p:cTn id="16" dur="1000"/>
                                        <p:tgtEl>
                                          <p:spTgt spid="5301"/>
                                        </p:tgtEl>
                                      </p:cBhvr>
                                    </p:animEffect>
                                  </p:childTnLst>
                                </p:cTn>
                              </p:par>
                              <p:par>
                                <p:cTn id="17" presetID="10" presetClass="entr" presetSubtype="0" fill="hold" nodeType="withEffect">
                                  <p:stCondLst>
                                    <p:cond delay="0"/>
                                  </p:stCondLst>
                                  <p:childTnLst>
                                    <p:set>
                                      <p:cBhvr>
                                        <p:cTn id="18" dur="1" fill="hold">
                                          <p:stCondLst>
                                            <p:cond delay="0"/>
                                          </p:stCondLst>
                                        </p:cTn>
                                        <p:tgtEl>
                                          <p:spTgt spid="5305"/>
                                        </p:tgtEl>
                                        <p:attrNameLst>
                                          <p:attrName>style.visibility</p:attrName>
                                        </p:attrNameLst>
                                      </p:cBhvr>
                                      <p:to>
                                        <p:strVal val="visible"/>
                                      </p:to>
                                    </p:set>
                                    <p:animEffect transition="in" filter="fade">
                                      <p:cBhvr>
                                        <p:cTn id="19" dur="1000"/>
                                        <p:tgtEl>
                                          <p:spTgt spid="5305"/>
                                        </p:tgtEl>
                                      </p:cBhvr>
                                    </p:animEffect>
                                  </p:childTnLst>
                                </p:cTn>
                              </p:par>
                              <p:par>
                                <p:cTn id="20" presetID="10" presetClass="entr" presetSubtype="0" fill="hold" nodeType="withEffect">
                                  <p:stCondLst>
                                    <p:cond delay="0"/>
                                  </p:stCondLst>
                                  <p:childTnLst>
                                    <p:set>
                                      <p:cBhvr>
                                        <p:cTn id="21" dur="1" fill="hold">
                                          <p:stCondLst>
                                            <p:cond delay="0"/>
                                          </p:stCondLst>
                                        </p:cTn>
                                        <p:tgtEl>
                                          <p:spTgt spid="5306"/>
                                        </p:tgtEl>
                                        <p:attrNameLst>
                                          <p:attrName>style.visibility</p:attrName>
                                        </p:attrNameLst>
                                      </p:cBhvr>
                                      <p:to>
                                        <p:strVal val="visible"/>
                                      </p:to>
                                    </p:set>
                                    <p:animEffect transition="in" filter="fade">
                                      <p:cBhvr>
                                        <p:cTn id="22" dur="1000"/>
                                        <p:tgtEl>
                                          <p:spTgt spid="5306"/>
                                        </p:tgtEl>
                                      </p:cBhvr>
                                    </p:animEffect>
                                  </p:childTnLst>
                                </p:cTn>
                              </p:par>
                              <p:par>
                                <p:cTn id="23" presetID="10" presetClass="entr" presetSubtype="0" fill="hold" nodeType="withEffect">
                                  <p:stCondLst>
                                    <p:cond delay="0"/>
                                  </p:stCondLst>
                                  <p:childTnLst>
                                    <p:set>
                                      <p:cBhvr>
                                        <p:cTn id="24" dur="1" fill="hold">
                                          <p:stCondLst>
                                            <p:cond delay="0"/>
                                          </p:stCondLst>
                                        </p:cTn>
                                        <p:tgtEl>
                                          <p:spTgt spid="5307"/>
                                        </p:tgtEl>
                                        <p:attrNameLst>
                                          <p:attrName>style.visibility</p:attrName>
                                        </p:attrNameLst>
                                      </p:cBhvr>
                                      <p:to>
                                        <p:strVal val="visible"/>
                                      </p:to>
                                    </p:set>
                                    <p:animEffect transition="in" filter="fade">
                                      <p:cBhvr>
                                        <p:cTn id="25" dur="1000"/>
                                        <p:tgtEl>
                                          <p:spTgt spid="5307"/>
                                        </p:tgtEl>
                                      </p:cBhvr>
                                    </p:animEffect>
                                  </p:childTnLst>
                                </p:cTn>
                              </p:par>
                              <p:par>
                                <p:cTn id="26" presetID="10" presetClass="entr" presetSubtype="0" fill="hold" nodeType="withEffect">
                                  <p:stCondLst>
                                    <p:cond delay="0"/>
                                  </p:stCondLst>
                                  <p:childTnLst>
                                    <p:set>
                                      <p:cBhvr>
                                        <p:cTn id="27" dur="1" fill="hold">
                                          <p:stCondLst>
                                            <p:cond delay="0"/>
                                          </p:stCondLst>
                                        </p:cTn>
                                        <p:tgtEl>
                                          <p:spTgt spid="5309"/>
                                        </p:tgtEl>
                                        <p:attrNameLst>
                                          <p:attrName>style.visibility</p:attrName>
                                        </p:attrNameLst>
                                      </p:cBhvr>
                                      <p:to>
                                        <p:strVal val="visible"/>
                                      </p:to>
                                    </p:set>
                                    <p:animEffect transition="in" filter="fade">
                                      <p:cBhvr>
                                        <p:cTn id="28" dur="1000"/>
                                        <p:tgtEl>
                                          <p:spTgt spid="5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17"/>
        <p:cNvGrpSpPr/>
        <p:nvPr/>
      </p:nvGrpSpPr>
      <p:grpSpPr>
        <a:xfrm>
          <a:off x="0" y="0"/>
          <a:ext cx="0" cy="0"/>
          <a:chOff x="0" y="0"/>
          <a:chExt cx="0" cy="0"/>
        </a:xfrm>
      </p:grpSpPr>
      <p:sp>
        <p:nvSpPr>
          <p:cNvPr id="5318" name="Google Shape;5318;p615"/>
          <p:cNvSpPr txBox="1"/>
          <p:nvPr/>
        </p:nvSpPr>
        <p:spPr>
          <a:xfrm>
            <a:off x="3280156" y="2283477"/>
            <a:ext cx="2735700" cy="3708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dirty="0">
                <a:solidFill>
                  <a:srgbClr val="3F3F3F"/>
                </a:solidFill>
                <a:latin typeface="Arial Narrow"/>
                <a:ea typeface="Arial Narrow"/>
                <a:cs typeface="Arial Narrow"/>
                <a:sym typeface="Arial Narrow"/>
              </a:rPr>
              <a:t>AO: … en </a:t>
            </a:r>
            <a:r>
              <a:rPr lang="es-PE" sz="1300" b="0" i="0" u="sng" strike="noStrike" cap="none" dirty="0">
                <a:solidFill>
                  <a:srgbClr val="3F3F3F"/>
                </a:solidFill>
                <a:latin typeface="Arial Narrow"/>
                <a:ea typeface="Arial Narrow"/>
                <a:cs typeface="Arial Narrow"/>
                <a:sym typeface="Arial Narrow"/>
              </a:rPr>
              <a:t>Minería</a:t>
            </a:r>
            <a:r>
              <a:rPr lang="es-PE" sz="1300" b="0" i="0" u="none" strike="noStrike" cap="none" dirty="0">
                <a:solidFill>
                  <a:srgbClr val="3F3F3F"/>
                </a:solidFill>
                <a:latin typeface="Arial Narrow"/>
                <a:ea typeface="Arial Narrow"/>
                <a:cs typeface="Arial Narrow"/>
                <a:sym typeface="Arial Narrow"/>
              </a:rPr>
              <a:t> (pequeña, artesanal, informal e ilegal)</a:t>
            </a:r>
            <a:endParaRPr sz="1300" b="0" i="0" u="none" strike="noStrike" cap="none" dirty="0">
              <a:solidFill>
                <a:srgbClr val="3F3F3F"/>
              </a:solidFill>
              <a:latin typeface="Arial Narrow"/>
              <a:ea typeface="Arial Narrow"/>
              <a:cs typeface="Arial Narrow"/>
              <a:sym typeface="Arial Narrow"/>
            </a:endParaRPr>
          </a:p>
        </p:txBody>
      </p:sp>
      <p:sp>
        <p:nvSpPr>
          <p:cNvPr id="5319" name="Google Shape;5319;p615"/>
          <p:cNvSpPr txBox="1"/>
          <p:nvPr/>
        </p:nvSpPr>
        <p:spPr>
          <a:xfrm>
            <a:off x="3280169" y="3119167"/>
            <a:ext cx="2747400" cy="3708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Salud</a:t>
            </a:r>
            <a:r>
              <a:rPr lang="es-PE" sz="1300" b="0" i="0" u="none" strike="noStrike" cap="none">
                <a:solidFill>
                  <a:srgbClr val="3F3F3F"/>
                </a:solidFill>
                <a:latin typeface="Arial Narrow"/>
                <a:ea typeface="Arial Narrow"/>
                <a:cs typeface="Arial Narrow"/>
                <a:sym typeface="Arial Narrow"/>
              </a:rPr>
              <a:t> (establecimientos de salud y servicios médicos de apoyo)</a:t>
            </a:r>
            <a:endParaRPr sz="1300" b="0" i="0" u="none" strike="noStrike" cap="none">
              <a:solidFill>
                <a:srgbClr val="3F3F3F"/>
              </a:solidFill>
              <a:latin typeface="Arial Narrow"/>
              <a:ea typeface="Arial Narrow"/>
              <a:cs typeface="Arial Narrow"/>
              <a:sym typeface="Arial Narrow"/>
            </a:endParaRPr>
          </a:p>
        </p:txBody>
      </p:sp>
      <p:sp>
        <p:nvSpPr>
          <p:cNvPr id="5320" name="Google Shape;5320;p615"/>
          <p:cNvSpPr txBox="1"/>
          <p:nvPr/>
        </p:nvSpPr>
        <p:spPr>
          <a:xfrm>
            <a:off x="3255539" y="3546186"/>
            <a:ext cx="2747400" cy="5829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Pesca</a:t>
            </a:r>
            <a:r>
              <a:rPr lang="es-PE" sz="1300" b="0" i="0" u="none" strike="noStrike" cap="none">
                <a:solidFill>
                  <a:srgbClr val="3F3F3F"/>
                </a:solidFill>
                <a:latin typeface="Arial Narrow"/>
                <a:ea typeface="Arial Narrow"/>
                <a:cs typeface="Arial Narrow"/>
                <a:sym typeface="Arial Narrow"/>
              </a:rPr>
              <a:t> (acuicultura de menor escala y subsistencia, pesca artesanal y de menor escala, y procesamiento artesanal)</a:t>
            </a:r>
            <a:endParaRPr sz="1300" b="0" i="0" u="none" strike="noStrike" cap="none">
              <a:solidFill>
                <a:srgbClr val="3F3F3F"/>
              </a:solidFill>
              <a:latin typeface="Arial Narrow"/>
              <a:ea typeface="Arial Narrow"/>
              <a:cs typeface="Arial Narrow"/>
              <a:sym typeface="Arial Narrow"/>
            </a:endParaRPr>
          </a:p>
        </p:txBody>
      </p:sp>
      <p:sp>
        <p:nvSpPr>
          <p:cNvPr id="5321" name="Google Shape;5321;p615"/>
          <p:cNvSpPr txBox="1"/>
          <p:nvPr/>
        </p:nvSpPr>
        <p:spPr>
          <a:xfrm>
            <a:off x="3266785" y="4202777"/>
            <a:ext cx="2747400" cy="2964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Turismo</a:t>
            </a:r>
            <a:endParaRPr sz="1300" b="0" i="0" u="sng" strike="noStrike" cap="none">
              <a:solidFill>
                <a:srgbClr val="3F3F3F"/>
              </a:solidFill>
              <a:latin typeface="Arial Narrow"/>
              <a:ea typeface="Arial Narrow"/>
              <a:cs typeface="Arial Narrow"/>
              <a:sym typeface="Arial Narrow"/>
            </a:endParaRPr>
          </a:p>
        </p:txBody>
      </p:sp>
      <p:sp>
        <p:nvSpPr>
          <p:cNvPr id="5322" name="Google Shape;5322;p615"/>
          <p:cNvSpPr txBox="1"/>
          <p:nvPr/>
        </p:nvSpPr>
        <p:spPr>
          <a:xfrm>
            <a:off x="3257303" y="2702757"/>
            <a:ext cx="2735700" cy="3708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dirty="0">
                <a:solidFill>
                  <a:srgbClr val="3F3F3F"/>
                </a:solidFill>
                <a:latin typeface="Arial Narrow"/>
                <a:ea typeface="Arial Narrow"/>
                <a:cs typeface="Arial Narrow"/>
                <a:sym typeface="Arial Narrow"/>
              </a:rPr>
              <a:t>AO: … en </a:t>
            </a:r>
            <a:r>
              <a:rPr lang="es-PE" sz="1300" b="0" i="0" u="sng" strike="noStrike" cap="none" dirty="0">
                <a:solidFill>
                  <a:srgbClr val="3F3F3F"/>
                </a:solidFill>
                <a:latin typeface="Arial Narrow"/>
                <a:ea typeface="Arial Narrow"/>
                <a:cs typeface="Arial Narrow"/>
                <a:sym typeface="Arial Narrow"/>
              </a:rPr>
              <a:t>Agricultura</a:t>
            </a:r>
            <a:r>
              <a:rPr lang="es-PE" sz="1300" b="0" i="0" u="none" strike="noStrike" cap="none" dirty="0">
                <a:solidFill>
                  <a:srgbClr val="3F3F3F"/>
                </a:solidFill>
                <a:latin typeface="Arial Narrow"/>
                <a:ea typeface="Arial Narrow"/>
                <a:cs typeface="Arial Narrow"/>
                <a:sym typeface="Arial Narrow"/>
              </a:rPr>
              <a:t> (recursos forestales y fauna silvestre)</a:t>
            </a:r>
            <a:endParaRPr sz="1300" b="0" i="0" u="none" strike="noStrike" cap="none" dirty="0">
              <a:solidFill>
                <a:srgbClr val="3F3F3F"/>
              </a:solidFill>
              <a:latin typeface="Arial Narrow"/>
              <a:ea typeface="Arial Narrow"/>
              <a:cs typeface="Arial Narrow"/>
              <a:sym typeface="Arial Narrow"/>
            </a:endParaRPr>
          </a:p>
        </p:txBody>
      </p:sp>
      <p:sp>
        <p:nvSpPr>
          <p:cNvPr id="5323" name="Google Shape;5323;p615"/>
          <p:cNvSpPr/>
          <p:nvPr/>
        </p:nvSpPr>
        <p:spPr>
          <a:xfrm>
            <a:off x="3198999" y="2218036"/>
            <a:ext cx="2902500" cy="2369400"/>
          </a:xfrm>
          <a:prstGeom prst="rect">
            <a:avLst/>
          </a:prstGeom>
          <a:no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Arial Narrow"/>
              <a:ea typeface="Arial Narrow"/>
              <a:cs typeface="Arial Narrow"/>
              <a:sym typeface="Arial Narrow"/>
            </a:endParaRPr>
          </a:p>
        </p:txBody>
      </p:sp>
      <p:sp>
        <p:nvSpPr>
          <p:cNvPr id="5324" name="Google Shape;5324;p615"/>
          <p:cNvSpPr/>
          <p:nvPr/>
        </p:nvSpPr>
        <p:spPr>
          <a:xfrm>
            <a:off x="3238039" y="1445867"/>
            <a:ext cx="2852400" cy="716400"/>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41900" tIns="41900" rIns="41900" bIns="4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PE" sz="1500" b="0" i="0" u="none" strike="noStrike" cap="none">
                <a:solidFill>
                  <a:srgbClr val="FFFFFF"/>
                </a:solidFill>
                <a:latin typeface="Arial Narrow"/>
                <a:ea typeface="Arial Narrow"/>
                <a:cs typeface="Arial Narrow"/>
                <a:sym typeface="Arial Narrow"/>
              </a:rPr>
              <a:t>Seguimiento y verificación del cumplimiento de las obligaciones ambientales …</a:t>
            </a:r>
            <a:endParaRPr sz="1500" b="0" i="0" u="none" strike="noStrike" cap="none">
              <a:solidFill>
                <a:srgbClr val="FFFFFF"/>
              </a:solidFill>
              <a:latin typeface="Arial Narrow"/>
              <a:ea typeface="Arial Narrow"/>
              <a:cs typeface="Arial Narrow"/>
              <a:sym typeface="Arial Narrow"/>
            </a:endParaRPr>
          </a:p>
        </p:txBody>
      </p:sp>
      <p:sp>
        <p:nvSpPr>
          <p:cNvPr id="5325" name="Google Shape;5325;p615"/>
          <p:cNvSpPr/>
          <p:nvPr/>
        </p:nvSpPr>
        <p:spPr>
          <a:xfrm>
            <a:off x="228238" y="1437830"/>
            <a:ext cx="2884500" cy="711900"/>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41900" tIns="41900" rIns="41900" bIns="4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500" b="0" i="0" u="none" strike="noStrike" cap="none">
                <a:solidFill>
                  <a:srgbClr val="FFFFFF"/>
                </a:solidFill>
                <a:latin typeface="Arial Narrow"/>
                <a:ea typeface="Arial Narrow"/>
                <a:cs typeface="Arial Narrow"/>
                <a:sym typeface="Arial Narrow"/>
              </a:rPr>
              <a:t>Vigilancia y seguimiento de la calidad ambiental …</a:t>
            </a:r>
            <a:r>
              <a:rPr lang="es-PE" sz="2400" b="0" i="0" u="none" strike="noStrike" cap="none">
                <a:solidFill>
                  <a:srgbClr val="FF0000"/>
                </a:solidFill>
                <a:latin typeface="Arial Narrow"/>
                <a:ea typeface="Arial Narrow"/>
                <a:cs typeface="Arial Narrow"/>
                <a:sym typeface="Arial Narrow"/>
              </a:rPr>
              <a:t> *</a:t>
            </a:r>
            <a:endParaRPr sz="1500" b="0" i="0" u="none" strike="noStrike" cap="none">
              <a:solidFill>
                <a:srgbClr val="FF0000"/>
              </a:solidFill>
              <a:latin typeface="Arial Narrow"/>
              <a:ea typeface="Arial Narrow"/>
              <a:cs typeface="Arial Narrow"/>
              <a:sym typeface="Arial Narrow"/>
            </a:endParaRPr>
          </a:p>
        </p:txBody>
      </p:sp>
      <p:sp>
        <p:nvSpPr>
          <p:cNvPr id="5326" name="Google Shape;5326;p615"/>
          <p:cNvSpPr/>
          <p:nvPr/>
        </p:nvSpPr>
        <p:spPr>
          <a:xfrm>
            <a:off x="6199423" y="1439647"/>
            <a:ext cx="2917500" cy="716400"/>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41900" tIns="41900" rIns="41900" bIns="4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PE" sz="1500" b="0" i="0" u="none" strike="noStrike" cap="none">
                <a:solidFill>
                  <a:srgbClr val="FFFFFF"/>
                </a:solidFill>
                <a:latin typeface="Arial Narrow"/>
                <a:ea typeface="Arial Narrow"/>
                <a:cs typeface="Arial Narrow"/>
                <a:sym typeface="Arial Narrow"/>
              </a:rPr>
              <a:t>Fiscalización, sanción y aplicación de incentivos …</a:t>
            </a:r>
            <a:endParaRPr sz="1500" b="0" i="0" u="none" strike="noStrike" cap="none">
              <a:solidFill>
                <a:srgbClr val="FFFFFF"/>
              </a:solidFill>
              <a:latin typeface="Arial Narrow"/>
              <a:ea typeface="Arial Narrow"/>
              <a:cs typeface="Arial Narrow"/>
              <a:sym typeface="Arial Narrow"/>
            </a:endParaRPr>
          </a:p>
        </p:txBody>
      </p:sp>
      <p:sp>
        <p:nvSpPr>
          <p:cNvPr id="5327" name="Google Shape;5327;p615"/>
          <p:cNvSpPr txBox="1"/>
          <p:nvPr/>
        </p:nvSpPr>
        <p:spPr>
          <a:xfrm>
            <a:off x="342745" y="3127719"/>
            <a:ext cx="2745600" cy="3708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Salud</a:t>
            </a:r>
            <a:r>
              <a:rPr lang="es-PE" sz="1300" b="0" i="0" u="none" strike="noStrike" cap="none">
                <a:solidFill>
                  <a:srgbClr val="3F3F3F"/>
                </a:solidFill>
                <a:latin typeface="Arial Narrow"/>
                <a:ea typeface="Arial Narrow"/>
                <a:cs typeface="Arial Narrow"/>
                <a:sym typeface="Arial Narrow"/>
              </a:rPr>
              <a:t> (establecimientos de salud y servicios médicos de apoyo)</a:t>
            </a:r>
            <a:endParaRPr sz="1300" b="0" i="0" u="none" strike="noStrike" cap="none">
              <a:solidFill>
                <a:srgbClr val="3F3F3F"/>
              </a:solidFill>
              <a:latin typeface="Arial Narrow"/>
              <a:ea typeface="Arial Narrow"/>
              <a:cs typeface="Arial Narrow"/>
              <a:sym typeface="Arial Narrow"/>
            </a:endParaRPr>
          </a:p>
        </p:txBody>
      </p:sp>
      <p:sp>
        <p:nvSpPr>
          <p:cNvPr id="5328" name="Google Shape;5328;p615"/>
          <p:cNvSpPr txBox="1"/>
          <p:nvPr/>
        </p:nvSpPr>
        <p:spPr>
          <a:xfrm>
            <a:off x="342747" y="3565237"/>
            <a:ext cx="2745600" cy="5751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Pesca</a:t>
            </a:r>
            <a:r>
              <a:rPr lang="es-PE" sz="1300" b="0" i="0" u="none" strike="noStrike" cap="none">
                <a:solidFill>
                  <a:srgbClr val="3F3F3F"/>
                </a:solidFill>
                <a:latin typeface="Arial Narrow"/>
                <a:ea typeface="Arial Narrow"/>
                <a:cs typeface="Arial Narrow"/>
                <a:sym typeface="Arial Narrow"/>
              </a:rPr>
              <a:t> (acuicultura de menor escala y subsistencia, pesca artesanal y de menor escala, y procesamiento artesanal)</a:t>
            </a:r>
            <a:endParaRPr sz="1300" b="0" i="0" u="none" strike="noStrike" cap="none">
              <a:solidFill>
                <a:srgbClr val="3F3F3F"/>
              </a:solidFill>
              <a:latin typeface="Arial Narrow"/>
              <a:ea typeface="Arial Narrow"/>
              <a:cs typeface="Arial Narrow"/>
              <a:sym typeface="Arial Narrow"/>
            </a:endParaRPr>
          </a:p>
        </p:txBody>
      </p:sp>
      <p:sp>
        <p:nvSpPr>
          <p:cNvPr id="5329" name="Google Shape;5329;p615"/>
          <p:cNvSpPr txBox="1"/>
          <p:nvPr/>
        </p:nvSpPr>
        <p:spPr>
          <a:xfrm>
            <a:off x="341218" y="4213925"/>
            <a:ext cx="2745600" cy="2817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Turismo</a:t>
            </a:r>
            <a:endParaRPr sz="1300" b="0" i="0" u="sng" strike="noStrike" cap="none">
              <a:solidFill>
                <a:srgbClr val="3F3F3F"/>
              </a:solidFill>
              <a:latin typeface="Arial Narrow"/>
              <a:ea typeface="Arial Narrow"/>
              <a:cs typeface="Arial Narrow"/>
              <a:sym typeface="Arial Narrow"/>
            </a:endParaRPr>
          </a:p>
        </p:txBody>
      </p:sp>
      <p:sp>
        <p:nvSpPr>
          <p:cNvPr id="5330" name="Google Shape;5330;p615"/>
          <p:cNvSpPr txBox="1"/>
          <p:nvPr/>
        </p:nvSpPr>
        <p:spPr>
          <a:xfrm>
            <a:off x="347158" y="2698463"/>
            <a:ext cx="2733600" cy="3705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Agricultura </a:t>
            </a:r>
            <a:r>
              <a:rPr lang="es-PE" sz="1300" b="0" i="0" u="none" strike="noStrike" cap="none">
                <a:solidFill>
                  <a:srgbClr val="3F3F3F"/>
                </a:solidFill>
                <a:latin typeface="Arial Narrow"/>
                <a:ea typeface="Arial Narrow"/>
                <a:cs typeface="Arial Narrow"/>
                <a:sym typeface="Arial Narrow"/>
              </a:rPr>
              <a:t>(recursos forestales y fauna silvestre)</a:t>
            </a:r>
            <a:endParaRPr sz="1300" b="0" i="0" u="none" strike="noStrike" cap="none">
              <a:solidFill>
                <a:srgbClr val="3F3F3F"/>
              </a:solidFill>
              <a:latin typeface="Arial Narrow"/>
              <a:ea typeface="Arial Narrow"/>
              <a:cs typeface="Arial Narrow"/>
              <a:sym typeface="Arial Narrow"/>
            </a:endParaRPr>
          </a:p>
        </p:txBody>
      </p:sp>
      <p:sp>
        <p:nvSpPr>
          <p:cNvPr id="5331" name="Google Shape;5331;p615"/>
          <p:cNvSpPr/>
          <p:nvPr/>
        </p:nvSpPr>
        <p:spPr>
          <a:xfrm>
            <a:off x="260895" y="2223517"/>
            <a:ext cx="2884500" cy="2349300"/>
          </a:xfrm>
          <a:prstGeom prst="rect">
            <a:avLst/>
          </a:prstGeom>
          <a:no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Arial Narrow"/>
              <a:ea typeface="Arial Narrow"/>
              <a:cs typeface="Arial Narrow"/>
              <a:sym typeface="Arial Narrow"/>
            </a:endParaRPr>
          </a:p>
        </p:txBody>
      </p:sp>
      <p:sp>
        <p:nvSpPr>
          <p:cNvPr id="5332" name="Google Shape;5332;p615"/>
          <p:cNvSpPr txBox="1"/>
          <p:nvPr/>
        </p:nvSpPr>
        <p:spPr>
          <a:xfrm>
            <a:off x="6233567" y="2263149"/>
            <a:ext cx="2738700" cy="3708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Minería</a:t>
            </a:r>
            <a:r>
              <a:rPr lang="es-PE" sz="1300" b="0" i="0" u="none" strike="noStrike" cap="none">
                <a:solidFill>
                  <a:srgbClr val="3F3F3F"/>
                </a:solidFill>
                <a:latin typeface="Arial Narrow"/>
                <a:ea typeface="Arial Narrow"/>
                <a:cs typeface="Arial Narrow"/>
                <a:sym typeface="Arial Narrow"/>
              </a:rPr>
              <a:t> (pequeña, artesanal, informal e ilegal)</a:t>
            </a:r>
            <a:endParaRPr sz="1300" b="0" i="0" u="none" strike="noStrike" cap="none">
              <a:solidFill>
                <a:srgbClr val="3F3F3F"/>
              </a:solidFill>
              <a:latin typeface="Arial Narrow"/>
              <a:ea typeface="Arial Narrow"/>
              <a:cs typeface="Arial Narrow"/>
              <a:sym typeface="Arial Narrow"/>
            </a:endParaRPr>
          </a:p>
        </p:txBody>
      </p:sp>
      <p:sp>
        <p:nvSpPr>
          <p:cNvPr id="5333" name="Google Shape;5333;p615"/>
          <p:cNvSpPr txBox="1"/>
          <p:nvPr/>
        </p:nvSpPr>
        <p:spPr>
          <a:xfrm>
            <a:off x="6227846" y="3125117"/>
            <a:ext cx="2750700" cy="3708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en </a:t>
            </a:r>
            <a:r>
              <a:rPr lang="es-PE" sz="1300" b="0" i="0" u="sng" strike="noStrike" cap="none">
                <a:solidFill>
                  <a:srgbClr val="3F3F3F"/>
                </a:solidFill>
                <a:latin typeface="Arial Narrow"/>
                <a:ea typeface="Arial Narrow"/>
                <a:cs typeface="Arial Narrow"/>
                <a:sym typeface="Arial Narrow"/>
              </a:rPr>
              <a:t>Salud</a:t>
            </a:r>
            <a:r>
              <a:rPr lang="es-PE" sz="1300" b="0" i="0" u="none" strike="noStrike" cap="none">
                <a:solidFill>
                  <a:srgbClr val="3F3F3F"/>
                </a:solidFill>
                <a:latin typeface="Arial Narrow"/>
                <a:ea typeface="Arial Narrow"/>
                <a:cs typeface="Arial Narrow"/>
                <a:sym typeface="Arial Narrow"/>
              </a:rPr>
              <a:t> (establecimientos de salud y servicios médicos de apoyo)</a:t>
            </a:r>
            <a:endParaRPr sz="1300" b="0" i="0" u="none" strike="noStrike" cap="none">
              <a:solidFill>
                <a:srgbClr val="3F3F3F"/>
              </a:solidFill>
              <a:latin typeface="Arial Narrow"/>
              <a:ea typeface="Arial Narrow"/>
              <a:cs typeface="Arial Narrow"/>
              <a:sym typeface="Arial Narrow"/>
            </a:endParaRPr>
          </a:p>
        </p:txBody>
      </p:sp>
      <p:sp>
        <p:nvSpPr>
          <p:cNvPr id="5334" name="Google Shape;5334;p615"/>
          <p:cNvSpPr txBox="1"/>
          <p:nvPr/>
        </p:nvSpPr>
        <p:spPr>
          <a:xfrm>
            <a:off x="6229230" y="3551625"/>
            <a:ext cx="2750700" cy="5733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en </a:t>
            </a:r>
            <a:r>
              <a:rPr lang="es-PE" sz="1300" b="0" i="0" u="sng" strike="noStrike" cap="none">
                <a:solidFill>
                  <a:srgbClr val="3F3F3F"/>
                </a:solidFill>
                <a:latin typeface="Arial Narrow"/>
                <a:ea typeface="Arial Narrow"/>
                <a:cs typeface="Arial Narrow"/>
                <a:sym typeface="Arial Narrow"/>
              </a:rPr>
              <a:t>Pesca</a:t>
            </a:r>
            <a:r>
              <a:rPr lang="es-PE" sz="1300" b="0" i="0" u="none" strike="noStrike" cap="none">
                <a:solidFill>
                  <a:srgbClr val="3F3F3F"/>
                </a:solidFill>
                <a:latin typeface="Arial Narrow"/>
                <a:ea typeface="Arial Narrow"/>
                <a:cs typeface="Arial Narrow"/>
                <a:sym typeface="Arial Narrow"/>
              </a:rPr>
              <a:t> (acuicultura de menor escala y subsistencia, pesca artesanal y de menor escala, y procesamiento artesanal)</a:t>
            </a:r>
            <a:endParaRPr sz="1300" b="0" i="0" u="none" strike="noStrike" cap="none">
              <a:solidFill>
                <a:srgbClr val="3F3F3F"/>
              </a:solidFill>
              <a:latin typeface="Arial Narrow"/>
              <a:ea typeface="Arial Narrow"/>
              <a:cs typeface="Arial Narrow"/>
              <a:sym typeface="Arial Narrow"/>
            </a:endParaRPr>
          </a:p>
        </p:txBody>
      </p:sp>
      <p:sp>
        <p:nvSpPr>
          <p:cNvPr id="5335" name="Google Shape;5335;p615"/>
          <p:cNvSpPr txBox="1"/>
          <p:nvPr/>
        </p:nvSpPr>
        <p:spPr>
          <a:xfrm>
            <a:off x="6208488" y="4198952"/>
            <a:ext cx="2750700" cy="3003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Turismo</a:t>
            </a:r>
            <a:endParaRPr sz="1300" b="0" i="0" u="sng" strike="noStrike" cap="none">
              <a:solidFill>
                <a:srgbClr val="3F3F3F"/>
              </a:solidFill>
              <a:latin typeface="Arial Narrow"/>
              <a:ea typeface="Arial Narrow"/>
              <a:cs typeface="Arial Narrow"/>
              <a:sym typeface="Arial Narrow"/>
            </a:endParaRPr>
          </a:p>
        </p:txBody>
      </p:sp>
      <p:sp>
        <p:nvSpPr>
          <p:cNvPr id="5336" name="Google Shape;5336;p615"/>
          <p:cNvSpPr txBox="1"/>
          <p:nvPr/>
        </p:nvSpPr>
        <p:spPr>
          <a:xfrm>
            <a:off x="6239749" y="2684496"/>
            <a:ext cx="2738700" cy="3708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Agricultura</a:t>
            </a:r>
            <a:r>
              <a:rPr lang="es-PE" sz="1300" b="0" i="0" u="none" strike="noStrike" cap="none">
                <a:solidFill>
                  <a:srgbClr val="3F3F3F"/>
                </a:solidFill>
                <a:latin typeface="Arial Narrow"/>
                <a:ea typeface="Arial Narrow"/>
                <a:cs typeface="Arial Narrow"/>
                <a:sym typeface="Arial Narrow"/>
              </a:rPr>
              <a:t> (recursos forestales y fauna silvestre)</a:t>
            </a:r>
            <a:endParaRPr sz="1300" b="0" i="0" u="none" strike="noStrike" cap="none">
              <a:solidFill>
                <a:srgbClr val="3F3F3F"/>
              </a:solidFill>
              <a:latin typeface="Arial Narrow"/>
              <a:ea typeface="Arial Narrow"/>
              <a:cs typeface="Arial Narrow"/>
              <a:sym typeface="Arial Narrow"/>
            </a:endParaRPr>
          </a:p>
        </p:txBody>
      </p:sp>
      <p:sp>
        <p:nvSpPr>
          <p:cNvPr id="5337" name="Google Shape;5337;p615"/>
          <p:cNvSpPr/>
          <p:nvPr/>
        </p:nvSpPr>
        <p:spPr>
          <a:xfrm>
            <a:off x="6150437" y="2226639"/>
            <a:ext cx="2917500" cy="2346300"/>
          </a:xfrm>
          <a:prstGeom prst="rect">
            <a:avLst/>
          </a:prstGeom>
          <a:no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Arial Narrow"/>
              <a:ea typeface="Arial Narrow"/>
              <a:cs typeface="Arial Narrow"/>
              <a:sym typeface="Arial Narrow"/>
            </a:endParaRPr>
          </a:p>
        </p:txBody>
      </p:sp>
      <p:cxnSp>
        <p:nvCxnSpPr>
          <p:cNvPr id="5338" name="Google Shape;5338;p615"/>
          <p:cNvCxnSpPr>
            <a:stCxn id="5325" idx="1"/>
            <a:endCxn id="5339" idx="1"/>
          </p:cNvCxnSpPr>
          <p:nvPr/>
        </p:nvCxnSpPr>
        <p:spPr>
          <a:xfrm>
            <a:off x="228238" y="1793780"/>
            <a:ext cx="126300" cy="675000"/>
          </a:xfrm>
          <a:prstGeom prst="curvedConnector3">
            <a:avLst>
              <a:gd name="adj1" fmla="val -180998"/>
            </a:avLst>
          </a:prstGeom>
          <a:noFill/>
          <a:ln w="9525" cap="flat" cmpd="sng">
            <a:solidFill>
              <a:srgbClr val="FF6600"/>
            </a:solidFill>
            <a:prstDash val="solid"/>
            <a:round/>
            <a:headEnd type="none" w="sm" len="sm"/>
            <a:tailEnd type="triangle" w="med" len="med"/>
          </a:ln>
        </p:spPr>
      </p:cxnSp>
      <p:graphicFrame>
        <p:nvGraphicFramePr>
          <p:cNvPr id="5340" name="Google Shape;5340;p615"/>
          <p:cNvGraphicFramePr/>
          <p:nvPr/>
        </p:nvGraphicFramePr>
        <p:xfrm>
          <a:off x="3198999" y="4756708"/>
          <a:ext cx="2886900" cy="1431306"/>
        </p:xfrm>
        <a:graphic>
          <a:graphicData uri="http://schemas.openxmlformats.org/drawingml/2006/table">
            <a:tbl>
              <a:tblPr>
                <a:noFill/>
                <a:tableStyleId>{4754EF4F-B5BC-4FCF-9907-83CCC89BC584}</a:tableStyleId>
              </a:tblPr>
              <a:tblGrid>
                <a:gridCol w="1962575">
                  <a:extLst>
                    <a:ext uri="{9D8B030D-6E8A-4147-A177-3AD203B41FA5}">
                      <a16:colId xmlns:a16="http://schemas.microsoft.com/office/drawing/2014/main" val="20000"/>
                    </a:ext>
                  </a:extLst>
                </a:gridCol>
                <a:gridCol w="924325">
                  <a:extLst>
                    <a:ext uri="{9D8B030D-6E8A-4147-A177-3AD203B41FA5}">
                      <a16:colId xmlns:a16="http://schemas.microsoft.com/office/drawing/2014/main" val="20001"/>
                    </a:ext>
                  </a:extLst>
                </a:gridCol>
              </a:tblGrid>
              <a:tr h="144225">
                <a:tc>
                  <a:txBody>
                    <a:bodyPr/>
                    <a:lstStyle/>
                    <a:p>
                      <a:pPr marL="0" marR="0" lvl="0" indent="0" algn="ctr" rtl="0">
                        <a:lnSpc>
                          <a:spcPct val="107000"/>
                        </a:lnSpc>
                        <a:spcBef>
                          <a:spcPts val="0"/>
                        </a:spcBef>
                        <a:spcAft>
                          <a:spcPts val="0"/>
                        </a:spcAft>
                        <a:buClr>
                          <a:srgbClr val="000000"/>
                        </a:buClr>
                        <a:buSzPts val="1200"/>
                        <a:buFont typeface="Arial"/>
                        <a:buNone/>
                      </a:pPr>
                      <a:r>
                        <a:rPr lang="es-PE" sz="1200" b="0" u="none" strike="noStrike" cap="none">
                          <a:solidFill>
                            <a:srgbClr val="3F3F3F"/>
                          </a:solidFill>
                          <a:latin typeface="Arial Narrow"/>
                          <a:ea typeface="Arial Narrow"/>
                          <a:cs typeface="Arial Narrow"/>
                          <a:sym typeface="Arial Narrow"/>
                        </a:rPr>
                        <a:t>Tarea</a:t>
                      </a:r>
                      <a:endParaRPr sz="1200" b="0" u="none" strike="noStrike" cap="none">
                        <a:solidFill>
                          <a:srgbClr val="3F3F3F"/>
                        </a:solidFill>
                        <a:latin typeface="Arial Narrow"/>
                        <a:ea typeface="Arial Narrow"/>
                        <a:cs typeface="Arial Narrow"/>
                        <a:sym typeface="Arial Narrow"/>
                      </a:endParaRPr>
                    </a:p>
                  </a:txBody>
                  <a:tcPr marL="44450" marR="44450" marT="0" marB="0" anchor="ctr">
                    <a:lnL w="12700" cap="flat" cmpd="sng">
                      <a:solidFill>
                        <a:srgbClr val="66CCFF"/>
                      </a:solidFill>
                      <a:prstDash val="solid"/>
                      <a:round/>
                      <a:headEnd type="none" w="sm" len="sm"/>
                      <a:tailEnd type="none" w="sm" len="sm"/>
                    </a:lnL>
                    <a:lnR w="12700" cap="flat" cmpd="sng">
                      <a:solidFill>
                        <a:srgbClr val="66CCFF"/>
                      </a:solidFill>
                      <a:prstDash val="solid"/>
                      <a:round/>
                      <a:headEnd type="none" w="sm" len="sm"/>
                      <a:tailEnd type="none" w="sm" len="sm"/>
                    </a:lnR>
                    <a:lnT w="12700" cap="flat" cmpd="sng">
                      <a:solidFill>
                        <a:srgbClr val="66CCFF"/>
                      </a:solidFill>
                      <a:prstDash val="solid"/>
                      <a:round/>
                      <a:headEnd type="none" w="sm" len="sm"/>
                      <a:tailEnd type="none" w="sm" len="sm"/>
                    </a:lnT>
                    <a:lnB w="12700" cap="flat" cmpd="sng">
                      <a:solidFill>
                        <a:srgbClr val="66CCFF"/>
                      </a:solidFill>
                      <a:prstDash val="solid"/>
                      <a:round/>
                      <a:headEnd type="none" w="sm" len="sm"/>
                      <a:tailEnd type="none" w="sm" len="sm"/>
                    </a:lnB>
                    <a:solidFill>
                      <a:srgbClr val="CAE7F8"/>
                    </a:solidFill>
                  </a:tcPr>
                </a:tc>
                <a:tc>
                  <a:txBody>
                    <a:bodyPr/>
                    <a:lstStyle/>
                    <a:p>
                      <a:pPr marL="0" marR="0" lvl="0" indent="0" algn="ctr" rtl="0">
                        <a:lnSpc>
                          <a:spcPct val="107000"/>
                        </a:lnSpc>
                        <a:spcBef>
                          <a:spcPts val="0"/>
                        </a:spcBef>
                        <a:spcAft>
                          <a:spcPts val="0"/>
                        </a:spcAft>
                        <a:buClr>
                          <a:srgbClr val="000000"/>
                        </a:buClr>
                        <a:buSzPts val="1200"/>
                        <a:buFont typeface="Arial"/>
                        <a:buNone/>
                      </a:pPr>
                      <a:r>
                        <a:rPr lang="es-PE" sz="1200" b="0" u="none" strike="noStrike" cap="none">
                          <a:solidFill>
                            <a:srgbClr val="3F3F3F"/>
                          </a:solidFill>
                          <a:latin typeface="Arial Narrow"/>
                          <a:ea typeface="Arial Narrow"/>
                          <a:cs typeface="Arial Narrow"/>
                          <a:sym typeface="Arial Narrow"/>
                        </a:rPr>
                        <a:t>Unidad de Medida</a:t>
                      </a:r>
                      <a:endParaRPr sz="2800" u="none" strike="noStrike" cap="none"/>
                    </a:p>
                  </a:txBody>
                  <a:tcPr marL="44450" marR="44450" marT="0" marB="0" anchor="ctr">
                    <a:lnL w="12700" cap="flat" cmpd="sng">
                      <a:solidFill>
                        <a:srgbClr val="66CCFF"/>
                      </a:solidFill>
                      <a:prstDash val="solid"/>
                      <a:round/>
                      <a:headEnd type="none" w="sm" len="sm"/>
                      <a:tailEnd type="none" w="sm" len="sm"/>
                    </a:lnL>
                    <a:lnR w="12700" cap="flat" cmpd="sng">
                      <a:solidFill>
                        <a:srgbClr val="66CCFF"/>
                      </a:solidFill>
                      <a:prstDash val="solid"/>
                      <a:round/>
                      <a:headEnd type="none" w="sm" len="sm"/>
                      <a:tailEnd type="none" w="sm" len="sm"/>
                    </a:lnR>
                    <a:lnT w="12700" cap="flat" cmpd="sng">
                      <a:solidFill>
                        <a:srgbClr val="66CCFF"/>
                      </a:solidFill>
                      <a:prstDash val="solid"/>
                      <a:round/>
                      <a:headEnd type="none" w="sm" len="sm"/>
                      <a:tailEnd type="none" w="sm" len="sm"/>
                    </a:lnT>
                    <a:lnB w="12700" cap="flat" cmpd="sng">
                      <a:solidFill>
                        <a:srgbClr val="66CCFF"/>
                      </a:solidFill>
                      <a:prstDash val="solid"/>
                      <a:round/>
                      <a:headEnd type="none" w="sm" len="sm"/>
                      <a:tailEnd type="none" w="sm" len="sm"/>
                    </a:lnB>
                    <a:solidFill>
                      <a:srgbClr val="CAE7F8"/>
                    </a:solidFill>
                  </a:tcPr>
                </a:tc>
                <a:extLst>
                  <a:ext uri="{0D108BD9-81ED-4DB2-BD59-A6C34878D82A}">
                    <a16:rowId xmlns:a16="http://schemas.microsoft.com/office/drawing/2014/main" val="10000"/>
                  </a:ext>
                </a:extLst>
              </a:tr>
              <a:tr h="299925">
                <a:tc>
                  <a:txBody>
                    <a:bodyPr/>
                    <a:lstStyle/>
                    <a:p>
                      <a:pPr marL="0" marR="0" lvl="0" indent="0" algn="ctr" rtl="0">
                        <a:lnSpc>
                          <a:spcPct val="107000"/>
                        </a:lnSpc>
                        <a:spcBef>
                          <a:spcPts val="0"/>
                        </a:spcBef>
                        <a:spcAft>
                          <a:spcPts val="0"/>
                        </a:spcAft>
                        <a:buClr>
                          <a:srgbClr val="000000"/>
                        </a:buClr>
                        <a:buSzPts val="1200"/>
                        <a:buFont typeface="Arial"/>
                        <a:buNone/>
                      </a:pPr>
                      <a:r>
                        <a:rPr lang="es-PE" sz="1200" b="0" u="none" strike="noStrike" cap="none">
                          <a:solidFill>
                            <a:srgbClr val="3F3F3F"/>
                          </a:solidFill>
                          <a:latin typeface="Arial Narrow"/>
                          <a:ea typeface="Arial Narrow"/>
                          <a:cs typeface="Arial Narrow"/>
                          <a:sym typeface="Arial Narrow"/>
                        </a:rPr>
                        <a:t>Planificar y preparar la supervisión</a:t>
                      </a:r>
                      <a:endParaRPr sz="2800" u="none" strike="noStrike" cap="none"/>
                    </a:p>
                  </a:txBody>
                  <a:tcPr marL="44450" marR="44450" marT="0" marB="0" anchor="ctr">
                    <a:lnL w="12700" cap="flat" cmpd="sng">
                      <a:solidFill>
                        <a:srgbClr val="66CCFF"/>
                      </a:solidFill>
                      <a:prstDash val="solid"/>
                      <a:round/>
                      <a:headEnd type="none" w="sm" len="sm"/>
                      <a:tailEnd type="none" w="sm" len="sm"/>
                    </a:lnL>
                    <a:lnR w="12700" cap="flat" cmpd="sng">
                      <a:solidFill>
                        <a:srgbClr val="66CCFF"/>
                      </a:solidFill>
                      <a:prstDash val="solid"/>
                      <a:round/>
                      <a:headEnd type="none" w="sm" len="sm"/>
                      <a:tailEnd type="none" w="sm" len="sm"/>
                    </a:lnR>
                    <a:lnT w="12700" cap="flat" cmpd="sng">
                      <a:solidFill>
                        <a:srgbClr val="66CCFF"/>
                      </a:solidFill>
                      <a:prstDash val="solid"/>
                      <a:round/>
                      <a:headEnd type="none" w="sm" len="sm"/>
                      <a:tailEnd type="none" w="sm" len="sm"/>
                    </a:lnT>
                    <a:lnB w="12700" cap="flat" cmpd="sng">
                      <a:solidFill>
                        <a:srgbClr val="66CCF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es-PE" sz="1200" b="0" u="none" strike="noStrike" cap="none">
                          <a:solidFill>
                            <a:srgbClr val="3F3F3F"/>
                          </a:solidFill>
                          <a:latin typeface="Arial Narrow"/>
                          <a:ea typeface="Arial Narrow"/>
                          <a:cs typeface="Arial Narrow"/>
                          <a:sym typeface="Arial Narrow"/>
                        </a:rPr>
                        <a:t>Plan</a:t>
                      </a:r>
                      <a:endParaRPr sz="2800" u="none" strike="noStrike" cap="none"/>
                    </a:p>
                  </a:txBody>
                  <a:tcPr marL="44450" marR="44450" marT="0" marB="0" anchor="ctr">
                    <a:lnL w="12700" cap="flat" cmpd="sng">
                      <a:solidFill>
                        <a:srgbClr val="66CCFF"/>
                      </a:solidFill>
                      <a:prstDash val="solid"/>
                      <a:round/>
                      <a:headEnd type="none" w="sm" len="sm"/>
                      <a:tailEnd type="none" w="sm" len="sm"/>
                    </a:lnL>
                    <a:lnR w="12700" cap="flat" cmpd="sng">
                      <a:solidFill>
                        <a:srgbClr val="66CCFF"/>
                      </a:solidFill>
                      <a:prstDash val="solid"/>
                      <a:round/>
                      <a:headEnd type="none" w="sm" len="sm"/>
                      <a:tailEnd type="none" w="sm" len="sm"/>
                    </a:lnR>
                    <a:lnT w="12700" cap="flat" cmpd="sng">
                      <a:solidFill>
                        <a:srgbClr val="66CCFF"/>
                      </a:solidFill>
                      <a:prstDash val="solid"/>
                      <a:round/>
                      <a:headEnd type="none" w="sm" len="sm"/>
                      <a:tailEnd type="none" w="sm" len="sm"/>
                    </a:lnT>
                    <a:lnB w="12700" cap="flat" cmpd="sng">
                      <a:solidFill>
                        <a:srgbClr val="66CCFF"/>
                      </a:solidFill>
                      <a:prstDash val="solid"/>
                      <a:round/>
                      <a:headEnd type="none" w="sm" len="sm"/>
                      <a:tailEnd type="none" w="sm" len="sm"/>
                    </a:lnB>
                  </a:tcPr>
                </a:tc>
                <a:extLst>
                  <a:ext uri="{0D108BD9-81ED-4DB2-BD59-A6C34878D82A}">
                    <a16:rowId xmlns:a16="http://schemas.microsoft.com/office/drawing/2014/main" val="10001"/>
                  </a:ext>
                </a:extLst>
              </a:tr>
              <a:tr h="299925">
                <a:tc>
                  <a:txBody>
                    <a:bodyPr/>
                    <a:lstStyle/>
                    <a:p>
                      <a:pPr marL="0" marR="0" lvl="0" indent="0" algn="ctr" rtl="0">
                        <a:lnSpc>
                          <a:spcPct val="107000"/>
                        </a:lnSpc>
                        <a:spcBef>
                          <a:spcPts val="0"/>
                        </a:spcBef>
                        <a:spcAft>
                          <a:spcPts val="0"/>
                        </a:spcAft>
                        <a:buClr>
                          <a:srgbClr val="000000"/>
                        </a:buClr>
                        <a:buSzPts val="1200"/>
                        <a:buFont typeface="Arial"/>
                        <a:buNone/>
                      </a:pPr>
                      <a:r>
                        <a:rPr lang="es-PE" sz="1200" b="0" u="none" strike="noStrike" cap="none">
                          <a:solidFill>
                            <a:srgbClr val="3F3F3F"/>
                          </a:solidFill>
                          <a:latin typeface="Arial Narrow"/>
                          <a:ea typeface="Arial Narrow"/>
                          <a:cs typeface="Arial Narrow"/>
                          <a:sym typeface="Arial Narrow"/>
                        </a:rPr>
                        <a:t>Ejecutar la supervisión</a:t>
                      </a:r>
                      <a:endParaRPr sz="2800" u="none" strike="noStrike" cap="none"/>
                    </a:p>
                  </a:txBody>
                  <a:tcPr marL="44450" marR="44450" marT="0" marB="0" anchor="ctr">
                    <a:lnL w="12700" cap="flat" cmpd="sng">
                      <a:solidFill>
                        <a:srgbClr val="66CCFF"/>
                      </a:solidFill>
                      <a:prstDash val="solid"/>
                      <a:round/>
                      <a:headEnd type="none" w="sm" len="sm"/>
                      <a:tailEnd type="none" w="sm" len="sm"/>
                    </a:lnL>
                    <a:lnR w="12700" cap="flat" cmpd="sng">
                      <a:solidFill>
                        <a:srgbClr val="66CCFF"/>
                      </a:solidFill>
                      <a:prstDash val="solid"/>
                      <a:round/>
                      <a:headEnd type="none" w="sm" len="sm"/>
                      <a:tailEnd type="none" w="sm" len="sm"/>
                    </a:lnR>
                    <a:lnT w="12700" cap="flat" cmpd="sng">
                      <a:solidFill>
                        <a:srgbClr val="66CCFF"/>
                      </a:solidFill>
                      <a:prstDash val="solid"/>
                      <a:round/>
                      <a:headEnd type="none" w="sm" len="sm"/>
                      <a:tailEnd type="none" w="sm" len="sm"/>
                    </a:lnT>
                    <a:lnB w="12700" cap="flat" cmpd="sng">
                      <a:solidFill>
                        <a:srgbClr val="66CCF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es-PE" sz="1200" b="0" u="none" strike="noStrike" cap="none">
                          <a:solidFill>
                            <a:srgbClr val="3F3F3F"/>
                          </a:solidFill>
                          <a:latin typeface="Arial Narrow"/>
                          <a:ea typeface="Arial Narrow"/>
                          <a:cs typeface="Arial Narrow"/>
                          <a:sym typeface="Arial Narrow"/>
                        </a:rPr>
                        <a:t>Acta</a:t>
                      </a:r>
                      <a:endParaRPr sz="2800" u="none" strike="noStrike" cap="none"/>
                    </a:p>
                  </a:txBody>
                  <a:tcPr marL="44450" marR="44450" marT="0" marB="0" anchor="ctr">
                    <a:lnL w="12700" cap="flat" cmpd="sng">
                      <a:solidFill>
                        <a:srgbClr val="66CCFF"/>
                      </a:solidFill>
                      <a:prstDash val="solid"/>
                      <a:round/>
                      <a:headEnd type="none" w="sm" len="sm"/>
                      <a:tailEnd type="none" w="sm" len="sm"/>
                    </a:lnL>
                    <a:lnR w="12700" cap="flat" cmpd="sng">
                      <a:solidFill>
                        <a:srgbClr val="66CCFF"/>
                      </a:solidFill>
                      <a:prstDash val="solid"/>
                      <a:round/>
                      <a:headEnd type="none" w="sm" len="sm"/>
                      <a:tailEnd type="none" w="sm" len="sm"/>
                    </a:lnR>
                    <a:lnT w="12700" cap="flat" cmpd="sng">
                      <a:solidFill>
                        <a:srgbClr val="66CCFF"/>
                      </a:solidFill>
                      <a:prstDash val="solid"/>
                      <a:round/>
                      <a:headEnd type="none" w="sm" len="sm"/>
                      <a:tailEnd type="none" w="sm" len="sm"/>
                    </a:lnT>
                    <a:lnB w="12700" cap="flat" cmpd="sng">
                      <a:solidFill>
                        <a:srgbClr val="66CCFF"/>
                      </a:solidFill>
                      <a:prstDash val="solid"/>
                      <a:round/>
                      <a:headEnd type="none" w="sm" len="sm"/>
                      <a:tailEnd type="none" w="sm" len="sm"/>
                    </a:lnB>
                  </a:tcPr>
                </a:tc>
                <a:extLst>
                  <a:ext uri="{0D108BD9-81ED-4DB2-BD59-A6C34878D82A}">
                    <a16:rowId xmlns:a16="http://schemas.microsoft.com/office/drawing/2014/main" val="10002"/>
                  </a:ext>
                </a:extLst>
              </a:tr>
              <a:tr h="299925">
                <a:tc>
                  <a:txBody>
                    <a:bodyPr/>
                    <a:lstStyle/>
                    <a:p>
                      <a:pPr marL="0" marR="0" lvl="0" indent="0" algn="ctr" rtl="0">
                        <a:lnSpc>
                          <a:spcPct val="107000"/>
                        </a:lnSpc>
                        <a:spcBef>
                          <a:spcPts val="0"/>
                        </a:spcBef>
                        <a:spcAft>
                          <a:spcPts val="0"/>
                        </a:spcAft>
                        <a:buClr>
                          <a:srgbClr val="000000"/>
                        </a:buClr>
                        <a:buSzPts val="1200"/>
                        <a:buFont typeface="Arial"/>
                        <a:buNone/>
                      </a:pPr>
                      <a:r>
                        <a:rPr lang="es-PE" sz="1200" b="0" u="none" strike="noStrike" cap="none">
                          <a:solidFill>
                            <a:srgbClr val="3F3F3F"/>
                          </a:solidFill>
                          <a:latin typeface="Arial Narrow"/>
                          <a:ea typeface="Arial Narrow"/>
                          <a:cs typeface="Arial Narrow"/>
                          <a:sym typeface="Arial Narrow"/>
                        </a:rPr>
                        <a:t>Analizar la información de la supervisión</a:t>
                      </a:r>
                      <a:endParaRPr sz="1200" b="0" u="none" strike="noStrike" cap="none">
                        <a:solidFill>
                          <a:srgbClr val="3F3F3F"/>
                        </a:solidFill>
                        <a:latin typeface="Arial Narrow"/>
                        <a:ea typeface="Arial Narrow"/>
                        <a:cs typeface="Arial Narrow"/>
                        <a:sym typeface="Arial Narrow"/>
                      </a:endParaRPr>
                    </a:p>
                  </a:txBody>
                  <a:tcPr marL="44450" marR="44450" marT="0" marB="0" anchor="ctr">
                    <a:lnL w="12700" cap="flat" cmpd="sng">
                      <a:solidFill>
                        <a:srgbClr val="66CCFF"/>
                      </a:solidFill>
                      <a:prstDash val="solid"/>
                      <a:round/>
                      <a:headEnd type="none" w="sm" len="sm"/>
                      <a:tailEnd type="none" w="sm" len="sm"/>
                    </a:lnL>
                    <a:lnR w="12700" cap="flat" cmpd="sng">
                      <a:solidFill>
                        <a:srgbClr val="66CCFF"/>
                      </a:solidFill>
                      <a:prstDash val="solid"/>
                      <a:round/>
                      <a:headEnd type="none" w="sm" len="sm"/>
                      <a:tailEnd type="none" w="sm" len="sm"/>
                    </a:lnR>
                    <a:lnT w="12700" cap="flat" cmpd="sng">
                      <a:solidFill>
                        <a:srgbClr val="66CCFF"/>
                      </a:solidFill>
                      <a:prstDash val="solid"/>
                      <a:round/>
                      <a:headEnd type="none" w="sm" len="sm"/>
                      <a:tailEnd type="none" w="sm" len="sm"/>
                    </a:lnT>
                    <a:lnB w="12700" cap="flat" cmpd="sng">
                      <a:solidFill>
                        <a:srgbClr val="66CCFF"/>
                      </a:solidFill>
                      <a:prstDash val="solid"/>
                      <a:round/>
                      <a:headEnd type="none" w="sm" len="sm"/>
                      <a:tailEnd type="none" w="sm" len="sm"/>
                    </a:lnB>
                  </a:tcPr>
                </a:tc>
                <a:tc>
                  <a:txBody>
                    <a:bodyPr/>
                    <a:lstStyle/>
                    <a:p>
                      <a:pPr marL="0" marR="0" lvl="0" indent="0" algn="ctr" rtl="0">
                        <a:lnSpc>
                          <a:spcPct val="107000"/>
                        </a:lnSpc>
                        <a:spcBef>
                          <a:spcPts val="0"/>
                        </a:spcBef>
                        <a:spcAft>
                          <a:spcPts val="0"/>
                        </a:spcAft>
                        <a:buClr>
                          <a:srgbClr val="000000"/>
                        </a:buClr>
                        <a:buSzPts val="1200"/>
                        <a:buFont typeface="Arial"/>
                        <a:buNone/>
                      </a:pPr>
                      <a:r>
                        <a:rPr lang="es-PE" sz="1200" b="0" u="none" strike="noStrike" cap="none">
                          <a:solidFill>
                            <a:srgbClr val="3F3F3F"/>
                          </a:solidFill>
                          <a:latin typeface="Arial Narrow"/>
                          <a:ea typeface="Arial Narrow"/>
                          <a:cs typeface="Arial Narrow"/>
                          <a:sym typeface="Arial Narrow"/>
                        </a:rPr>
                        <a:t>Documento técnico</a:t>
                      </a:r>
                      <a:endParaRPr sz="2800" u="none" strike="noStrike" cap="none"/>
                    </a:p>
                  </a:txBody>
                  <a:tcPr marL="44450" marR="44450" marT="0" marB="0" anchor="ctr">
                    <a:lnL w="12700" cap="flat" cmpd="sng">
                      <a:solidFill>
                        <a:srgbClr val="66CCFF"/>
                      </a:solidFill>
                      <a:prstDash val="solid"/>
                      <a:round/>
                      <a:headEnd type="none" w="sm" len="sm"/>
                      <a:tailEnd type="none" w="sm" len="sm"/>
                    </a:lnL>
                    <a:lnR w="12700" cap="flat" cmpd="sng">
                      <a:solidFill>
                        <a:srgbClr val="66CCFF"/>
                      </a:solidFill>
                      <a:prstDash val="solid"/>
                      <a:round/>
                      <a:headEnd type="none" w="sm" len="sm"/>
                      <a:tailEnd type="none" w="sm" len="sm"/>
                    </a:lnR>
                    <a:lnT w="12700" cap="flat" cmpd="sng">
                      <a:solidFill>
                        <a:srgbClr val="66CCFF"/>
                      </a:solidFill>
                      <a:prstDash val="solid"/>
                      <a:round/>
                      <a:headEnd type="none" w="sm" len="sm"/>
                      <a:tailEnd type="none" w="sm" len="sm"/>
                    </a:lnT>
                    <a:lnB w="12700" cap="flat" cmpd="sng">
                      <a:solidFill>
                        <a:srgbClr val="66CC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341" name="Google Shape;5341;p615"/>
          <p:cNvSpPr/>
          <p:nvPr/>
        </p:nvSpPr>
        <p:spPr>
          <a:xfrm>
            <a:off x="389894" y="4776389"/>
            <a:ext cx="1521300" cy="1169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70C0"/>
                </a:solidFill>
                <a:latin typeface="Arial Narrow"/>
                <a:ea typeface="Arial Narrow"/>
                <a:cs typeface="Arial Narrow"/>
                <a:sym typeface="Arial Narrow"/>
              </a:rPr>
              <a:t>*Cada código de la AO se asigna automáticamente en el aplicativo CEPLAN v.01</a:t>
            </a:r>
            <a:endParaRPr sz="1400" b="0" i="0" u="none" strike="noStrike" cap="none">
              <a:solidFill>
                <a:srgbClr val="0070C0"/>
              </a:solidFill>
              <a:latin typeface="Arial Narrow"/>
              <a:ea typeface="Arial Narrow"/>
              <a:cs typeface="Arial Narrow"/>
              <a:sym typeface="Arial Narrow"/>
            </a:endParaRPr>
          </a:p>
        </p:txBody>
      </p:sp>
      <p:grpSp>
        <p:nvGrpSpPr>
          <p:cNvPr id="5342" name="Google Shape;5342;p615"/>
          <p:cNvGrpSpPr/>
          <p:nvPr/>
        </p:nvGrpSpPr>
        <p:grpSpPr>
          <a:xfrm>
            <a:off x="9337151" y="124177"/>
            <a:ext cx="2612549" cy="2503995"/>
            <a:chOff x="178036" y="1806"/>
            <a:chExt cx="2612549" cy="2503995"/>
          </a:xfrm>
        </p:grpSpPr>
        <p:sp>
          <p:nvSpPr>
            <p:cNvPr id="5343" name="Google Shape;5343;p615"/>
            <p:cNvSpPr/>
            <p:nvPr/>
          </p:nvSpPr>
          <p:spPr>
            <a:xfrm>
              <a:off x="1121773" y="994110"/>
              <a:ext cx="708900" cy="708900"/>
            </a:xfrm>
            <a:prstGeom prst="ellipse">
              <a:avLst/>
            </a:prstGeom>
            <a:solidFill>
              <a:srgbClr val="00CCF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4" name="Google Shape;5344;p615"/>
            <p:cNvSpPr txBox="1"/>
            <p:nvPr/>
          </p:nvSpPr>
          <p:spPr>
            <a:xfrm>
              <a:off x="1212865" y="1117804"/>
              <a:ext cx="553500" cy="5013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s-PE" sz="1600" b="0" i="0" u="none" strike="noStrike" cap="none">
                  <a:solidFill>
                    <a:srgbClr val="FFFFFF"/>
                  </a:solidFill>
                  <a:latin typeface="Arial Narrow"/>
                  <a:ea typeface="Arial Narrow"/>
                  <a:cs typeface="Arial Narrow"/>
                  <a:sym typeface="Arial Narrow"/>
                </a:rPr>
                <a:t>GORE</a:t>
              </a:r>
              <a:endParaRPr sz="2800" b="0" i="0" u="none" strike="noStrike" cap="none">
                <a:solidFill>
                  <a:srgbClr val="000000"/>
                </a:solidFill>
                <a:latin typeface="Arial"/>
                <a:ea typeface="Arial"/>
                <a:cs typeface="Arial"/>
                <a:sym typeface="Arial"/>
              </a:endParaRPr>
            </a:p>
          </p:txBody>
        </p:sp>
        <p:sp>
          <p:nvSpPr>
            <p:cNvPr id="5345" name="Google Shape;5345;p615"/>
            <p:cNvSpPr/>
            <p:nvPr/>
          </p:nvSpPr>
          <p:spPr>
            <a:xfrm rot="-5400000">
              <a:off x="1400979" y="736140"/>
              <a:ext cx="150300" cy="240900"/>
            </a:xfrm>
            <a:prstGeom prst="rightArrow">
              <a:avLst>
                <a:gd name="adj1" fmla="val 60000"/>
                <a:gd name="adj2" fmla="val 50000"/>
              </a:avLst>
            </a:pr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6" name="Google Shape;5346;p615"/>
            <p:cNvSpPr txBox="1"/>
            <p:nvPr/>
          </p:nvSpPr>
          <p:spPr>
            <a:xfrm rot="-5400000">
              <a:off x="1423528" y="806790"/>
              <a:ext cx="105300" cy="144600"/>
            </a:xfrm>
            <a:prstGeom prst="rect">
              <a:avLst/>
            </a:prstGeom>
            <a:solidFill>
              <a:srgbClr val="BFBF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000"/>
                <a:buFont typeface="Arial"/>
                <a:buNone/>
              </a:pPr>
              <a:endParaRPr sz="1000" b="0" i="0" u="none" strike="noStrike" cap="none">
                <a:solidFill>
                  <a:srgbClr val="FFFFFF"/>
                </a:solidFill>
                <a:latin typeface="Arial Narrow"/>
                <a:ea typeface="Arial Narrow"/>
                <a:cs typeface="Arial Narrow"/>
                <a:sym typeface="Arial Narrow"/>
              </a:endParaRPr>
            </a:p>
          </p:txBody>
        </p:sp>
        <p:sp>
          <p:nvSpPr>
            <p:cNvPr id="5347" name="Google Shape;5347;p615"/>
            <p:cNvSpPr/>
            <p:nvPr/>
          </p:nvSpPr>
          <p:spPr>
            <a:xfrm>
              <a:off x="1121773" y="1806"/>
              <a:ext cx="708900" cy="7089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8" name="Google Shape;5348;p615"/>
            <p:cNvSpPr txBox="1"/>
            <p:nvPr/>
          </p:nvSpPr>
          <p:spPr>
            <a:xfrm>
              <a:off x="1160685" y="105608"/>
              <a:ext cx="605100" cy="5013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s-PE" sz="1200" b="1" i="0" u="none" strike="noStrike" cap="none">
                  <a:solidFill>
                    <a:srgbClr val="FFFFFF"/>
                  </a:solidFill>
                  <a:latin typeface="Arial Narrow"/>
                  <a:ea typeface="Arial Narrow"/>
                  <a:cs typeface="Arial Narrow"/>
                  <a:sym typeface="Arial Narrow"/>
                </a:rPr>
                <a:t>Minería</a:t>
              </a:r>
              <a:endParaRPr sz="2000" b="0" i="0" u="none" strike="noStrike" cap="none">
                <a:solidFill>
                  <a:srgbClr val="000000"/>
                </a:solidFill>
                <a:latin typeface="Arial"/>
                <a:ea typeface="Arial"/>
                <a:cs typeface="Arial"/>
                <a:sym typeface="Arial"/>
              </a:endParaRPr>
            </a:p>
          </p:txBody>
        </p:sp>
        <p:sp>
          <p:nvSpPr>
            <p:cNvPr id="5349" name="Google Shape;5349;p615"/>
            <p:cNvSpPr/>
            <p:nvPr/>
          </p:nvSpPr>
          <p:spPr>
            <a:xfrm rot="-1080938">
              <a:off x="1865969" y="1078179"/>
              <a:ext cx="142591" cy="240973"/>
            </a:xfrm>
            <a:prstGeom prst="rightArrow">
              <a:avLst>
                <a:gd name="adj1" fmla="val 60000"/>
                <a:gd name="adj2" fmla="val 50000"/>
              </a:avLst>
            </a:pr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0" name="Google Shape;5350;p615"/>
            <p:cNvSpPr txBox="1"/>
            <p:nvPr/>
          </p:nvSpPr>
          <p:spPr>
            <a:xfrm rot="-1083201">
              <a:off x="1867054" y="1132961"/>
              <a:ext cx="99709" cy="144488"/>
            </a:xfrm>
            <a:prstGeom prst="rect">
              <a:avLst/>
            </a:prstGeom>
            <a:solidFill>
              <a:srgbClr val="BFBF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000"/>
                <a:buFont typeface="Arial"/>
                <a:buNone/>
              </a:pPr>
              <a:endParaRPr sz="1000" b="0" i="0" u="none" strike="noStrike" cap="none">
                <a:solidFill>
                  <a:srgbClr val="FFFFFF"/>
                </a:solidFill>
                <a:latin typeface="Arial Narrow"/>
                <a:ea typeface="Arial Narrow"/>
                <a:cs typeface="Arial Narrow"/>
                <a:sym typeface="Arial Narrow"/>
              </a:endParaRPr>
            </a:p>
          </p:txBody>
        </p:sp>
        <p:sp>
          <p:nvSpPr>
            <p:cNvPr id="5351" name="Google Shape;5351;p615"/>
            <p:cNvSpPr/>
            <p:nvPr/>
          </p:nvSpPr>
          <p:spPr>
            <a:xfrm>
              <a:off x="2049285" y="687471"/>
              <a:ext cx="741300" cy="7089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2" name="Google Shape;5352;p615"/>
            <p:cNvSpPr txBox="1"/>
            <p:nvPr/>
          </p:nvSpPr>
          <p:spPr>
            <a:xfrm>
              <a:off x="2064947" y="800274"/>
              <a:ext cx="705600" cy="5013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s-PE" sz="1200" b="1" i="0" u="none" strike="noStrike" cap="none">
                  <a:solidFill>
                    <a:srgbClr val="FFFFFF"/>
                  </a:solidFill>
                  <a:latin typeface="Arial Narrow"/>
                  <a:ea typeface="Arial Narrow"/>
                  <a:cs typeface="Arial Narrow"/>
                  <a:sym typeface="Arial Narrow"/>
                </a:rPr>
                <a:t>Agricultura</a:t>
              </a:r>
              <a:endParaRPr sz="2000" b="0" i="0" u="none" strike="noStrike" cap="none">
                <a:solidFill>
                  <a:srgbClr val="000000"/>
                </a:solidFill>
                <a:latin typeface="Arial"/>
                <a:ea typeface="Arial"/>
                <a:cs typeface="Arial"/>
                <a:sym typeface="Arial"/>
              </a:endParaRPr>
            </a:p>
          </p:txBody>
        </p:sp>
        <p:sp>
          <p:nvSpPr>
            <p:cNvPr id="5353" name="Google Shape;5353;p615"/>
            <p:cNvSpPr/>
            <p:nvPr/>
          </p:nvSpPr>
          <p:spPr>
            <a:xfrm rot="3241388">
              <a:off x="1690163" y="1625918"/>
              <a:ext cx="150138" cy="240989"/>
            </a:xfrm>
            <a:prstGeom prst="rightArrow">
              <a:avLst>
                <a:gd name="adj1" fmla="val 60000"/>
                <a:gd name="adj2" fmla="val 50000"/>
              </a:avLst>
            </a:pr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4" name="Google Shape;5354;p615"/>
            <p:cNvSpPr txBox="1"/>
            <p:nvPr/>
          </p:nvSpPr>
          <p:spPr>
            <a:xfrm rot="3242680">
              <a:off x="1699411" y="1655964"/>
              <a:ext cx="105253" cy="144558"/>
            </a:xfrm>
            <a:prstGeom prst="rect">
              <a:avLst/>
            </a:prstGeom>
            <a:solidFill>
              <a:srgbClr val="BFBF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000"/>
                <a:buFont typeface="Arial"/>
                <a:buNone/>
              </a:pPr>
              <a:endParaRPr sz="1000" b="0" i="0" u="none" strike="noStrike" cap="none">
                <a:solidFill>
                  <a:srgbClr val="FFFFFF"/>
                </a:solidFill>
                <a:latin typeface="Arial Narrow"/>
                <a:ea typeface="Arial Narrow"/>
                <a:cs typeface="Arial Narrow"/>
                <a:sym typeface="Arial Narrow"/>
              </a:endParaRPr>
            </a:p>
          </p:txBody>
        </p:sp>
        <p:sp>
          <p:nvSpPr>
            <p:cNvPr id="5355" name="Google Shape;5355;p615"/>
            <p:cNvSpPr/>
            <p:nvPr/>
          </p:nvSpPr>
          <p:spPr>
            <a:xfrm>
              <a:off x="1705034" y="1796901"/>
              <a:ext cx="708900" cy="7089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6" name="Google Shape;5356;p615"/>
            <p:cNvSpPr txBox="1"/>
            <p:nvPr/>
          </p:nvSpPr>
          <p:spPr>
            <a:xfrm>
              <a:off x="1743946" y="1900703"/>
              <a:ext cx="605100" cy="5013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350"/>
                </a:spcBef>
                <a:spcAft>
                  <a:spcPts val="0"/>
                </a:spcAft>
                <a:buClr>
                  <a:srgbClr val="000000"/>
                </a:buClr>
                <a:buSzPts val="1000"/>
                <a:buFont typeface="Arial"/>
                <a:buNone/>
              </a:pPr>
              <a:r>
                <a:rPr lang="es-PE" sz="1200" b="1" i="0" u="none" strike="noStrike" cap="none">
                  <a:solidFill>
                    <a:srgbClr val="FFFFFF"/>
                  </a:solidFill>
                  <a:latin typeface="Arial Narrow"/>
                  <a:ea typeface="Arial Narrow"/>
                  <a:cs typeface="Arial Narrow"/>
                  <a:sym typeface="Arial Narrow"/>
                </a:rPr>
                <a:t>Salud</a:t>
              </a:r>
              <a:endParaRPr sz="2000" b="0" i="0" u="none" strike="noStrike" cap="none">
                <a:solidFill>
                  <a:srgbClr val="000000"/>
                </a:solidFill>
                <a:latin typeface="Arial"/>
                <a:ea typeface="Arial"/>
                <a:cs typeface="Arial"/>
                <a:sym typeface="Arial"/>
              </a:endParaRPr>
            </a:p>
          </p:txBody>
        </p:sp>
        <p:sp>
          <p:nvSpPr>
            <p:cNvPr id="5357" name="Google Shape;5357;p615"/>
            <p:cNvSpPr/>
            <p:nvPr/>
          </p:nvSpPr>
          <p:spPr>
            <a:xfrm rot="7558612">
              <a:off x="1112017" y="1625971"/>
              <a:ext cx="150138" cy="240989"/>
            </a:xfrm>
            <a:prstGeom prst="rightArrow">
              <a:avLst>
                <a:gd name="adj1" fmla="val 60000"/>
                <a:gd name="adj2" fmla="val 50000"/>
              </a:avLst>
            </a:pr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8" name="Google Shape;5358;p615"/>
            <p:cNvSpPr txBox="1"/>
            <p:nvPr/>
          </p:nvSpPr>
          <p:spPr>
            <a:xfrm rot="-3242680">
              <a:off x="1147665" y="1655854"/>
              <a:ext cx="105253" cy="144558"/>
            </a:xfrm>
            <a:prstGeom prst="rect">
              <a:avLst/>
            </a:prstGeom>
            <a:solidFill>
              <a:srgbClr val="BFBF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000"/>
                <a:buFont typeface="Arial"/>
                <a:buNone/>
              </a:pPr>
              <a:endParaRPr sz="1000" b="0" i="0" u="none" strike="noStrike" cap="none">
                <a:solidFill>
                  <a:srgbClr val="FFFFFF"/>
                </a:solidFill>
                <a:latin typeface="Arial Narrow"/>
                <a:ea typeface="Arial Narrow"/>
                <a:cs typeface="Arial Narrow"/>
                <a:sym typeface="Arial Narrow"/>
              </a:endParaRPr>
            </a:p>
          </p:txBody>
        </p:sp>
        <p:sp>
          <p:nvSpPr>
            <p:cNvPr id="5359" name="Google Shape;5359;p615"/>
            <p:cNvSpPr/>
            <p:nvPr/>
          </p:nvSpPr>
          <p:spPr>
            <a:xfrm>
              <a:off x="538511" y="1796901"/>
              <a:ext cx="708900" cy="7089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0" name="Google Shape;5360;p615"/>
            <p:cNvSpPr txBox="1"/>
            <p:nvPr/>
          </p:nvSpPr>
          <p:spPr>
            <a:xfrm>
              <a:off x="577423" y="1900703"/>
              <a:ext cx="605100" cy="5013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350"/>
                </a:spcBef>
                <a:spcAft>
                  <a:spcPts val="0"/>
                </a:spcAft>
                <a:buClr>
                  <a:srgbClr val="000000"/>
                </a:buClr>
                <a:buSzPts val="1000"/>
                <a:buFont typeface="Arial"/>
                <a:buNone/>
              </a:pPr>
              <a:r>
                <a:rPr lang="es-PE" sz="1200" b="1" i="0" u="none" strike="noStrike" cap="none">
                  <a:solidFill>
                    <a:srgbClr val="FFFFFF"/>
                  </a:solidFill>
                  <a:latin typeface="Arial Narrow"/>
                  <a:ea typeface="Arial Narrow"/>
                  <a:cs typeface="Arial Narrow"/>
                  <a:sym typeface="Arial Narrow"/>
                </a:rPr>
                <a:t>Pesca</a:t>
              </a:r>
              <a:endParaRPr sz="2000" b="0" i="0" u="none" strike="noStrike" cap="none">
                <a:solidFill>
                  <a:srgbClr val="000000"/>
                </a:solidFill>
                <a:latin typeface="Arial"/>
                <a:ea typeface="Arial"/>
                <a:cs typeface="Arial"/>
                <a:sym typeface="Arial"/>
              </a:endParaRPr>
            </a:p>
          </p:txBody>
        </p:sp>
        <p:sp>
          <p:nvSpPr>
            <p:cNvPr id="5361" name="Google Shape;5361;p615"/>
            <p:cNvSpPr/>
            <p:nvPr/>
          </p:nvSpPr>
          <p:spPr>
            <a:xfrm rot="-9717791">
              <a:off x="933275" y="1075985"/>
              <a:ext cx="150180" cy="240973"/>
            </a:xfrm>
            <a:prstGeom prst="rightArrow">
              <a:avLst>
                <a:gd name="adj1" fmla="val 60000"/>
                <a:gd name="adj2" fmla="val 50000"/>
              </a:avLst>
            </a:prstGeom>
            <a:solidFill>
              <a:srgbClr val="BFB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2" name="Google Shape;5362;p615"/>
            <p:cNvSpPr txBox="1"/>
            <p:nvPr/>
          </p:nvSpPr>
          <p:spPr>
            <a:xfrm rot="1078148">
              <a:off x="977202" y="1131119"/>
              <a:ext cx="105023" cy="144488"/>
            </a:xfrm>
            <a:prstGeom prst="rect">
              <a:avLst/>
            </a:prstGeom>
            <a:solidFill>
              <a:srgbClr val="BFBFBF"/>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000"/>
                <a:buFont typeface="Arial"/>
                <a:buNone/>
              </a:pPr>
              <a:endParaRPr sz="1000" b="0" i="0" u="none" strike="noStrike" cap="none">
                <a:solidFill>
                  <a:srgbClr val="FFFFFF"/>
                </a:solidFill>
                <a:latin typeface="Arial Narrow"/>
                <a:ea typeface="Arial Narrow"/>
                <a:cs typeface="Arial Narrow"/>
                <a:sym typeface="Arial Narrow"/>
              </a:endParaRPr>
            </a:p>
          </p:txBody>
        </p:sp>
        <p:sp>
          <p:nvSpPr>
            <p:cNvPr id="5363" name="Google Shape;5363;p615"/>
            <p:cNvSpPr/>
            <p:nvPr/>
          </p:nvSpPr>
          <p:spPr>
            <a:xfrm>
              <a:off x="178036" y="687471"/>
              <a:ext cx="708900" cy="708900"/>
            </a:xfrm>
            <a:prstGeom prst="ellipse">
              <a:avLst/>
            </a:prstGeom>
            <a:solidFill>
              <a:srgbClr val="BFBFB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4" name="Google Shape;5364;p615"/>
            <p:cNvSpPr txBox="1"/>
            <p:nvPr/>
          </p:nvSpPr>
          <p:spPr>
            <a:xfrm>
              <a:off x="216948" y="791273"/>
              <a:ext cx="605100" cy="5013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350"/>
                </a:spcBef>
                <a:spcAft>
                  <a:spcPts val="0"/>
                </a:spcAft>
                <a:buClr>
                  <a:srgbClr val="000000"/>
                </a:buClr>
                <a:buSzPts val="1000"/>
                <a:buFont typeface="Arial"/>
                <a:buNone/>
              </a:pPr>
              <a:r>
                <a:rPr lang="es-PE" sz="1200" b="1" i="0" u="none" strike="noStrike" cap="none">
                  <a:solidFill>
                    <a:srgbClr val="FFFFFF"/>
                  </a:solidFill>
                  <a:latin typeface="Arial Narrow"/>
                  <a:ea typeface="Arial Narrow"/>
                  <a:cs typeface="Arial Narrow"/>
                  <a:sym typeface="Arial Narrow"/>
                </a:rPr>
                <a:t>Turismo</a:t>
              </a:r>
              <a:endParaRPr sz="2000" b="0" i="0" u="none" strike="noStrike" cap="none">
                <a:solidFill>
                  <a:srgbClr val="000000"/>
                </a:solidFill>
                <a:latin typeface="Arial"/>
                <a:ea typeface="Arial"/>
                <a:cs typeface="Arial"/>
                <a:sym typeface="Arial"/>
              </a:endParaRPr>
            </a:p>
          </p:txBody>
        </p:sp>
      </p:grpSp>
      <p:sp>
        <p:nvSpPr>
          <p:cNvPr id="5365" name="Google Shape;5365;p615"/>
          <p:cNvSpPr/>
          <p:nvPr/>
        </p:nvSpPr>
        <p:spPr>
          <a:xfrm>
            <a:off x="290418" y="4226625"/>
            <a:ext cx="310500" cy="248100"/>
          </a:xfrm>
          <a:prstGeom prst="flowChartConnector">
            <a:avLst/>
          </a:prstGeom>
          <a:noFill/>
          <a:ln w="9525"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Arial Narrow"/>
              <a:ea typeface="Arial Narrow"/>
              <a:cs typeface="Arial Narrow"/>
              <a:sym typeface="Arial Narrow"/>
            </a:endParaRPr>
          </a:p>
        </p:txBody>
      </p:sp>
      <p:cxnSp>
        <p:nvCxnSpPr>
          <p:cNvPr id="5366" name="Google Shape;5366;p615"/>
          <p:cNvCxnSpPr>
            <a:stCxn id="5365" idx="2"/>
            <a:endCxn id="5341" idx="1"/>
          </p:cNvCxnSpPr>
          <p:nvPr/>
        </p:nvCxnSpPr>
        <p:spPr>
          <a:xfrm>
            <a:off x="290418" y="4350675"/>
            <a:ext cx="99600" cy="1010400"/>
          </a:xfrm>
          <a:prstGeom prst="curvedConnector3">
            <a:avLst>
              <a:gd name="adj1" fmla="val -229518"/>
            </a:avLst>
          </a:prstGeom>
          <a:noFill/>
          <a:ln w="9525" cap="flat" cmpd="sng">
            <a:solidFill>
              <a:srgbClr val="FF6600"/>
            </a:solidFill>
            <a:prstDash val="solid"/>
            <a:round/>
            <a:headEnd type="none" w="sm" len="sm"/>
            <a:tailEnd type="triangle" w="med" len="med"/>
          </a:ln>
        </p:spPr>
      </p:cxnSp>
      <p:sp>
        <p:nvSpPr>
          <p:cNvPr id="5339" name="Google Shape;5339;p615"/>
          <p:cNvSpPr txBox="1"/>
          <p:nvPr/>
        </p:nvSpPr>
        <p:spPr>
          <a:xfrm>
            <a:off x="354626" y="2283477"/>
            <a:ext cx="2733600" cy="370800"/>
          </a:xfrm>
          <a:prstGeom prst="rect">
            <a:avLst/>
          </a:prstGeom>
          <a:noFill/>
          <a:ln w="9525" cap="flat" cmpd="sng">
            <a:solidFill>
              <a:srgbClr val="00B0F0"/>
            </a:solidFill>
            <a:prstDash val="solid"/>
            <a:round/>
            <a:headEnd type="none" w="sm" len="sm"/>
            <a:tailEnd type="none" w="sm" len="sm"/>
          </a:ln>
        </p:spPr>
        <p:txBody>
          <a:bodyPr spcFirstLastPara="1" wrap="square" lIns="6975" tIns="6975" rIns="6975" bIns="697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s-PE" sz="1300" b="0" i="0" u="none" strike="noStrike" cap="none">
                <a:solidFill>
                  <a:srgbClr val="3F3F3F"/>
                </a:solidFill>
                <a:latin typeface="Arial Narrow"/>
                <a:ea typeface="Arial Narrow"/>
                <a:cs typeface="Arial Narrow"/>
                <a:sym typeface="Arial Narrow"/>
              </a:rPr>
              <a:t>AO:  … en </a:t>
            </a:r>
            <a:r>
              <a:rPr lang="es-PE" sz="1300" b="0" i="0" u="sng" strike="noStrike" cap="none">
                <a:solidFill>
                  <a:srgbClr val="3F3F3F"/>
                </a:solidFill>
                <a:latin typeface="Arial Narrow"/>
                <a:ea typeface="Arial Narrow"/>
                <a:cs typeface="Arial Narrow"/>
                <a:sym typeface="Arial Narrow"/>
              </a:rPr>
              <a:t>Minería</a:t>
            </a:r>
            <a:r>
              <a:rPr lang="es-PE" sz="1300" b="0" i="0" u="none" strike="noStrike" cap="none">
                <a:solidFill>
                  <a:srgbClr val="3F3F3F"/>
                </a:solidFill>
                <a:latin typeface="Arial Narrow"/>
                <a:ea typeface="Arial Narrow"/>
                <a:cs typeface="Arial Narrow"/>
                <a:sym typeface="Arial Narrow"/>
              </a:rPr>
              <a:t> (pequeña, artesanal, informal e ilegal)</a:t>
            </a:r>
            <a:endParaRPr sz="1300" b="0" i="0" u="none" strike="noStrike" cap="none">
              <a:solidFill>
                <a:srgbClr val="3F3F3F"/>
              </a:solidFill>
              <a:latin typeface="Arial Narrow"/>
              <a:ea typeface="Arial Narrow"/>
              <a:cs typeface="Arial Narrow"/>
              <a:sym typeface="Arial Narrow"/>
            </a:endParaRPr>
          </a:p>
        </p:txBody>
      </p:sp>
      <p:sp>
        <p:nvSpPr>
          <p:cNvPr id="5367" name="Google Shape;5367;p615"/>
          <p:cNvSpPr/>
          <p:nvPr/>
        </p:nvSpPr>
        <p:spPr>
          <a:xfrm rot="5400000">
            <a:off x="6707429" y="4489054"/>
            <a:ext cx="335100" cy="343500"/>
          </a:xfrm>
          <a:prstGeom prst="stripedRightArrow">
            <a:avLst>
              <a:gd name="adj1" fmla="val 50000"/>
              <a:gd name="adj2" fmla="val 50000"/>
            </a:avLst>
          </a:prstGeom>
          <a:solidFill>
            <a:srgbClr val="D8D8D8"/>
          </a:solidFill>
          <a:ln w="9525" cap="flat" cmpd="sng">
            <a:solidFill>
              <a:srgbClr val="00B0F0"/>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515151"/>
              </a:solidFill>
              <a:latin typeface="Arial"/>
              <a:ea typeface="Arial"/>
              <a:cs typeface="Arial"/>
              <a:sym typeface="Arial"/>
            </a:endParaRPr>
          </a:p>
        </p:txBody>
      </p:sp>
      <p:sp>
        <p:nvSpPr>
          <p:cNvPr id="5368" name="Google Shape;5368;p615"/>
          <p:cNvSpPr/>
          <p:nvPr/>
        </p:nvSpPr>
        <p:spPr>
          <a:xfrm>
            <a:off x="9183405" y="5262758"/>
            <a:ext cx="16659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200" b="0" i="0" u="none" strike="noStrike" cap="none">
                <a:solidFill>
                  <a:srgbClr val="0070C0"/>
                </a:solidFill>
                <a:latin typeface="Arial Narrow"/>
                <a:ea typeface="Arial Narrow"/>
                <a:cs typeface="Arial Narrow"/>
                <a:sym typeface="Arial Narrow"/>
              </a:rPr>
              <a:t> </a:t>
            </a:r>
            <a:endParaRPr sz="1800" b="0" i="0" u="none" strike="noStrike" cap="none">
              <a:solidFill>
                <a:srgbClr val="000000"/>
              </a:solidFill>
              <a:latin typeface="Arial Narrow"/>
              <a:ea typeface="Arial Narrow"/>
              <a:cs typeface="Arial Narrow"/>
              <a:sym typeface="Arial Narrow"/>
            </a:endParaRPr>
          </a:p>
        </p:txBody>
      </p:sp>
      <p:cxnSp>
        <p:nvCxnSpPr>
          <p:cNvPr id="5369" name="Google Shape;5369;p615"/>
          <p:cNvCxnSpPr>
            <a:stCxn id="5323" idx="2"/>
          </p:cNvCxnSpPr>
          <p:nvPr/>
        </p:nvCxnSpPr>
        <p:spPr>
          <a:xfrm rot="5400000">
            <a:off x="3482199" y="4304386"/>
            <a:ext cx="885000" cy="1451100"/>
          </a:xfrm>
          <a:prstGeom prst="curvedConnector4">
            <a:avLst>
              <a:gd name="adj1" fmla="val 9563"/>
              <a:gd name="adj2" fmla="val 115760"/>
            </a:avLst>
          </a:prstGeom>
          <a:noFill/>
          <a:ln w="9525" cap="flat" cmpd="sng">
            <a:solidFill>
              <a:srgbClr val="FF6600"/>
            </a:solidFill>
            <a:prstDash val="solid"/>
            <a:round/>
            <a:headEnd type="none" w="sm" len="sm"/>
            <a:tailEnd type="triangle" w="med" len="med"/>
          </a:ln>
        </p:spPr>
      </p:cxnSp>
      <p:sp>
        <p:nvSpPr>
          <p:cNvPr id="5370" name="Google Shape;5370;p615"/>
          <p:cNvSpPr/>
          <p:nvPr/>
        </p:nvSpPr>
        <p:spPr>
          <a:xfrm>
            <a:off x="6459855" y="4894081"/>
            <a:ext cx="999000" cy="1110300"/>
          </a:xfrm>
          <a:prstGeom prst="round2DiagRect">
            <a:avLst>
              <a:gd name="adj1" fmla="val 16667"/>
              <a:gd name="adj2" fmla="val 0"/>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200" b="0" i="0" u="none" strike="noStrike" cap="none">
                <a:solidFill>
                  <a:srgbClr val="0070C0"/>
                </a:solidFill>
                <a:latin typeface="Arial Narrow"/>
                <a:ea typeface="Arial Narrow"/>
                <a:cs typeface="Arial Narrow"/>
                <a:sym typeface="Arial Narrow"/>
              </a:rPr>
              <a:t>POI Multianual</a:t>
            </a:r>
            <a:endParaRPr sz="20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PE" sz="1200" b="0" i="0" u="none" strike="noStrike" cap="none">
                <a:solidFill>
                  <a:srgbClr val="0070C0"/>
                </a:solidFill>
                <a:latin typeface="Arial Narrow"/>
                <a:ea typeface="Arial Narrow"/>
                <a:cs typeface="Arial Narrow"/>
                <a:sym typeface="Arial Narrow"/>
              </a:rPr>
              <a:t>(Actividades Operativas e Inversiones)</a:t>
            </a:r>
            <a:endParaRPr sz="1200" b="0" i="0" u="none" strike="noStrike" cap="none">
              <a:solidFill>
                <a:srgbClr val="0070C0"/>
              </a:solidFill>
              <a:latin typeface="Arial Narrow"/>
              <a:ea typeface="Arial Narrow"/>
              <a:cs typeface="Arial Narrow"/>
              <a:sym typeface="Arial Narrow"/>
            </a:endParaRPr>
          </a:p>
        </p:txBody>
      </p:sp>
      <p:sp>
        <p:nvSpPr>
          <p:cNvPr id="5371" name="Google Shape;5371;p615"/>
          <p:cNvSpPr/>
          <p:nvPr/>
        </p:nvSpPr>
        <p:spPr>
          <a:xfrm>
            <a:off x="8134409" y="5989093"/>
            <a:ext cx="14595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1400"/>
              <a:buFont typeface="Arial Narrow"/>
              <a:buNone/>
            </a:pPr>
            <a:r>
              <a:rPr lang="es-PE" sz="1200" b="0" i="0" u="none" strike="noStrike" cap="none">
                <a:solidFill>
                  <a:srgbClr val="0070C0"/>
                </a:solidFill>
                <a:latin typeface="Arial Narrow"/>
                <a:ea typeface="Arial Narrow"/>
                <a:cs typeface="Arial Narrow"/>
                <a:sym typeface="Arial Narrow"/>
              </a:rPr>
              <a:t>Bienes y servicios que se requieren</a:t>
            </a:r>
            <a:endParaRPr sz="1200" b="0" i="0" u="none" strike="noStrike" cap="none">
              <a:solidFill>
                <a:srgbClr val="0070C0"/>
              </a:solidFill>
              <a:latin typeface="Arial Narrow"/>
              <a:ea typeface="Arial Narrow"/>
              <a:cs typeface="Arial Narrow"/>
              <a:sym typeface="Arial Narrow"/>
            </a:endParaRPr>
          </a:p>
        </p:txBody>
      </p:sp>
      <p:sp>
        <p:nvSpPr>
          <p:cNvPr id="5372" name="Google Shape;5372;p615"/>
          <p:cNvSpPr/>
          <p:nvPr/>
        </p:nvSpPr>
        <p:spPr>
          <a:xfrm>
            <a:off x="10011706" y="5667402"/>
            <a:ext cx="1176553" cy="765703"/>
          </a:xfrm>
          <a:prstGeom prst="flowChartMagneticDisk">
            <a:avLst/>
          </a:prstGeom>
          <a:solidFill>
            <a:srgbClr val="D8D8D8"/>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70C0"/>
              </a:solidFill>
              <a:latin typeface="Arial"/>
              <a:ea typeface="Arial"/>
              <a:cs typeface="Arial"/>
              <a:sym typeface="Arial"/>
            </a:endParaRPr>
          </a:p>
        </p:txBody>
      </p:sp>
      <p:sp>
        <p:nvSpPr>
          <p:cNvPr id="5373" name="Google Shape;5373;p615"/>
          <p:cNvSpPr/>
          <p:nvPr/>
        </p:nvSpPr>
        <p:spPr>
          <a:xfrm>
            <a:off x="10143424" y="5939605"/>
            <a:ext cx="10056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PE" sz="1200" b="0" i="0" u="none" strike="noStrike" cap="none">
                <a:solidFill>
                  <a:srgbClr val="262626"/>
                </a:solidFill>
                <a:latin typeface="Arial Narrow"/>
                <a:ea typeface="Arial Narrow"/>
                <a:cs typeface="Arial Narrow"/>
                <a:sym typeface="Arial Narrow"/>
              </a:rPr>
              <a:t>Aplicativo CEPLAN v.01</a:t>
            </a:r>
            <a:endParaRPr sz="1400" b="0" i="0" u="none" strike="noStrike" cap="none">
              <a:solidFill>
                <a:srgbClr val="000000"/>
              </a:solidFill>
              <a:latin typeface="Arial Narrow"/>
              <a:ea typeface="Arial Narrow"/>
              <a:cs typeface="Arial Narrow"/>
              <a:sym typeface="Arial Narrow"/>
            </a:endParaRPr>
          </a:p>
        </p:txBody>
      </p:sp>
      <p:sp>
        <p:nvSpPr>
          <p:cNvPr id="5374" name="Google Shape;5374;p615"/>
          <p:cNvSpPr/>
          <p:nvPr/>
        </p:nvSpPr>
        <p:spPr>
          <a:xfrm>
            <a:off x="341218" y="155399"/>
            <a:ext cx="9156000" cy="480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35"/>
              <a:buFont typeface="Arial"/>
              <a:buNone/>
            </a:pPr>
            <a:r>
              <a:rPr lang="es-PE" sz="2700" b="1" i="0" u="none" strike="noStrike" cap="none">
                <a:solidFill>
                  <a:srgbClr val="003FA2"/>
                </a:solidFill>
                <a:latin typeface="Arial Black"/>
                <a:ea typeface="Arial Black"/>
                <a:cs typeface="Arial Black"/>
                <a:sym typeface="Arial Black"/>
              </a:rPr>
              <a:t>Programación de actividades operativas en PP 0144 - GORE  1/</a:t>
            </a:r>
            <a:endParaRPr sz="2700" b="1" i="0" u="none" strike="noStrike" cap="none">
              <a:solidFill>
                <a:srgbClr val="003FA2"/>
              </a:solidFill>
              <a:latin typeface="Arial Black"/>
              <a:ea typeface="Arial Black"/>
              <a:cs typeface="Arial Black"/>
              <a:sym typeface="Arial Black"/>
            </a:endParaRPr>
          </a:p>
        </p:txBody>
      </p:sp>
      <p:sp>
        <p:nvSpPr>
          <p:cNvPr id="5375" name="Google Shape;5375;p615"/>
          <p:cNvSpPr/>
          <p:nvPr/>
        </p:nvSpPr>
        <p:spPr>
          <a:xfrm>
            <a:off x="521248" y="1158824"/>
            <a:ext cx="22815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1400"/>
              <a:buFont typeface="Arial Narrow"/>
              <a:buNone/>
            </a:pPr>
            <a:r>
              <a:rPr lang="es-PE" sz="1400" b="1" i="0" u="none" strike="noStrike" cap="none">
                <a:solidFill>
                  <a:srgbClr val="0070C0"/>
                </a:solidFill>
                <a:latin typeface="Arial Narrow"/>
                <a:ea typeface="Arial Narrow"/>
                <a:cs typeface="Arial Narrow"/>
                <a:sym typeface="Arial Narrow"/>
              </a:rPr>
              <a:t>ACTIVIDAD 5005940 (Informe)</a:t>
            </a:r>
            <a:endParaRPr sz="1800" b="0" i="0" u="none" strike="noStrike" cap="none">
              <a:solidFill>
                <a:srgbClr val="515151"/>
              </a:solidFill>
              <a:latin typeface="Arial"/>
              <a:ea typeface="Arial"/>
              <a:cs typeface="Arial"/>
              <a:sym typeface="Arial"/>
            </a:endParaRPr>
          </a:p>
        </p:txBody>
      </p:sp>
      <p:sp>
        <p:nvSpPr>
          <p:cNvPr id="5376" name="Google Shape;5376;p615"/>
          <p:cNvSpPr/>
          <p:nvPr/>
        </p:nvSpPr>
        <p:spPr>
          <a:xfrm>
            <a:off x="3130836" y="1158824"/>
            <a:ext cx="31068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1400"/>
              <a:buFont typeface="Arial Narrow"/>
              <a:buNone/>
            </a:pPr>
            <a:r>
              <a:rPr lang="es-PE" sz="1400" b="1" i="0" u="none" strike="noStrike" cap="none">
                <a:solidFill>
                  <a:srgbClr val="0070C0"/>
                </a:solidFill>
                <a:latin typeface="Arial Narrow"/>
                <a:ea typeface="Arial Narrow"/>
                <a:cs typeface="Arial Narrow"/>
                <a:sym typeface="Arial Narrow"/>
              </a:rPr>
              <a:t>ACTIVIDAD 5005941 (Documento técnico)</a:t>
            </a:r>
            <a:endParaRPr sz="1800" b="0" i="0" u="none" strike="noStrike" cap="none">
              <a:solidFill>
                <a:srgbClr val="515151"/>
              </a:solidFill>
              <a:latin typeface="Arial"/>
              <a:ea typeface="Arial"/>
              <a:cs typeface="Arial"/>
              <a:sym typeface="Arial"/>
            </a:endParaRPr>
          </a:p>
        </p:txBody>
      </p:sp>
      <p:sp>
        <p:nvSpPr>
          <p:cNvPr id="5377" name="Google Shape;5377;p615"/>
          <p:cNvSpPr/>
          <p:nvPr/>
        </p:nvSpPr>
        <p:spPr>
          <a:xfrm>
            <a:off x="6340427" y="1158824"/>
            <a:ext cx="2525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1400"/>
              <a:buFont typeface="Arial Narrow"/>
              <a:buNone/>
            </a:pPr>
            <a:r>
              <a:rPr lang="es-PE" sz="1400" b="1" i="0" u="none" strike="noStrike" cap="none">
                <a:solidFill>
                  <a:srgbClr val="0070C0"/>
                </a:solidFill>
                <a:latin typeface="Arial Narrow"/>
                <a:ea typeface="Arial Narrow"/>
                <a:cs typeface="Arial Narrow"/>
                <a:sym typeface="Arial Narrow"/>
              </a:rPr>
              <a:t>ACTIVIDAD 5005942 (Expediente)</a:t>
            </a:r>
            <a:endParaRPr sz="1800" b="0" i="0" u="none" strike="noStrike" cap="none">
              <a:solidFill>
                <a:srgbClr val="515151"/>
              </a:solidFill>
              <a:latin typeface="Arial"/>
              <a:ea typeface="Arial"/>
              <a:cs typeface="Arial"/>
              <a:sym typeface="Arial"/>
            </a:endParaRPr>
          </a:p>
        </p:txBody>
      </p:sp>
      <p:sp>
        <p:nvSpPr>
          <p:cNvPr id="5378" name="Google Shape;5378;p615"/>
          <p:cNvSpPr/>
          <p:nvPr/>
        </p:nvSpPr>
        <p:spPr>
          <a:xfrm>
            <a:off x="9137133" y="2980943"/>
            <a:ext cx="322800" cy="633000"/>
          </a:xfrm>
          <a:prstGeom prst="stripedRightArrow">
            <a:avLst>
              <a:gd name="adj1" fmla="val 50000"/>
              <a:gd name="adj2" fmla="val 5000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79" name="Google Shape;5379;p615"/>
          <p:cNvSpPr/>
          <p:nvPr/>
        </p:nvSpPr>
        <p:spPr>
          <a:xfrm>
            <a:off x="7793466" y="5220592"/>
            <a:ext cx="300900" cy="281100"/>
          </a:xfrm>
          <a:prstGeom prst="stripedRightArrow">
            <a:avLst>
              <a:gd name="adj1" fmla="val 50000"/>
              <a:gd name="adj2" fmla="val 50000"/>
            </a:avLst>
          </a:prstGeom>
          <a:solidFill>
            <a:srgbClr val="D8D8D8"/>
          </a:solidFill>
          <a:ln w="9525" cap="flat" cmpd="sng">
            <a:solidFill>
              <a:srgbClr val="00B0F0"/>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515151"/>
              </a:solidFill>
              <a:latin typeface="Arial"/>
              <a:ea typeface="Arial"/>
              <a:cs typeface="Arial"/>
              <a:sym typeface="Arial"/>
            </a:endParaRPr>
          </a:p>
        </p:txBody>
      </p:sp>
      <p:sp>
        <p:nvSpPr>
          <p:cNvPr id="5380" name="Google Shape;5380;p615"/>
          <p:cNvSpPr/>
          <p:nvPr/>
        </p:nvSpPr>
        <p:spPr>
          <a:xfrm>
            <a:off x="8352115" y="4894081"/>
            <a:ext cx="1023900" cy="1110300"/>
          </a:xfrm>
          <a:prstGeom prst="round2DiagRect">
            <a:avLst>
              <a:gd name="adj1" fmla="val 16667"/>
              <a:gd name="adj2" fmla="val 0"/>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1200"/>
              <a:buFont typeface="Arial Narrow"/>
              <a:buNone/>
            </a:pPr>
            <a:r>
              <a:rPr lang="es-PE" sz="1200" b="0" i="0" u="none" strike="noStrike" cap="none">
                <a:solidFill>
                  <a:srgbClr val="0070C0"/>
                </a:solidFill>
                <a:latin typeface="Arial Narrow"/>
                <a:ea typeface="Arial Narrow"/>
                <a:cs typeface="Arial Narrow"/>
                <a:sym typeface="Arial Narrow"/>
              </a:rPr>
              <a:t>Cuadro Multianual de Necesidades</a:t>
            </a:r>
            <a:endParaRPr sz="1800" b="0" i="0" u="none" strike="noStrike" cap="none">
              <a:solidFill>
                <a:srgbClr val="515151"/>
              </a:solidFill>
              <a:latin typeface="Arial"/>
              <a:ea typeface="Arial"/>
              <a:cs typeface="Arial"/>
              <a:sym typeface="Arial"/>
            </a:endParaRPr>
          </a:p>
        </p:txBody>
      </p:sp>
      <p:sp>
        <p:nvSpPr>
          <p:cNvPr id="5381" name="Google Shape;5381;p615"/>
          <p:cNvSpPr/>
          <p:nvPr/>
        </p:nvSpPr>
        <p:spPr>
          <a:xfrm>
            <a:off x="9528169" y="5892228"/>
            <a:ext cx="300900" cy="281100"/>
          </a:xfrm>
          <a:prstGeom prst="stripedRightArrow">
            <a:avLst>
              <a:gd name="adj1" fmla="val 50000"/>
              <a:gd name="adj2" fmla="val 50000"/>
            </a:avLst>
          </a:prstGeom>
          <a:solidFill>
            <a:srgbClr val="D8D8D8"/>
          </a:solidFill>
          <a:ln w="9525" cap="flat" cmpd="sng">
            <a:solidFill>
              <a:srgbClr val="00B0F0"/>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515151"/>
              </a:solidFill>
              <a:latin typeface="Arial"/>
              <a:ea typeface="Arial"/>
              <a:cs typeface="Arial"/>
              <a:sym typeface="Arial"/>
            </a:endParaRPr>
          </a:p>
        </p:txBody>
      </p:sp>
      <p:sp>
        <p:nvSpPr>
          <p:cNvPr id="5382" name="Google Shape;5382;p615"/>
          <p:cNvSpPr/>
          <p:nvPr/>
        </p:nvSpPr>
        <p:spPr>
          <a:xfrm>
            <a:off x="389893" y="6201722"/>
            <a:ext cx="31086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92E"/>
              </a:buClr>
              <a:buSzPts val="1100"/>
              <a:buFont typeface="Arial Narrow"/>
              <a:buNone/>
            </a:pPr>
            <a:r>
              <a:rPr lang="es-PE" sz="1100" b="0" i="0" u="none" strike="noStrike" cap="none">
                <a:solidFill>
                  <a:srgbClr val="26292E"/>
                </a:solidFill>
                <a:latin typeface="Arial Narrow"/>
                <a:ea typeface="Arial Narrow"/>
                <a:cs typeface="Arial Narrow"/>
                <a:sym typeface="Arial Narrow"/>
              </a:rPr>
              <a:t>1/ De la segunda edición de la Guía Rápida del PP 0144.</a:t>
            </a:r>
            <a:endParaRPr sz="1800" b="0" i="0" u="none" strike="noStrike" cap="none">
              <a:solidFill>
                <a:srgbClr val="515151"/>
              </a:solidFill>
              <a:latin typeface="Arial"/>
              <a:ea typeface="Arial"/>
              <a:cs typeface="Arial"/>
              <a:sym typeface="Arial"/>
            </a:endParaRPr>
          </a:p>
        </p:txBody>
      </p:sp>
      <p:cxnSp>
        <p:nvCxnSpPr>
          <p:cNvPr id="5383" name="Google Shape;5383;p615"/>
          <p:cNvCxnSpPr>
            <a:stCxn id="5324" idx="1"/>
          </p:cNvCxnSpPr>
          <p:nvPr/>
        </p:nvCxnSpPr>
        <p:spPr>
          <a:xfrm>
            <a:off x="3238039" y="1804067"/>
            <a:ext cx="42900" cy="664800"/>
          </a:xfrm>
          <a:prstGeom prst="curvedConnector4">
            <a:avLst>
              <a:gd name="adj1" fmla="val -532869"/>
              <a:gd name="adj2" fmla="val 99047"/>
            </a:avLst>
          </a:prstGeom>
          <a:noFill/>
          <a:ln w="9525" cap="flat" cmpd="sng">
            <a:solidFill>
              <a:srgbClr val="FF6600"/>
            </a:solidFill>
            <a:prstDash val="solid"/>
            <a:round/>
            <a:headEnd type="none" w="sm" len="sm"/>
            <a:tailEnd type="triangle" w="med" len="med"/>
          </a:ln>
        </p:spPr>
      </p:cxnSp>
      <p:cxnSp>
        <p:nvCxnSpPr>
          <p:cNvPr id="5384" name="Google Shape;5384;p615"/>
          <p:cNvCxnSpPr>
            <a:stCxn id="5326" idx="1"/>
            <a:endCxn id="5332" idx="1"/>
          </p:cNvCxnSpPr>
          <p:nvPr/>
        </p:nvCxnSpPr>
        <p:spPr>
          <a:xfrm>
            <a:off x="6199423" y="1797847"/>
            <a:ext cx="34200" cy="650700"/>
          </a:xfrm>
          <a:prstGeom prst="curvedConnector3">
            <a:avLst>
              <a:gd name="adj1" fmla="val -668421"/>
            </a:avLst>
          </a:prstGeom>
          <a:noFill/>
          <a:ln w="9525" cap="flat" cmpd="sng">
            <a:solidFill>
              <a:srgbClr val="FF6600"/>
            </a:solidFill>
            <a:prstDash val="solid"/>
            <a:round/>
            <a:headEnd type="none" w="sm" len="sm"/>
            <a:tailEnd type="triangle" w="med" len="med"/>
          </a:ln>
        </p:spPr>
      </p:cxnSp>
      <p:sp>
        <p:nvSpPr>
          <p:cNvPr id="5385" name="Google Shape;5385;p615"/>
          <p:cNvSpPr/>
          <p:nvPr/>
        </p:nvSpPr>
        <p:spPr>
          <a:xfrm>
            <a:off x="122831" y="1001522"/>
            <a:ext cx="3019800" cy="3585900"/>
          </a:xfrm>
          <a:prstGeom prst="rect">
            <a:avLst/>
          </a:prstGeom>
          <a:noFill/>
          <a:ln w="28575" cap="flat" cmpd="sng">
            <a:solidFill>
              <a:srgbClr val="FF00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86" name="Google Shape;5386;p615"/>
          <p:cNvSpPr/>
          <p:nvPr/>
        </p:nvSpPr>
        <p:spPr>
          <a:xfrm>
            <a:off x="389893" y="6357424"/>
            <a:ext cx="10834200" cy="5079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6292E"/>
              </a:buClr>
              <a:buSzPts val="1100"/>
              <a:buFont typeface="Arial"/>
              <a:buNone/>
            </a:pPr>
            <a:r>
              <a:rPr lang="es-PE" sz="1600" b="0" i="0" u="none" strike="noStrike" cap="none">
                <a:solidFill>
                  <a:srgbClr val="FF0000"/>
                </a:solidFill>
                <a:latin typeface="Arial Narrow"/>
                <a:ea typeface="Arial Narrow"/>
                <a:cs typeface="Arial Narrow"/>
                <a:sym typeface="Arial Narrow"/>
              </a:rPr>
              <a:t>*</a:t>
            </a:r>
            <a:r>
              <a:rPr lang="es-PE" sz="1100" b="0" i="0" u="none" strike="noStrike" cap="none">
                <a:solidFill>
                  <a:srgbClr val="26292E"/>
                </a:solidFill>
                <a:latin typeface="Arial Narrow"/>
                <a:ea typeface="Arial Narrow"/>
                <a:cs typeface="Arial Narrow"/>
                <a:sym typeface="Arial Narrow"/>
              </a:rPr>
              <a:t>Al no haberse identificado a la fecha "funciones de evaluación (vigilancia y seguimiento de la calidad ambiental)" en los Ministerios susceptibles de ser transferidas a los </a:t>
            </a:r>
            <a:r>
              <a:rPr lang="es-PE" sz="1100" b="1" i="0" u="none" strike="noStrike" cap="none">
                <a:solidFill>
                  <a:srgbClr val="FF0000"/>
                </a:solidFill>
                <a:latin typeface="Arial Narrow"/>
                <a:ea typeface="Arial Narrow"/>
                <a:cs typeface="Arial Narrow"/>
                <a:sym typeface="Arial Narrow"/>
              </a:rPr>
              <a:t>GORE</a:t>
            </a:r>
            <a:r>
              <a:rPr lang="es-PE" sz="1100" b="0" i="0" u="none" strike="noStrike" cap="none">
                <a:solidFill>
                  <a:srgbClr val="26292E"/>
                </a:solidFill>
                <a:latin typeface="Arial Narrow"/>
                <a:ea typeface="Arial Narrow"/>
                <a:cs typeface="Arial Narrow"/>
                <a:sym typeface="Arial Narrow"/>
              </a:rPr>
              <a:t>, estas no corresponden sean programadas, formuladas ni ejecutadas. Sin embargo, cuando así corresponda esta ACTIVIDAD se encuentra habilitada para su programación por los GORES.</a:t>
            </a:r>
            <a:endParaRPr sz="1100" b="0" i="0" u="none" strike="noStrike" cap="none">
              <a:solidFill>
                <a:srgbClr val="26292E"/>
              </a:solidFill>
              <a:latin typeface="Arial Narrow"/>
              <a:ea typeface="Arial Narrow"/>
              <a:cs typeface="Arial Narrow"/>
              <a:sym typeface="Arial Narrow"/>
            </a:endParaRPr>
          </a:p>
        </p:txBody>
      </p:sp>
      <p:pic>
        <p:nvPicPr>
          <p:cNvPr id="5387" name="Google Shape;5387;p615" descr="Lista de comprobación con relleno sólido"/>
          <p:cNvPicPr preferRelativeResize="0"/>
          <p:nvPr/>
        </p:nvPicPr>
        <p:blipFill rotWithShape="1">
          <a:blip r:embed="rId3">
            <a:alphaModFix/>
          </a:blip>
          <a:srcRect/>
          <a:stretch/>
        </p:blipFill>
        <p:spPr>
          <a:xfrm>
            <a:off x="9330328" y="2900280"/>
            <a:ext cx="914400"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65"/>
                                        </p:tgtEl>
                                        <p:attrNameLst>
                                          <p:attrName>style.visibility</p:attrName>
                                        </p:attrNameLst>
                                      </p:cBhvr>
                                      <p:to>
                                        <p:strVal val="visible"/>
                                      </p:to>
                                    </p:set>
                                    <p:animEffect transition="in" filter="fade">
                                      <p:cBhvr>
                                        <p:cTn id="7" dur="1000"/>
                                        <p:tgtEl>
                                          <p:spTgt spid="5365"/>
                                        </p:tgtEl>
                                      </p:cBhvr>
                                    </p:animEffect>
                                  </p:childTnLst>
                                </p:cTn>
                              </p:par>
                              <p:par>
                                <p:cTn id="8" presetID="10" presetClass="entr" presetSubtype="0" fill="hold" nodeType="withEffect">
                                  <p:stCondLst>
                                    <p:cond delay="0"/>
                                  </p:stCondLst>
                                  <p:childTnLst>
                                    <p:set>
                                      <p:cBhvr>
                                        <p:cTn id="9" dur="1" fill="hold">
                                          <p:stCondLst>
                                            <p:cond delay="0"/>
                                          </p:stCondLst>
                                        </p:cTn>
                                        <p:tgtEl>
                                          <p:spTgt spid="5366"/>
                                        </p:tgtEl>
                                        <p:attrNameLst>
                                          <p:attrName>style.visibility</p:attrName>
                                        </p:attrNameLst>
                                      </p:cBhvr>
                                      <p:to>
                                        <p:strVal val="visible"/>
                                      </p:to>
                                    </p:set>
                                    <p:animEffect transition="in" filter="fade">
                                      <p:cBhvr>
                                        <p:cTn id="10" dur="1000"/>
                                        <p:tgtEl>
                                          <p:spTgt spid="5366"/>
                                        </p:tgtEl>
                                      </p:cBhvr>
                                    </p:animEffect>
                                  </p:childTnLst>
                                </p:cTn>
                              </p:par>
                              <p:par>
                                <p:cTn id="11" presetID="10" presetClass="entr" presetSubtype="0" fill="hold" nodeType="withEffect">
                                  <p:stCondLst>
                                    <p:cond delay="0"/>
                                  </p:stCondLst>
                                  <p:childTnLst>
                                    <p:set>
                                      <p:cBhvr>
                                        <p:cTn id="12" dur="1" fill="hold">
                                          <p:stCondLst>
                                            <p:cond delay="0"/>
                                          </p:stCondLst>
                                        </p:cTn>
                                        <p:tgtEl>
                                          <p:spTgt spid="5341"/>
                                        </p:tgtEl>
                                        <p:attrNameLst>
                                          <p:attrName>style.visibility</p:attrName>
                                        </p:attrNameLst>
                                      </p:cBhvr>
                                      <p:to>
                                        <p:strVal val="visible"/>
                                      </p:to>
                                    </p:set>
                                    <p:animEffect transition="in" filter="fade">
                                      <p:cBhvr>
                                        <p:cTn id="13" dur="1000"/>
                                        <p:tgtEl>
                                          <p:spTgt spid="53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318"/>
                                        </p:tgtEl>
                                        <p:attrNameLst>
                                          <p:attrName>style.visibility</p:attrName>
                                        </p:attrNameLst>
                                      </p:cBhvr>
                                      <p:to>
                                        <p:strVal val="visible"/>
                                      </p:to>
                                    </p:set>
                                    <p:animEffect transition="in" filter="fade">
                                      <p:cBhvr>
                                        <p:cTn id="18" dur="1000"/>
                                        <p:tgtEl>
                                          <p:spTgt spid="5318"/>
                                        </p:tgtEl>
                                      </p:cBhvr>
                                    </p:animEffect>
                                  </p:childTnLst>
                                </p:cTn>
                              </p:par>
                              <p:par>
                                <p:cTn id="19" presetID="10" presetClass="entr" presetSubtype="0" fill="hold" nodeType="withEffect">
                                  <p:stCondLst>
                                    <p:cond delay="0"/>
                                  </p:stCondLst>
                                  <p:childTnLst>
                                    <p:set>
                                      <p:cBhvr>
                                        <p:cTn id="20" dur="1" fill="hold">
                                          <p:stCondLst>
                                            <p:cond delay="0"/>
                                          </p:stCondLst>
                                        </p:cTn>
                                        <p:tgtEl>
                                          <p:spTgt spid="5319"/>
                                        </p:tgtEl>
                                        <p:attrNameLst>
                                          <p:attrName>style.visibility</p:attrName>
                                        </p:attrNameLst>
                                      </p:cBhvr>
                                      <p:to>
                                        <p:strVal val="visible"/>
                                      </p:to>
                                    </p:set>
                                    <p:animEffect transition="in" filter="fade">
                                      <p:cBhvr>
                                        <p:cTn id="21" dur="1000"/>
                                        <p:tgtEl>
                                          <p:spTgt spid="5319"/>
                                        </p:tgtEl>
                                      </p:cBhvr>
                                    </p:animEffect>
                                  </p:childTnLst>
                                </p:cTn>
                              </p:par>
                              <p:par>
                                <p:cTn id="22" presetID="10" presetClass="entr" presetSubtype="0" fill="hold" nodeType="withEffect">
                                  <p:stCondLst>
                                    <p:cond delay="0"/>
                                  </p:stCondLst>
                                  <p:childTnLst>
                                    <p:set>
                                      <p:cBhvr>
                                        <p:cTn id="23" dur="1" fill="hold">
                                          <p:stCondLst>
                                            <p:cond delay="0"/>
                                          </p:stCondLst>
                                        </p:cTn>
                                        <p:tgtEl>
                                          <p:spTgt spid="5320"/>
                                        </p:tgtEl>
                                        <p:attrNameLst>
                                          <p:attrName>style.visibility</p:attrName>
                                        </p:attrNameLst>
                                      </p:cBhvr>
                                      <p:to>
                                        <p:strVal val="visible"/>
                                      </p:to>
                                    </p:set>
                                    <p:animEffect transition="in" filter="fade">
                                      <p:cBhvr>
                                        <p:cTn id="24" dur="1000"/>
                                        <p:tgtEl>
                                          <p:spTgt spid="5320"/>
                                        </p:tgtEl>
                                      </p:cBhvr>
                                    </p:animEffect>
                                  </p:childTnLst>
                                </p:cTn>
                              </p:par>
                              <p:par>
                                <p:cTn id="25" presetID="10" presetClass="entr" presetSubtype="0" fill="hold" nodeType="withEffect">
                                  <p:stCondLst>
                                    <p:cond delay="0"/>
                                  </p:stCondLst>
                                  <p:childTnLst>
                                    <p:set>
                                      <p:cBhvr>
                                        <p:cTn id="26" dur="1" fill="hold">
                                          <p:stCondLst>
                                            <p:cond delay="0"/>
                                          </p:stCondLst>
                                        </p:cTn>
                                        <p:tgtEl>
                                          <p:spTgt spid="5321"/>
                                        </p:tgtEl>
                                        <p:attrNameLst>
                                          <p:attrName>style.visibility</p:attrName>
                                        </p:attrNameLst>
                                      </p:cBhvr>
                                      <p:to>
                                        <p:strVal val="visible"/>
                                      </p:to>
                                    </p:set>
                                    <p:animEffect transition="in" filter="fade">
                                      <p:cBhvr>
                                        <p:cTn id="27" dur="1000"/>
                                        <p:tgtEl>
                                          <p:spTgt spid="5321"/>
                                        </p:tgtEl>
                                      </p:cBhvr>
                                    </p:animEffect>
                                  </p:childTnLst>
                                </p:cTn>
                              </p:par>
                              <p:par>
                                <p:cTn id="28" presetID="10" presetClass="entr" presetSubtype="0" fill="hold" nodeType="withEffect">
                                  <p:stCondLst>
                                    <p:cond delay="0"/>
                                  </p:stCondLst>
                                  <p:childTnLst>
                                    <p:set>
                                      <p:cBhvr>
                                        <p:cTn id="29" dur="1" fill="hold">
                                          <p:stCondLst>
                                            <p:cond delay="0"/>
                                          </p:stCondLst>
                                        </p:cTn>
                                        <p:tgtEl>
                                          <p:spTgt spid="5322"/>
                                        </p:tgtEl>
                                        <p:attrNameLst>
                                          <p:attrName>style.visibility</p:attrName>
                                        </p:attrNameLst>
                                      </p:cBhvr>
                                      <p:to>
                                        <p:strVal val="visible"/>
                                      </p:to>
                                    </p:set>
                                    <p:animEffect transition="in" filter="fade">
                                      <p:cBhvr>
                                        <p:cTn id="30" dur="1000"/>
                                        <p:tgtEl>
                                          <p:spTgt spid="5322"/>
                                        </p:tgtEl>
                                      </p:cBhvr>
                                    </p:animEffect>
                                  </p:childTnLst>
                                </p:cTn>
                              </p:par>
                              <p:par>
                                <p:cTn id="31" presetID="10" presetClass="entr" presetSubtype="0" fill="hold" nodeType="withEffect">
                                  <p:stCondLst>
                                    <p:cond delay="0"/>
                                  </p:stCondLst>
                                  <p:childTnLst>
                                    <p:set>
                                      <p:cBhvr>
                                        <p:cTn id="32" dur="1" fill="hold">
                                          <p:stCondLst>
                                            <p:cond delay="0"/>
                                          </p:stCondLst>
                                        </p:cTn>
                                        <p:tgtEl>
                                          <p:spTgt spid="5323"/>
                                        </p:tgtEl>
                                        <p:attrNameLst>
                                          <p:attrName>style.visibility</p:attrName>
                                        </p:attrNameLst>
                                      </p:cBhvr>
                                      <p:to>
                                        <p:strVal val="visible"/>
                                      </p:to>
                                    </p:set>
                                    <p:animEffect transition="in" filter="fade">
                                      <p:cBhvr>
                                        <p:cTn id="33" dur="1000"/>
                                        <p:tgtEl>
                                          <p:spTgt spid="5323"/>
                                        </p:tgtEl>
                                      </p:cBhvr>
                                    </p:animEffect>
                                  </p:childTnLst>
                                </p:cTn>
                              </p:par>
                              <p:par>
                                <p:cTn id="34" presetID="10" presetClass="entr" presetSubtype="0" fill="hold" nodeType="withEffect">
                                  <p:stCondLst>
                                    <p:cond delay="0"/>
                                  </p:stCondLst>
                                  <p:childTnLst>
                                    <p:set>
                                      <p:cBhvr>
                                        <p:cTn id="35" dur="1" fill="hold">
                                          <p:stCondLst>
                                            <p:cond delay="0"/>
                                          </p:stCondLst>
                                        </p:cTn>
                                        <p:tgtEl>
                                          <p:spTgt spid="5324"/>
                                        </p:tgtEl>
                                        <p:attrNameLst>
                                          <p:attrName>style.visibility</p:attrName>
                                        </p:attrNameLst>
                                      </p:cBhvr>
                                      <p:to>
                                        <p:strVal val="visible"/>
                                      </p:to>
                                    </p:set>
                                    <p:animEffect transition="in" filter="fade">
                                      <p:cBhvr>
                                        <p:cTn id="36" dur="1000"/>
                                        <p:tgtEl>
                                          <p:spTgt spid="5324"/>
                                        </p:tgtEl>
                                      </p:cBhvr>
                                    </p:animEffect>
                                  </p:childTnLst>
                                </p:cTn>
                              </p:par>
                              <p:par>
                                <p:cTn id="37" presetID="10" presetClass="entr" presetSubtype="0" fill="hold" nodeType="withEffect">
                                  <p:stCondLst>
                                    <p:cond delay="0"/>
                                  </p:stCondLst>
                                  <p:childTnLst>
                                    <p:set>
                                      <p:cBhvr>
                                        <p:cTn id="38" dur="1" fill="hold">
                                          <p:stCondLst>
                                            <p:cond delay="0"/>
                                          </p:stCondLst>
                                        </p:cTn>
                                        <p:tgtEl>
                                          <p:spTgt spid="5376"/>
                                        </p:tgtEl>
                                        <p:attrNameLst>
                                          <p:attrName>style.visibility</p:attrName>
                                        </p:attrNameLst>
                                      </p:cBhvr>
                                      <p:to>
                                        <p:strVal val="visible"/>
                                      </p:to>
                                    </p:set>
                                    <p:animEffect transition="in" filter="fade">
                                      <p:cBhvr>
                                        <p:cTn id="39" dur="1000"/>
                                        <p:tgtEl>
                                          <p:spTgt spid="5376"/>
                                        </p:tgtEl>
                                      </p:cBhvr>
                                    </p:animEffect>
                                  </p:childTnLst>
                                </p:cTn>
                              </p:par>
                              <p:par>
                                <p:cTn id="40" presetID="10" presetClass="entr" presetSubtype="0" fill="hold" nodeType="withEffect">
                                  <p:stCondLst>
                                    <p:cond delay="0"/>
                                  </p:stCondLst>
                                  <p:childTnLst>
                                    <p:set>
                                      <p:cBhvr>
                                        <p:cTn id="41" dur="1" fill="hold">
                                          <p:stCondLst>
                                            <p:cond delay="0"/>
                                          </p:stCondLst>
                                        </p:cTn>
                                        <p:tgtEl>
                                          <p:spTgt spid="5383"/>
                                        </p:tgtEl>
                                        <p:attrNameLst>
                                          <p:attrName>style.visibility</p:attrName>
                                        </p:attrNameLst>
                                      </p:cBhvr>
                                      <p:to>
                                        <p:strVal val="visible"/>
                                      </p:to>
                                    </p:set>
                                    <p:animEffect transition="in" filter="fade">
                                      <p:cBhvr>
                                        <p:cTn id="42" dur="1000"/>
                                        <p:tgtEl>
                                          <p:spTgt spid="538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326"/>
                                        </p:tgtEl>
                                        <p:attrNameLst>
                                          <p:attrName>style.visibility</p:attrName>
                                        </p:attrNameLst>
                                      </p:cBhvr>
                                      <p:to>
                                        <p:strVal val="visible"/>
                                      </p:to>
                                    </p:set>
                                    <p:animEffect transition="in" filter="fade">
                                      <p:cBhvr>
                                        <p:cTn id="47" dur="1000"/>
                                        <p:tgtEl>
                                          <p:spTgt spid="5326"/>
                                        </p:tgtEl>
                                      </p:cBhvr>
                                    </p:animEffect>
                                  </p:childTnLst>
                                </p:cTn>
                              </p:par>
                              <p:par>
                                <p:cTn id="48" presetID="10" presetClass="entr" presetSubtype="0" fill="hold" nodeType="withEffect">
                                  <p:stCondLst>
                                    <p:cond delay="0"/>
                                  </p:stCondLst>
                                  <p:childTnLst>
                                    <p:set>
                                      <p:cBhvr>
                                        <p:cTn id="49" dur="1" fill="hold">
                                          <p:stCondLst>
                                            <p:cond delay="0"/>
                                          </p:stCondLst>
                                        </p:cTn>
                                        <p:tgtEl>
                                          <p:spTgt spid="5332"/>
                                        </p:tgtEl>
                                        <p:attrNameLst>
                                          <p:attrName>style.visibility</p:attrName>
                                        </p:attrNameLst>
                                      </p:cBhvr>
                                      <p:to>
                                        <p:strVal val="visible"/>
                                      </p:to>
                                    </p:set>
                                    <p:animEffect transition="in" filter="fade">
                                      <p:cBhvr>
                                        <p:cTn id="50" dur="1000"/>
                                        <p:tgtEl>
                                          <p:spTgt spid="5332"/>
                                        </p:tgtEl>
                                      </p:cBhvr>
                                    </p:animEffect>
                                  </p:childTnLst>
                                </p:cTn>
                              </p:par>
                              <p:par>
                                <p:cTn id="51" presetID="10" presetClass="entr" presetSubtype="0" fill="hold" nodeType="withEffect">
                                  <p:stCondLst>
                                    <p:cond delay="0"/>
                                  </p:stCondLst>
                                  <p:childTnLst>
                                    <p:set>
                                      <p:cBhvr>
                                        <p:cTn id="52" dur="1" fill="hold">
                                          <p:stCondLst>
                                            <p:cond delay="0"/>
                                          </p:stCondLst>
                                        </p:cTn>
                                        <p:tgtEl>
                                          <p:spTgt spid="5333"/>
                                        </p:tgtEl>
                                        <p:attrNameLst>
                                          <p:attrName>style.visibility</p:attrName>
                                        </p:attrNameLst>
                                      </p:cBhvr>
                                      <p:to>
                                        <p:strVal val="visible"/>
                                      </p:to>
                                    </p:set>
                                    <p:animEffect transition="in" filter="fade">
                                      <p:cBhvr>
                                        <p:cTn id="53" dur="1000"/>
                                        <p:tgtEl>
                                          <p:spTgt spid="5333"/>
                                        </p:tgtEl>
                                      </p:cBhvr>
                                    </p:animEffect>
                                  </p:childTnLst>
                                </p:cTn>
                              </p:par>
                              <p:par>
                                <p:cTn id="54" presetID="10" presetClass="entr" presetSubtype="0" fill="hold" nodeType="withEffect">
                                  <p:stCondLst>
                                    <p:cond delay="0"/>
                                  </p:stCondLst>
                                  <p:childTnLst>
                                    <p:set>
                                      <p:cBhvr>
                                        <p:cTn id="55" dur="1" fill="hold">
                                          <p:stCondLst>
                                            <p:cond delay="0"/>
                                          </p:stCondLst>
                                        </p:cTn>
                                        <p:tgtEl>
                                          <p:spTgt spid="5334"/>
                                        </p:tgtEl>
                                        <p:attrNameLst>
                                          <p:attrName>style.visibility</p:attrName>
                                        </p:attrNameLst>
                                      </p:cBhvr>
                                      <p:to>
                                        <p:strVal val="visible"/>
                                      </p:to>
                                    </p:set>
                                    <p:animEffect transition="in" filter="fade">
                                      <p:cBhvr>
                                        <p:cTn id="56" dur="1000"/>
                                        <p:tgtEl>
                                          <p:spTgt spid="5334"/>
                                        </p:tgtEl>
                                      </p:cBhvr>
                                    </p:animEffect>
                                  </p:childTnLst>
                                </p:cTn>
                              </p:par>
                              <p:par>
                                <p:cTn id="57" presetID="10" presetClass="entr" presetSubtype="0" fill="hold" nodeType="withEffect">
                                  <p:stCondLst>
                                    <p:cond delay="0"/>
                                  </p:stCondLst>
                                  <p:childTnLst>
                                    <p:set>
                                      <p:cBhvr>
                                        <p:cTn id="58" dur="1" fill="hold">
                                          <p:stCondLst>
                                            <p:cond delay="0"/>
                                          </p:stCondLst>
                                        </p:cTn>
                                        <p:tgtEl>
                                          <p:spTgt spid="5335"/>
                                        </p:tgtEl>
                                        <p:attrNameLst>
                                          <p:attrName>style.visibility</p:attrName>
                                        </p:attrNameLst>
                                      </p:cBhvr>
                                      <p:to>
                                        <p:strVal val="visible"/>
                                      </p:to>
                                    </p:set>
                                    <p:animEffect transition="in" filter="fade">
                                      <p:cBhvr>
                                        <p:cTn id="59" dur="1000"/>
                                        <p:tgtEl>
                                          <p:spTgt spid="5335"/>
                                        </p:tgtEl>
                                      </p:cBhvr>
                                    </p:animEffect>
                                  </p:childTnLst>
                                </p:cTn>
                              </p:par>
                              <p:par>
                                <p:cTn id="60" presetID="10" presetClass="entr" presetSubtype="0" fill="hold" nodeType="withEffect">
                                  <p:stCondLst>
                                    <p:cond delay="0"/>
                                  </p:stCondLst>
                                  <p:childTnLst>
                                    <p:set>
                                      <p:cBhvr>
                                        <p:cTn id="61" dur="1" fill="hold">
                                          <p:stCondLst>
                                            <p:cond delay="0"/>
                                          </p:stCondLst>
                                        </p:cTn>
                                        <p:tgtEl>
                                          <p:spTgt spid="5336"/>
                                        </p:tgtEl>
                                        <p:attrNameLst>
                                          <p:attrName>style.visibility</p:attrName>
                                        </p:attrNameLst>
                                      </p:cBhvr>
                                      <p:to>
                                        <p:strVal val="visible"/>
                                      </p:to>
                                    </p:set>
                                    <p:animEffect transition="in" filter="fade">
                                      <p:cBhvr>
                                        <p:cTn id="62" dur="1000"/>
                                        <p:tgtEl>
                                          <p:spTgt spid="5336"/>
                                        </p:tgtEl>
                                      </p:cBhvr>
                                    </p:animEffect>
                                  </p:childTnLst>
                                </p:cTn>
                              </p:par>
                              <p:par>
                                <p:cTn id="63" presetID="10" presetClass="entr" presetSubtype="0" fill="hold" nodeType="withEffect">
                                  <p:stCondLst>
                                    <p:cond delay="0"/>
                                  </p:stCondLst>
                                  <p:childTnLst>
                                    <p:set>
                                      <p:cBhvr>
                                        <p:cTn id="64" dur="1" fill="hold">
                                          <p:stCondLst>
                                            <p:cond delay="0"/>
                                          </p:stCondLst>
                                        </p:cTn>
                                        <p:tgtEl>
                                          <p:spTgt spid="5337"/>
                                        </p:tgtEl>
                                        <p:attrNameLst>
                                          <p:attrName>style.visibility</p:attrName>
                                        </p:attrNameLst>
                                      </p:cBhvr>
                                      <p:to>
                                        <p:strVal val="visible"/>
                                      </p:to>
                                    </p:set>
                                    <p:animEffect transition="in" filter="fade">
                                      <p:cBhvr>
                                        <p:cTn id="65" dur="1000"/>
                                        <p:tgtEl>
                                          <p:spTgt spid="5337"/>
                                        </p:tgtEl>
                                      </p:cBhvr>
                                    </p:animEffect>
                                  </p:childTnLst>
                                </p:cTn>
                              </p:par>
                              <p:par>
                                <p:cTn id="66" presetID="10" presetClass="entr" presetSubtype="0" fill="hold" nodeType="withEffect">
                                  <p:stCondLst>
                                    <p:cond delay="0"/>
                                  </p:stCondLst>
                                  <p:childTnLst>
                                    <p:set>
                                      <p:cBhvr>
                                        <p:cTn id="67" dur="1" fill="hold">
                                          <p:stCondLst>
                                            <p:cond delay="0"/>
                                          </p:stCondLst>
                                        </p:cTn>
                                        <p:tgtEl>
                                          <p:spTgt spid="5377"/>
                                        </p:tgtEl>
                                        <p:attrNameLst>
                                          <p:attrName>style.visibility</p:attrName>
                                        </p:attrNameLst>
                                      </p:cBhvr>
                                      <p:to>
                                        <p:strVal val="visible"/>
                                      </p:to>
                                    </p:set>
                                    <p:animEffect transition="in" filter="fade">
                                      <p:cBhvr>
                                        <p:cTn id="68" dur="1000"/>
                                        <p:tgtEl>
                                          <p:spTgt spid="5377"/>
                                        </p:tgtEl>
                                      </p:cBhvr>
                                    </p:animEffect>
                                  </p:childTnLst>
                                </p:cTn>
                              </p:par>
                              <p:par>
                                <p:cTn id="69" presetID="10" presetClass="entr" presetSubtype="0" fill="hold" nodeType="withEffect">
                                  <p:stCondLst>
                                    <p:cond delay="0"/>
                                  </p:stCondLst>
                                  <p:childTnLst>
                                    <p:set>
                                      <p:cBhvr>
                                        <p:cTn id="70" dur="1" fill="hold">
                                          <p:stCondLst>
                                            <p:cond delay="0"/>
                                          </p:stCondLst>
                                        </p:cTn>
                                        <p:tgtEl>
                                          <p:spTgt spid="5384"/>
                                        </p:tgtEl>
                                        <p:attrNameLst>
                                          <p:attrName>style.visibility</p:attrName>
                                        </p:attrNameLst>
                                      </p:cBhvr>
                                      <p:to>
                                        <p:strVal val="visible"/>
                                      </p:to>
                                    </p:set>
                                    <p:animEffect transition="in" filter="fade">
                                      <p:cBhvr>
                                        <p:cTn id="71" dur="1000"/>
                                        <p:tgtEl>
                                          <p:spTgt spid="538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385"/>
                                        </p:tgtEl>
                                        <p:attrNameLst>
                                          <p:attrName>style.visibility</p:attrName>
                                        </p:attrNameLst>
                                      </p:cBhvr>
                                      <p:to>
                                        <p:strVal val="visible"/>
                                      </p:to>
                                    </p:set>
                                    <p:animEffect transition="in" filter="fade">
                                      <p:cBhvr>
                                        <p:cTn id="76" dur="500"/>
                                        <p:tgtEl>
                                          <p:spTgt spid="538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340"/>
                                        </p:tgtEl>
                                        <p:attrNameLst>
                                          <p:attrName>style.visibility</p:attrName>
                                        </p:attrNameLst>
                                      </p:cBhvr>
                                      <p:to>
                                        <p:strVal val="visible"/>
                                      </p:to>
                                    </p:set>
                                    <p:animEffect transition="in" filter="fade">
                                      <p:cBhvr>
                                        <p:cTn id="81" dur="1000"/>
                                        <p:tgtEl>
                                          <p:spTgt spid="5340"/>
                                        </p:tgtEl>
                                      </p:cBhvr>
                                    </p:animEffect>
                                  </p:childTnLst>
                                </p:cTn>
                              </p:par>
                              <p:par>
                                <p:cTn id="82" presetID="10" presetClass="entr" presetSubtype="0" fill="hold" nodeType="withEffect">
                                  <p:stCondLst>
                                    <p:cond delay="0"/>
                                  </p:stCondLst>
                                  <p:childTnLst>
                                    <p:set>
                                      <p:cBhvr>
                                        <p:cTn id="83" dur="1" fill="hold">
                                          <p:stCondLst>
                                            <p:cond delay="0"/>
                                          </p:stCondLst>
                                        </p:cTn>
                                        <p:tgtEl>
                                          <p:spTgt spid="5369"/>
                                        </p:tgtEl>
                                        <p:attrNameLst>
                                          <p:attrName>style.visibility</p:attrName>
                                        </p:attrNameLst>
                                      </p:cBhvr>
                                      <p:to>
                                        <p:strVal val="visible"/>
                                      </p:to>
                                    </p:set>
                                    <p:animEffect transition="in" filter="fade">
                                      <p:cBhvr>
                                        <p:cTn id="84" dur="1000"/>
                                        <p:tgtEl>
                                          <p:spTgt spid="536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5368"/>
                                        </p:tgtEl>
                                        <p:attrNameLst>
                                          <p:attrName>style.visibility</p:attrName>
                                        </p:attrNameLst>
                                      </p:cBhvr>
                                      <p:to>
                                        <p:strVal val="visible"/>
                                      </p:to>
                                    </p:set>
                                    <p:animEffect transition="in" filter="fade">
                                      <p:cBhvr>
                                        <p:cTn id="89" dur="1000"/>
                                        <p:tgtEl>
                                          <p:spTgt spid="5368"/>
                                        </p:tgtEl>
                                      </p:cBhvr>
                                    </p:animEffect>
                                  </p:childTnLst>
                                </p:cTn>
                              </p:par>
                              <p:par>
                                <p:cTn id="90" presetID="10" presetClass="entr" presetSubtype="0" fill="hold" nodeType="withEffect">
                                  <p:stCondLst>
                                    <p:cond delay="0"/>
                                  </p:stCondLst>
                                  <p:childTnLst>
                                    <p:set>
                                      <p:cBhvr>
                                        <p:cTn id="91" dur="1" fill="hold">
                                          <p:stCondLst>
                                            <p:cond delay="0"/>
                                          </p:stCondLst>
                                        </p:cTn>
                                        <p:tgtEl>
                                          <p:spTgt spid="5367"/>
                                        </p:tgtEl>
                                        <p:attrNameLst>
                                          <p:attrName>style.visibility</p:attrName>
                                        </p:attrNameLst>
                                      </p:cBhvr>
                                      <p:to>
                                        <p:strVal val="visible"/>
                                      </p:to>
                                    </p:set>
                                    <p:animEffect transition="in" filter="fade">
                                      <p:cBhvr>
                                        <p:cTn id="92" dur="1000"/>
                                        <p:tgtEl>
                                          <p:spTgt spid="5367"/>
                                        </p:tgtEl>
                                      </p:cBhvr>
                                    </p:animEffect>
                                  </p:childTnLst>
                                </p:cTn>
                              </p:par>
                              <p:par>
                                <p:cTn id="93" presetID="10" presetClass="entr" presetSubtype="0" fill="hold" nodeType="withEffect">
                                  <p:stCondLst>
                                    <p:cond delay="0"/>
                                  </p:stCondLst>
                                  <p:childTnLst>
                                    <p:set>
                                      <p:cBhvr>
                                        <p:cTn id="94" dur="1" fill="hold">
                                          <p:stCondLst>
                                            <p:cond delay="0"/>
                                          </p:stCondLst>
                                        </p:cTn>
                                        <p:tgtEl>
                                          <p:spTgt spid="5371"/>
                                        </p:tgtEl>
                                        <p:attrNameLst>
                                          <p:attrName>style.visibility</p:attrName>
                                        </p:attrNameLst>
                                      </p:cBhvr>
                                      <p:to>
                                        <p:strVal val="visible"/>
                                      </p:to>
                                    </p:set>
                                    <p:animEffect transition="in" filter="fade">
                                      <p:cBhvr>
                                        <p:cTn id="95" dur="1000"/>
                                        <p:tgtEl>
                                          <p:spTgt spid="5371"/>
                                        </p:tgtEl>
                                      </p:cBhvr>
                                    </p:animEffect>
                                  </p:childTnLst>
                                </p:cTn>
                              </p:par>
                              <p:par>
                                <p:cTn id="96" presetID="10" presetClass="entr" presetSubtype="0" fill="hold" nodeType="withEffect">
                                  <p:stCondLst>
                                    <p:cond delay="0"/>
                                  </p:stCondLst>
                                  <p:childTnLst>
                                    <p:set>
                                      <p:cBhvr>
                                        <p:cTn id="97" dur="1" fill="hold">
                                          <p:stCondLst>
                                            <p:cond delay="0"/>
                                          </p:stCondLst>
                                        </p:cTn>
                                        <p:tgtEl>
                                          <p:spTgt spid="5372"/>
                                        </p:tgtEl>
                                        <p:attrNameLst>
                                          <p:attrName>style.visibility</p:attrName>
                                        </p:attrNameLst>
                                      </p:cBhvr>
                                      <p:to>
                                        <p:strVal val="visible"/>
                                      </p:to>
                                    </p:set>
                                    <p:animEffect transition="in" filter="fade">
                                      <p:cBhvr>
                                        <p:cTn id="98" dur="1000"/>
                                        <p:tgtEl>
                                          <p:spTgt spid="5372"/>
                                        </p:tgtEl>
                                      </p:cBhvr>
                                    </p:animEffect>
                                  </p:childTnLst>
                                </p:cTn>
                              </p:par>
                              <p:par>
                                <p:cTn id="99" presetID="10" presetClass="entr" presetSubtype="0" fill="hold" nodeType="withEffect">
                                  <p:stCondLst>
                                    <p:cond delay="0"/>
                                  </p:stCondLst>
                                  <p:childTnLst>
                                    <p:set>
                                      <p:cBhvr>
                                        <p:cTn id="100" dur="1" fill="hold">
                                          <p:stCondLst>
                                            <p:cond delay="0"/>
                                          </p:stCondLst>
                                        </p:cTn>
                                        <p:tgtEl>
                                          <p:spTgt spid="5373"/>
                                        </p:tgtEl>
                                        <p:attrNameLst>
                                          <p:attrName>style.visibility</p:attrName>
                                        </p:attrNameLst>
                                      </p:cBhvr>
                                      <p:to>
                                        <p:strVal val="visible"/>
                                      </p:to>
                                    </p:set>
                                    <p:animEffect transition="in" filter="fade">
                                      <p:cBhvr>
                                        <p:cTn id="101" dur="1000"/>
                                        <p:tgtEl>
                                          <p:spTgt spid="5373"/>
                                        </p:tgtEl>
                                      </p:cBhvr>
                                    </p:animEffect>
                                  </p:childTnLst>
                                </p:cTn>
                              </p:par>
                              <p:par>
                                <p:cTn id="102" presetID="10" presetClass="entr" presetSubtype="0" fill="hold" nodeType="withEffect">
                                  <p:stCondLst>
                                    <p:cond delay="0"/>
                                  </p:stCondLst>
                                  <p:childTnLst>
                                    <p:set>
                                      <p:cBhvr>
                                        <p:cTn id="103" dur="1" fill="hold">
                                          <p:stCondLst>
                                            <p:cond delay="0"/>
                                          </p:stCondLst>
                                        </p:cTn>
                                        <p:tgtEl>
                                          <p:spTgt spid="5379"/>
                                        </p:tgtEl>
                                        <p:attrNameLst>
                                          <p:attrName>style.visibility</p:attrName>
                                        </p:attrNameLst>
                                      </p:cBhvr>
                                      <p:to>
                                        <p:strVal val="visible"/>
                                      </p:to>
                                    </p:set>
                                    <p:animEffect transition="in" filter="fade">
                                      <p:cBhvr>
                                        <p:cTn id="104" dur="1000"/>
                                        <p:tgtEl>
                                          <p:spTgt spid="5379"/>
                                        </p:tgtEl>
                                      </p:cBhvr>
                                    </p:animEffect>
                                  </p:childTnLst>
                                </p:cTn>
                              </p:par>
                              <p:par>
                                <p:cTn id="105" presetID="10" presetClass="entr" presetSubtype="0" fill="hold" nodeType="withEffect">
                                  <p:stCondLst>
                                    <p:cond delay="0"/>
                                  </p:stCondLst>
                                  <p:childTnLst>
                                    <p:set>
                                      <p:cBhvr>
                                        <p:cTn id="106" dur="1" fill="hold">
                                          <p:stCondLst>
                                            <p:cond delay="0"/>
                                          </p:stCondLst>
                                        </p:cTn>
                                        <p:tgtEl>
                                          <p:spTgt spid="5380"/>
                                        </p:tgtEl>
                                        <p:attrNameLst>
                                          <p:attrName>style.visibility</p:attrName>
                                        </p:attrNameLst>
                                      </p:cBhvr>
                                      <p:to>
                                        <p:strVal val="visible"/>
                                      </p:to>
                                    </p:set>
                                    <p:animEffect transition="in" filter="fade">
                                      <p:cBhvr>
                                        <p:cTn id="107" dur="1000"/>
                                        <p:tgtEl>
                                          <p:spTgt spid="5380"/>
                                        </p:tgtEl>
                                      </p:cBhvr>
                                    </p:animEffect>
                                  </p:childTnLst>
                                </p:cTn>
                              </p:par>
                              <p:par>
                                <p:cTn id="108" presetID="10" presetClass="entr" presetSubtype="0" fill="hold" nodeType="withEffect">
                                  <p:stCondLst>
                                    <p:cond delay="0"/>
                                  </p:stCondLst>
                                  <p:childTnLst>
                                    <p:set>
                                      <p:cBhvr>
                                        <p:cTn id="109" dur="1" fill="hold">
                                          <p:stCondLst>
                                            <p:cond delay="0"/>
                                          </p:stCondLst>
                                        </p:cTn>
                                        <p:tgtEl>
                                          <p:spTgt spid="5381"/>
                                        </p:tgtEl>
                                        <p:attrNameLst>
                                          <p:attrName>style.visibility</p:attrName>
                                        </p:attrNameLst>
                                      </p:cBhvr>
                                      <p:to>
                                        <p:strVal val="visible"/>
                                      </p:to>
                                    </p:set>
                                    <p:animEffect transition="in" filter="fade">
                                      <p:cBhvr>
                                        <p:cTn id="110" dur="1000"/>
                                        <p:tgtEl>
                                          <p:spTgt spid="5381"/>
                                        </p:tgtEl>
                                      </p:cBhvr>
                                    </p:animEffect>
                                  </p:childTnLst>
                                </p:cTn>
                              </p:par>
                              <p:par>
                                <p:cTn id="111" presetID="10" presetClass="entr" presetSubtype="0" fill="hold" nodeType="withEffect">
                                  <p:stCondLst>
                                    <p:cond delay="0"/>
                                  </p:stCondLst>
                                  <p:childTnLst>
                                    <p:set>
                                      <p:cBhvr>
                                        <p:cTn id="112" dur="1" fill="hold">
                                          <p:stCondLst>
                                            <p:cond delay="0"/>
                                          </p:stCondLst>
                                        </p:cTn>
                                        <p:tgtEl>
                                          <p:spTgt spid="5370"/>
                                        </p:tgtEl>
                                        <p:attrNameLst>
                                          <p:attrName>style.visibility</p:attrName>
                                        </p:attrNameLst>
                                      </p:cBhvr>
                                      <p:to>
                                        <p:strVal val="visible"/>
                                      </p:to>
                                    </p:set>
                                    <p:animEffect transition="in" filter="fade">
                                      <p:cBhvr>
                                        <p:cTn id="113" dur="1000"/>
                                        <p:tgtEl>
                                          <p:spTgt spid="5370"/>
                                        </p:tgtEl>
                                      </p:cBhvr>
                                    </p:animEffect>
                                  </p:childTnLst>
                                </p:cTn>
                              </p:par>
                              <p:par>
                                <p:cTn id="114" presetID="10" presetClass="entr" presetSubtype="0" fill="hold" nodeType="withEffect">
                                  <p:stCondLst>
                                    <p:cond delay="0"/>
                                  </p:stCondLst>
                                  <p:childTnLst>
                                    <p:set>
                                      <p:cBhvr>
                                        <p:cTn id="115" dur="1" fill="hold">
                                          <p:stCondLst>
                                            <p:cond delay="0"/>
                                          </p:stCondLst>
                                        </p:cTn>
                                        <p:tgtEl>
                                          <p:spTgt spid="5378"/>
                                        </p:tgtEl>
                                        <p:attrNameLst>
                                          <p:attrName>style.visibility</p:attrName>
                                        </p:attrNameLst>
                                      </p:cBhvr>
                                      <p:to>
                                        <p:strVal val="visible"/>
                                      </p:to>
                                    </p:set>
                                    <p:animEffect transition="in" filter="fade">
                                      <p:cBhvr>
                                        <p:cTn id="116" dur="1000"/>
                                        <p:tgtEl>
                                          <p:spTgt spid="5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69"/>
        <p:cNvGrpSpPr/>
        <p:nvPr/>
      </p:nvGrpSpPr>
      <p:grpSpPr>
        <a:xfrm>
          <a:off x="0" y="0"/>
          <a:ext cx="0" cy="0"/>
          <a:chOff x="0" y="0"/>
          <a:chExt cx="0" cy="0"/>
        </a:xfrm>
      </p:grpSpPr>
      <p:sp>
        <p:nvSpPr>
          <p:cNvPr id="5470" name="Google Shape;5470;p618"/>
          <p:cNvSpPr txBox="1">
            <a:spLocks noGrp="1"/>
          </p:cNvSpPr>
          <p:nvPr>
            <p:ph type="title"/>
          </p:nvPr>
        </p:nvSpPr>
        <p:spPr>
          <a:xfrm>
            <a:off x="906005" y="75740"/>
            <a:ext cx="10401600" cy="595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FA2"/>
              </a:buClr>
              <a:buSzPts val="3200"/>
              <a:buFont typeface="Arial Black"/>
              <a:buNone/>
            </a:pPr>
            <a:r>
              <a:rPr lang="es-PE" sz="2700"/>
              <a:t>Insumos en la Fiscalización Ambiental: Bienes y Servicios</a:t>
            </a:r>
            <a:endParaRPr sz="2700"/>
          </a:p>
        </p:txBody>
      </p:sp>
      <p:graphicFrame>
        <p:nvGraphicFramePr>
          <p:cNvPr id="5471" name="Google Shape;5471;p618"/>
          <p:cNvGraphicFramePr/>
          <p:nvPr/>
        </p:nvGraphicFramePr>
        <p:xfrm>
          <a:off x="4644574" y="976393"/>
          <a:ext cx="6663050" cy="5583275"/>
        </p:xfrm>
        <a:graphic>
          <a:graphicData uri="http://schemas.openxmlformats.org/drawingml/2006/table">
            <a:tbl>
              <a:tblPr>
                <a:noFill/>
                <a:tableStyleId>{4754EF4F-B5BC-4FCF-9907-83CCC89BC584}</a:tableStyleId>
              </a:tblPr>
              <a:tblGrid>
                <a:gridCol w="1643875">
                  <a:extLst>
                    <a:ext uri="{9D8B030D-6E8A-4147-A177-3AD203B41FA5}">
                      <a16:colId xmlns:a16="http://schemas.microsoft.com/office/drawing/2014/main" val="20000"/>
                    </a:ext>
                  </a:extLst>
                </a:gridCol>
                <a:gridCol w="5019175">
                  <a:extLst>
                    <a:ext uri="{9D8B030D-6E8A-4147-A177-3AD203B41FA5}">
                      <a16:colId xmlns:a16="http://schemas.microsoft.com/office/drawing/2014/main" val="20001"/>
                    </a:ext>
                  </a:extLst>
                </a:gridCol>
              </a:tblGrid>
              <a:tr h="325475">
                <a:tc>
                  <a:txBody>
                    <a:bodyPr/>
                    <a:lstStyle/>
                    <a:p>
                      <a:pPr marL="0" marR="0" lvl="0" indent="0" algn="ctr" rtl="0">
                        <a:lnSpc>
                          <a:spcPct val="100000"/>
                        </a:lnSpc>
                        <a:spcBef>
                          <a:spcPts val="0"/>
                        </a:spcBef>
                        <a:spcAft>
                          <a:spcPts val="0"/>
                        </a:spcAft>
                        <a:buClr>
                          <a:srgbClr val="000000"/>
                        </a:buClr>
                        <a:buSzPts val="2000"/>
                        <a:buFont typeface="Arial"/>
                        <a:buNone/>
                      </a:pPr>
                      <a:r>
                        <a:rPr lang="es-PE" sz="2000" u="none" strike="noStrike" cap="none">
                          <a:solidFill>
                            <a:srgbClr val="3F3F3F"/>
                          </a:solidFill>
                          <a:latin typeface="Arial Narrow"/>
                          <a:ea typeface="Arial Narrow"/>
                          <a:cs typeface="Arial Narrow"/>
                          <a:sym typeface="Arial Narrow"/>
                        </a:rPr>
                        <a:t>Tipo de insumo</a:t>
                      </a:r>
                      <a:endParaRPr sz="2000" u="none" strike="noStrike" cap="none">
                        <a:solidFill>
                          <a:srgbClr val="3F3F3F"/>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61E1FF"/>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s-PE" sz="2000" u="none" strike="noStrike" cap="none">
                          <a:solidFill>
                            <a:srgbClr val="3F3F3F"/>
                          </a:solidFill>
                          <a:latin typeface="Arial Narrow"/>
                          <a:ea typeface="Arial Narrow"/>
                          <a:cs typeface="Arial Narrow"/>
                          <a:sym typeface="Arial Narrow"/>
                        </a:rPr>
                        <a:t>Insumo</a:t>
                      </a:r>
                      <a:endParaRPr sz="2000" u="none" strike="noStrike" cap="none">
                        <a:solidFill>
                          <a:srgbClr val="3F3F3F"/>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61E1FF"/>
                    </a:solidFill>
                  </a:tcPr>
                </a:tc>
                <a:extLst>
                  <a:ext uri="{0D108BD9-81ED-4DB2-BD59-A6C34878D82A}">
                    <a16:rowId xmlns:a16="http://schemas.microsoft.com/office/drawing/2014/main" val="10000"/>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Computadora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Impresora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Multiparámetro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 posicionamiento GPS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Laptop</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Cámara fotográfica digital</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Correntómetro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Bomba de filtrado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8"/>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Redes para hidrobiología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9"/>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Proyector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0"/>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Papelería en general, útiles y materiales de oficina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1"/>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Vestuario, accesorios y prendas de vestir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2"/>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Combustible y carburantes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3"/>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Equipos de Protección Personal (EPP) y Seguros Contra Todo Riesgo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4"/>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en evaluación ambiental</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5"/>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Personal administrativo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6"/>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Terceros evaluadores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7"/>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Pasajes y gastos de transporte</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8"/>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Viáticos y asignaciones por comisión de servicio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9"/>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camionetas 4x4</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20"/>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análisis de laboratorio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21"/>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mantenimiento de equipos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22"/>
                  </a:ext>
                </a:extLst>
              </a:tr>
              <a:tr h="1619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carga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23"/>
                  </a:ext>
                </a:extLst>
              </a:tr>
            </a:tbl>
          </a:graphicData>
        </a:graphic>
      </p:graphicFrame>
      <p:sp>
        <p:nvSpPr>
          <p:cNvPr id="5472" name="Google Shape;5472;p618"/>
          <p:cNvSpPr/>
          <p:nvPr/>
        </p:nvSpPr>
        <p:spPr>
          <a:xfrm>
            <a:off x="799128" y="1672214"/>
            <a:ext cx="3037800" cy="21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PE" sz="2400" b="1" i="0" u="sng" strike="noStrike" cap="none">
                <a:solidFill>
                  <a:srgbClr val="0070C0"/>
                </a:solidFill>
                <a:latin typeface="Arial Narrow"/>
                <a:ea typeface="Arial Narrow"/>
                <a:cs typeface="Arial Narrow"/>
                <a:sym typeface="Arial Narrow"/>
              </a:rPr>
              <a:t>PP 0144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a:solidFill>
                <a:srgbClr val="0070C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rgbClr val="0070C0"/>
                </a:solidFill>
                <a:latin typeface="Arial Narrow"/>
                <a:ea typeface="Arial Narrow"/>
                <a:cs typeface="Arial Narrow"/>
                <a:sym typeface="Arial Narrow"/>
              </a:rPr>
              <a:t>Producto: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Arial Narrow"/>
                <a:ea typeface="Arial Narrow"/>
                <a:cs typeface="Arial Narrow"/>
                <a:sym typeface="Arial Narrow"/>
              </a:rPr>
              <a:t>Entidades supervisadas y fiscalizadas en el cumplimiento de los compromisos y la legislación ambiental</a:t>
            </a:r>
            <a:endParaRPr sz="1400" b="0" i="0" u="none" strike="noStrike" cap="none">
              <a:solidFill>
                <a:srgbClr val="000000"/>
              </a:solidFill>
              <a:latin typeface="Arial"/>
              <a:ea typeface="Arial"/>
              <a:cs typeface="Arial"/>
              <a:sym typeface="Arial"/>
            </a:endParaRPr>
          </a:p>
        </p:txBody>
      </p:sp>
      <p:sp>
        <p:nvSpPr>
          <p:cNvPr id="5473" name="Google Shape;5473;p618"/>
          <p:cNvSpPr txBox="1"/>
          <p:nvPr/>
        </p:nvSpPr>
        <p:spPr>
          <a:xfrm>
            <a:off x="777498" y="4017187"/>
            <a:ext cx="3058200" cy="1908600"/>
          </a:xfrm>
          <a:prstGeom prst="rect">
            <a:avLst/>
          </a:prstGeom>
          <a:solidFill>
            <a:srgbClr val="00B0F0"/>
          </a:solidFill>
          <a:ln>
            <a:noFill/>
          </a:ln>
          <a:effectLst>
            <a:outerShdw blurRad="107950" dist="12700" dir="5400000" algn="ctr">
              <a:srgbClr val="000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PE" sz="2000" b="1" i="0" u="none" strike="noStrike" cap="none">
                <a:solidFill>
                  <a:schemeClr val="lt1"/>
                </a:solidFill>
                <a:latin typeface="Arial Narrow"/>
                <a:ea typeface="Arial Narrow"/>
                <a:cs typeface="Arial Narrow"/>
                <a:sym typeface="Arial Narrow"/>
              </a:rPr>
              <a:t>Actividad 5005940:</a:t>
            </a:r>
            <a:endParaRPr sz="1400" b="0"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Vigilancia y seguimiento de la calidad ambiental</a:t>
            </a:r>
            <a:endParaRPr sz="2000" b="1" i="0" u="none" strike="noStrike" cap="none">
              <a:solidFill>
                <a:srgbClr val="FFD9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Narrow"/>
                <a:ea typeface="Arial Narrow"/>
                <a:cs typeface="Arial Narrow"/>
                <a:sym typeface="Arial Narrow"/>
              </a:rPr>
              <a:t>Servicio:</a:t>
            </a:r>
            <a:endParaRPr sz="1400" b="0"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Evaluación Ambiental Temprana (EAT)</a:t>
            </a:r>
            <a:endParaRPr sz="2000" b="1" i="0" u="none" strike="noStrike" cap="none">
              <a:solidFill>
                <a:srgbClr val="FFD966"/>
              </a:solidFill>
              <a:latin typeface="Arial Narrow"/>
              <a:ea typeface="Arial Narrow"/>
              <a:cs typeface="Arial Narrow"/>
              <a:sym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73"/>
                                        </p:tgtEl>
                                        <p:attrNameLst>
                                          <p:attrName>style.visibility</p:attrName>
                                        </p:attrNameLst>
                                      </p:cBhvr>
                                      <p:to>
                                        <p:strVal val="visible"/>
                                      </p:to>
                                    </p:set>
                                    <p:animEffect transition="in" filter="fade">
                                      <p:cBhvr>
                                        <p:cTn id="7" dur="1000"/>
                                        <p:tgtEl>
                                          <p:spTgt spid="5473"/>
                                        </p:tgtEl>
                                      </p:cBhvr>
                                    </p:animEffect>
                                  </p:childTnLst>
                                </p:cTn>
                              </p:par>
                              <p:par>
                                <p:cTn id="8" presetID="10" presetClass="entr" presetSubtype="0" fill="hold" nodeType="withEffect">
                                  <p:stCondLst>
                                    <p:cond delay="0"/>
                                  </p:stCondLst>
                                  <p:childTnLst>
                                    <p:set>
                                      <p:cBhvr>
                                        <p:cTn id="9" dur="1" fill="hold">
                                          <p:stCondLst>
                                            <p:cond delay="0"/>
                                          </p:stCondLst>
                                        </p:cTn>
                                        <p:tgtEl>
                                          <p:spTgt spid="5471"/>
                                        </p:tgtEl>
                                        <p:attrNameLst>
                                          <p:attrName>style.visibility</p:attrName>
                                        </p:attrNameLst>
                                      </p:cBhvr>
                                      <p:to>
                                        <p:strVal val="visible"/>
                                      </p:to>
                                    </p:set>
                                    <p:animEffect transition="in" filter="fade">
                                      <p:cBhvr>
                                        <p:cTn id="10" dur="1000"/>
                                        <p:tgtEl>
                                          <p:spTgt spid="5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78"/>
        <p:cNvGrpSpPr/>
        <p:nvPr/>
      </p:nvGrpSpPr>
      <p:grpSpPr>
        <a:xfrm>
          <a:off x="0" y="0"/>
          <a:ext cx="0" cy="0"/>
          <a:chOff x="0" y="0"/>
          <a:chExt cx="0" cy="0"/>
        </a:xfrm>
      </p:grpSpPr>
      <p:sp>
        <p:nvSpPr>
          <p:cNvPr id="5479" name="Google Shape;5479;p619"/>
          <p:cNvSpPr/>
          <p:nvPr/>
        </p:nvSpPr>
        <p:spPr>
          <a:xfrm>
            <a:off x="718378" y="1341268"/>
            <a:ext cx="3239400" cy="21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PE" sz="2400" b="1" i="0" u="sng" strike="noStrike" cap="none">
                <a:solidFill>
                  <a:srgbClr val="0070C0"/>
                </a:solidFill>
                <a:latin typeface="Arial Narrow"/>
                <a:ea typeface="Arial Narrow"/>
                <a:cs typeface="Arial Narrow"/>
                <a:sym typeface="Arial Narrow"/>
              </a:rPr>
              <a:t>PP 0144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a:solidFill>
                <a:srgbClr val="0070C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rgbClr val="0070C0"/>
                </a:solidFill>
                <a:latin typeface="Arial Narrow"/>
                <a:ea typeface="Arial Narrow"/>
                <a:cs typeface="Arial Narrow"/>
                <a:sym typeface="Arial Narrow"/>
              </a:rPr>
              <a:t>Producto: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Arial Narrow"/>
                <a:ea typeface="Arial Narrow"/>
                <a:cs typeface="Arial Narrow"/>
                <a:sym typeface="Arial Narrow"/>
              </a:rPr>
              <a:t>Entidades supervisadas y fiscalizadas en el cumplimiento de los compromisos y la legislación ambiental</a:t>
            </a:r>
            <a:endParaRPr sz="1400" b="0" i="0" u="none" strike="noStrike" cap="none">
              <a:solidFill>
                <a:srgbClr val="000000"/>
              </a:solidFill>
              <a:latin typeface="Arial"/>
              <a:ea typeface="Arial"/>
              <a:cs typeface="Arial"/>
              <a:sym typeface="Arial"/>
            </a:endParaRPr>
          </a:p>
        </p:txBody>
      </p:sp>
      <p:graphicFrame>
        <p:nvGraphicFramePr>
          <p:cNvPr id="5480" name="Google Shape;5480;p619"/>
          <p:cNvGraphicFramePr/>
          <p:nvPr/>
        </p:nvGraphicFramePr>
        <p:xfrm>
          <a:off x="4731619" y="950917"/>
          <a:ext cx="6407675" cy="5526800"/>
        </p:xfrm>
        <a:graphic>
          <a:graphicData uri="http://schemas.openxmlformats.org/drawingml/2006/table">
            <a:tbl>
              <a:tblPr>
                <a:noFill/>
                <a:tableStyleId>{4754EF4F-B5BC-4FCF-9907-83CCC89BC584}</a:tableStyleId>
              </a:tblPr>
              <a:tblGrid>
                <a:gridCol w="1609550">
                  <a:extLst>
                    <a:ext uri="{9D8B030D-6E8A-4147-A177-3AD203B41FA5}">
                      <a16:colId xmlns:a16="http://schemas.microsoft.com/office/drawing/2014/main" val="20000"/>
                    </a:ext>
                  </a:extLst>
                </a:gridCol>
                <a:gridCol w="4798125">
                  <a:extLst>
                    <a:ext uri="{9D8B030D-6E8A-4147-A177-3AD203B41FA5}">
                      <a16:colId xmlns:a16="http://schemas.microsoft.com/office/drawing/2014/main" val="20001"/>
                    </a:ext>
                  </a:extLst>
                </a:gridCol>
              </a:tblGrid>
              <a:tr h="382650">
                <a:tc>
                  <a:txBody>
                    <a:bodyPr/>
                    <a:lstStyle/>
                    <a:p>
                      <a:pPr marL="0" marR="0" lvl="0" indent="0" algn="ctr" rtl="0">
                        <a:lnSpc>
                          <a:spcPct val="100000"/>
                        </a:lnSpc>
                        <a:spcBef>
                          <a:spcPts val="0"/>
                        </a:spcBef>
                        <a:spcAft>
                          <a:spcPts val="0"/>
                        </a:spcAft>
                        <a:buClr>
                          <a:srgbClr val="000000"/>
                        </a:buClr>
                        <a:buSzPts val="2000"/>
                        <a:buFont typeface="Arial"/>
                        <a:buNone/>
                      </a:pPr>
                      <a:r>
                        <a:rPr lang="es-PE" sz="2000" u="none" strike="noStrike" cap="none">
                          <a:solidFill>
                            <a:srgbClr val="3F3F3F"/>
                          </a:solidFill>
                          <a:latin typeface="Arial Narrow"/>
                          <a:ea typeface="Arial Narrow"/>
                          <a:cs typeface="Arial Narrow"/>
                          <a:sym typeface="Arial Narrow"/>
                        </a:rPr>
                        <a:t>Tipo de insumo</a:t>
                      </a:r>
                      <a:endParaRPr sz="2000" u="none" strike="noStrike" cap="none">
                        <a:solidFill>
                          <a:srgbClr val="3F3F3F"/>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61E1FF"/>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s-PE" sz="2000" u="none" strike="noStrike" cap="none">
                          <a:solidFill>
                            <a:srgbClr val="3F3F3F"/>
                          </a:solidFill>
                          <a:latin typeface="Arial Narrow"/>
                          <a:ea typeface="Arial Narrow"/>
                          <a:cs typeface="Arial Narrow"/>
                          <a:sym typeface="Arial Narrow"/>
                        </a:rPr>
                        <a:t>Insumo</a:t>
                      </a:r>
                      <a:endParaRPr sz="2000" u="none" strike="noStrike" cap="none">
                        <a:solidFill>
                          <a:srgbClr val="3F3F3F"/>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61E1FF"/>
                    </a:solidFill>
                  </a:tcPr>
                </a:tc>
                <a:extLst>
                  <a:ext uri="{0D108BD9-81ED-4DB2-BD59-A6C34878D82A}">
                    <a16:rowId xmlns:a16="http://schemas.microsoft.com/office/drawing/2014/main" val="10000"/>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Computadora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Impresora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 de Protección Personal: Chaleco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 de Protección Personal: Blusa y Camisa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 de Protección Personal: Pantalón</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 de Protección Personal: Botas de Seguridad</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 de Protección Personal: Guante de nitrillo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 de Protección Personal: Careta facial</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8"/>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 de Protección Personal: Mascarilla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9"/>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 de Protección Personal: Mameluco Reutilizable</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0"/>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Papelería en general, útiles y materiales de oficina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1"/>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Cadena de Custodia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2"/>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Etiquetas para muestras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3"/>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Frascos de plástico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4"/>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Bateas de 16 L</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5"/>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Baldes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6"/>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Jarras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7"/>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Burbupack</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8"/>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Stretch Film</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9"/>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Paño Multiusos Amarillo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20"/>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Baylers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21"/>
                  </a:ext>
                </a:extLst>
              </a:tr>
              <a:tr h="2338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Cooler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22"/>
                  </a:ext>
                </a:extLst>
              </a:tr>
            </a:tbl>
          </a:graphicData>
        </a:graphic>
      </p:graphicFrame>
      <p:sp>
        <p:nvSpPr>
          <p:cNvPr id="5481" name="Google Shape;5481;p619"/>
          <p:cNvSpPr/>
          <p:nvPr/>
        </p:nvSpPr>
        <p:spPr>
          <a:xfrm>
            <a:off x="10511490" y="6349133"/>
            <a:ext cx="962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Narrow"/>
                <a:ea typeface="Arial Narrow"/>
                <a:cs typeface="Arial Narrow"/>
                <a:sym typeface="Arial Narrow"/>
              </a:rPr>
              <a:t>Continúa …</a:t>
            </a:r>
            <a:endParaRPr sz="1400" b="0" i="0" u="none" strike="noStrike" cap="none">
              <a:solidFill>
                <a:srgbClr val="000000"/>
              </a:solidFill>
              <a:latin typeface="Arial"/>
              <a:ea typeface="Arial"/>
              <a:cs typeface="Arial"/>
              <a:sym typeface="Arial"/>
            </a:endParaRPr>
          </a:p>
        </p:txBody>
      </p:sp>
      <p:sp>
        <p:nvSpPr>
          <p:cNvPr id="5482" name="Google Shape;5482;p619"/>
          <p:cNvSpPr txBox="1">
            <a:spLocks noGrp="1"/>
          </p:cNvSpPr>
          <p:nvPr>
            <p:ph type="title"/>
          </p:nvPr>
        </p:nvSpPr>
        <p:spPr>
          <a:xfrm>
            <a:off x="0" y="380550"/>
            <a:ext cx="11307600" cy="595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FA2"/>
              </a:buClr>
              <a:buSzPts val="3200"/>
              <a:buFont typeface="Arial Black"/>
              <a:buNone/>
            </a:pPr>
            <a:r>
              <a:rPr lang="es-PE" sz="2700"/>
              <a:t>Insumos en la Fiscalización Ambiental: Bienes y Servicios</a:t>
            </a:r>
            <a:endParaRPr sz="2700"/>
          </a:p>
        </p:txBody>
      </p:sp>
      <p:sp>
        <p:nvSpPr>
          <p:cNvPr id="5483" name="Google Shape;5483;p619"/>
          <p:cNvSpPr txBox="1"/>
          <p:nvPr/>
        </p:nvSpPr>
        <p:spPr>
          <a:xfrm>
            <a:off x="718377" y="3744275"/>
            <a:ext cx="3239400" cy="1877700"/>
          </a:xfrm>
          <a:prstGeom prst="rect">
            <a:avLst/>
          </a:prstGeom>
          <a:solidFill>
            <a:srgbClr val="00B0F0"/>
          </a:solidFill>
          <a:ln>
            <a:noFill/>
          </a:ln>
          <a:effectLst>
            <a:outerShdw blurRad="107950" dist="12700" dir="5400000" algn="ctr">
              <a:srgbClr val="000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Narrow"/>
                <a:ea typeface="Arial Narrow"/>
                <a:cs typeface="Arial Narrow"/>
                <a:sym typeface="Arial Narrow"/>
              </a:rPr>
              <a:t>Actividad 5005941:</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Seguimiento y verificación del cumplimiento de las obligaciones ambientales</a:t>
            </a:r>
            <a:endParaRPr sz="2000" b="1" i="0" u="none" strike="noStrike" cap="none">
              <a:solidFill>
                <a:srgbClr val="FFD966"/>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Narrow"/>
                <a:ea typeface="Arial Narrow"/>
                <a:cs typeface="Arial Narrow"/>
                <a:sym typeface="Arial Narrow"/>
              </a:rPr>
              <a:t>Servicio:</a:t>
            </a:r>
            <a:endParaRPr sz="1800" b="1" i="0" u="none" strike="noStrike" cap="none">
              <a:solidFill>
                <a:schemeClr val="lt1"/>
              </a:solidFill>
              <a:latin typeface="Arial Narrow"/>
              <a:ea typeface="Arial Narrow"/>
              <a:cs typeface="Arial Narrow"/>
              <a:sym typeface="Arial Narrow"/>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Sector Minería</a:t>
            </a:r>
            <a:endParaRPr sz="2000" b="1" i="0" u="none" strike="noStrike" cap="none">
              <a:solidFill>
                <a:srgbClr val="FFD966"/>
              </a:solidFill>
              <a:latin typeface="Arial Narrow"/>
              <a:ea typeface="Arial Narrow"/>
              <a:cs typeface="Arial Narrow"/>
              <a:sym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3"/>
                                        </p:tgtEl>
                                        <p:attrNameLst>
                                          <p:attrName>style.visibility</p:attrName>
                                        </p:attrNameLst>
                                      </p:cBhvr>
                                      <p:to>
                                        <p:strVal val="visible"/>
                                      </p:to>
                                    </p:set>
                                    <p:animEffect transition="in" filter="fade">
                                      <p:cBhvr>
                                        <p:cTn id="7" dur="1000"/>
                                        <p:tgtEl>
                                          <p:spTgt spid="5483"/>
                                        </p:tgtEl>
                                      </p:cBhvr>
                                    </p:animEffect>
                                  </p:childTnLst>
                                </p:cTn>
                              </p:par>
                              <p:par>
                                <p:cTn id="8" presetID="10" presetClass="entr" presetSubtype="0" fill="hold" nodeType="withEffect">
                                  <p:stCondLst>
                                    <p:cond delay="0"/>
                                  </p:stCondLst>
                                  <p:childTnLst>
                                    <p:set>
                                      <p:cBhvr>
                                        <p:cTn id="9" dur="1" fill="hold">
                                          <p:stCondLst>
                                            <p:cond delay="0"/>
                                          </p:stCondLst>
                                        </p:cTn>
                                        <p:tgtEl>
                                          <p:spTgt spid="5480"/>
                                        </p:tgtEl>
                                        <p:attrNameLst>
                                          <p:attrName>style.visibility</p:attrName>
                                        </p:attrNameLst>
                                      </p:cBhvr>
                                      <p:to>
                                        <p:strVal val="visible"/>
                                      </p:to>
                                    </p:set>
                                    <p:animEffect transition="in" filter="fade">
                                      <p:cBhvr>
                                        <p:cTn id="10" dur="1000"/>
                                        <p:tgtEl>
                                          <p:spTgt spid="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40"/>
        <p:cNvGrpSpPr/>
        <p:nvPr/>
      </p:nvGrpSpPr>
      <p:grpSpPr>
        <a:xfrm>
          <a:off x="0" y="0"/>
          <a:ext cx="0" cy="0"/>
          <a:chOff x="0" y="0"/>
          <a:chExt cx="0" cy="0"/>
        </a:xfrm>
      </p:grpSpPr>
      <p:sp>
        <p:nvSpPr>
          <p:cNvPr id="4641" name="Google Shape;4641;p583"/>
          <p:cNvSpPr txBox="1">
            <a:spLocks noGrp="1"/>
          </p:cNvSpPr>
          <p:nvPr>
            <p:ph type="title"/>
          </p:nvPr>
        </p:nvSpPr>
        <p:spPr>
          <a:xfrm>
            <a:off x="831850" y="201453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a:t>Tema 1:</a:t>
            </a:r>
            <a:endParaRPr/>
          </a:p>
          <a:p>
            <a:pPr marL="0" lvl="0" indent="0" algn="l" rtl="0">
              <a:lnSpc>
                <a:spcPct val="90000"/>
              </a:lnSpc>
              <a:spcBef>
                <a:spcPts val="0"/>
              </a:spcBef>
              <a:spcAft>
                <a:spcPts val="0"/>
              </a:spcAft>
              <a:buClr>
                <a:schemeClr val="lt1"/>
              </a:buClr>
              <a:buSzPts val="5000"/>
              <a:buFont typeface="Arial Black"/>
              <a:buNone/>
            </a:pPr>
            <a:r>
              <a:rPr lang="es-PE"/>
              <a:t>Introducción a la fiscalización ambiental</a:t>
            </a:r>
            <a:endParaRPr/>
          </a:p>
        </p:txBody>
      </p:sp>
      <p:sp>
        <p:nvSpPr>
          <p:cNvPr id="4642" name="Google Shape;4642;p583"/>
          <p:cNvSpPr/>
          <p:nvPr/>
        </p:nvSpPr>
        <p:spPr>
          <a:xfrm>
            <a:off x="945664" y="2703973"/>
            <a:ext cx="1019685" cy="45719"/>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88"/>
        <p:cNvGrpSpPr/>
        <p:nvPr/>
      </p:nvGrpSpPr>
      <p:grpSpPr>
        <a:xfrm>
          <a:off x="0" y="0"/>
          <a:ext cx="0" cy="0"/>
          <a:chOff x="0" y="0"/>
          <a:chExt cx="0" cy="0"/>
        </a:xfrm>
      </p:grpSpPr>
      <p:graphicFrame>
        <p:nvGraphicFramePr>
          <p:cNvPr id="5489" name="Google Shape;5489;p620"/>
          <p:cNvGraphicFramePr/>
          <p:nvPr/>
        </p:nvGraphicFramePr>
        <p:xfrm>
          <a:off x="4103822" y="1494444"/>
          <a:ext cx="7478975" cy="4845375"/>
        </p:xfrm>
        <a:graphic>
          <a:graphicData uri="http://schemas.openxmlformats.org/drawingml/2006/table">
            <a:tbl>
              <a:tblPr>
                <a:noFill/>
                <a:tableStyleId>{4754EF4F-B5BC-4FCF-9907-83CCC89BC584}</a:tableStyleId>
              </a:tblPr>
              <a:tblGrid>
                <a:gridCol w="1878650">
                  <a:extLst>
                    <a:ext uri="{9D8B030D-6E8A-4147-A177-3AD203B41FA5}">
                      <a16:colId xmlns:a16="http://schemas.microsoft.com/office/drawing/2014/main" val="20000"/>
                    </a:ext>
                  </a:extLst>
                </a:gridCol>
                <a:gridCol w="5600325">
                  <a:extLst>
                    <a:ext uri="{9D8B030D-6E8A-4147-A177-3AD203B41FA5}">
                      <a16:colId xmlns:a16="http://schemas.microsoft.com/office/drawing/2014/main" val="20001"/>
                    </a:ext>
                  </a:extLst>
                </a:gridCol>
              </a:tblGrid>
              <a:tr h="423250">
                <a:tc>
                  <a:txBody>
                    <a:bodyPr/>
                    <a:lstStyle/>
                    <a:p>
                      <a:pPr marL="0" marR="0" lvl="0" indent="0" algn="ctr" rtl="0">
                        <a:lnSpc>
                          <a:spcPct val="100000"/>
                        </a:lnSpc>
                        <a:spcBef>
                          <a:spcPts val="0"/>
                        </a:spcBef>
                        <a:spcAft>
                          <a:spcPts val="0"/>
                        </a:spcAft>
                        <a:buClr>
                          <a:srgbClr val="000000"/>
                        </a:buClr>
                        <a:buSzPts val="2000"/>
                        <a:buFont typeface="Arial"/>
                        <a:buNone/>
                      </a:pPr>
                      <a:r>
                        <a:rPr lang="es-PE" sz="2000" u="none" strike="noStrike" cap="none">
                          <a:solidFill>
                            <a:srgbClr val="3F3F3F"/>
                          </a:solidFill>
                          <a:latin typeface="Arial Narrow"/>
                          <a:ea typeface="Arial Narrow"/>
                          <a:cs typeface="Arial Narrow"/>
                          <a:sym typeface="Arial Narrow"/>
                        </a:rPr>
                        <a:t>Tipo de insumo</a:t>
                      </a:r>
                      <a:endParaRPr sz="2000" u="none" strike="noStrike" cap="none">
                        <a:solidFill>
                          <a:srgbClr val="3F3F3F"/>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61E1FF"/>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s-PE" sz="2000" u="none" strike="noStrike" cap="none">
                          <a:solidFill>
                            <a:srgbClr val="3F3F3F"/>
                          </a:solidFill>
                          <a:latin typeface="Arial Narrow"/>
                          <a:ea typeface="Arial Narrow"/>
                          <a:cs typeface="Arial Narrow"/>
                          <a:sym typeface="Arial Narrow"/>
                        </a:rPr>
                        <a:t>Insumo</a:t>
                      </a:r>
                      <a:endParaRPr sz="2000" u="none" strike="noStrike" cap="none">
                        <a:solidFill>
                          <a:srgbClr val="3F3F3F"/>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61E1FF"/>
                    </a:solidFill>
                  </a:tcPr>
                </a:tc>
                <a:extLst>
                  <a:ext uri="{0D108BD9-81ED-4DB2-BD59-A6C34878D82A}">
                    <a16:rowId xmlns:a16="http://schemas.microsoft.com/office/drawing/2014/main" val="10000"/>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Director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Coordinador </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ambiental:  Coordinadores de Actividad - Coordinador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ambiental en supervisión, Supervisor I ( Lider)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ambiental en supervisión, Supervisor II</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ambiental en supervisión, Supervisor III</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ambiental en supervisión, Supervisor IV (Monitor)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legal: Especialista I</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8"/>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Personal Administrativo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9"/>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Pasajes y gastos de transporte</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0"/>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Viáticos y asignaciones por comisión de servicio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1"/>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análisis de muestras de agua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2"/>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análisis de muestras de suelo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3"/>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análisis de muestras de calidad de aire</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4"/>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Emisiones atmosféricas </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5"/>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traslado y transporte de carga y materiales (equipos y muestras)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6"/>
                  </a:ext>
                </a:extLst>
              </a:tr>
              <a:tr h="260125">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transporte de personal (servicio de camionetas)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7"/>
                  </a:ext>
                </a:extLst>
              </a:tr>
            </a:tbl>
          </a:graphicData>
        </a:graphic>
      </p:graphicFrame>
      <p:sp>
        <p:nvSpPr>
          <p:cNvPr id="5490" name="Google Shape;5490;p620"/>
          <p:cNvSpPr txBox="1">
            <a:spLocks noGrp="1"/>
          </p:cNvSpPr>
          <p:nvPr>
            <p:ph type="title"/>
          </p:nvPr>
        </p:nvSpPr>
        <p:spPr>
          <a:xfrm>
            <a:off x="906005" y="380540"/>
            <a:ext cx="10401600" cy="595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FA2"/>
              </a:buClr>
              <a:buSzPts val="3200"/>
              <a:buFont typeface="Arial Black"/>
              <a:buNone/>
            </a:pPr>
            <a:r>
              <a:rPr lang="es-PE" sz="2700"/>
              <a:t>Insumos en la Fiscalización Ambiental: Bienes y Servicios</a:t>
            </a:r>
            <a:endParaRPr sz="2700"/>
          </a:p>
        </p:txBody>
      </p:sp>
      <p:sp>
        <p:nvSpPr>
          <p:cNvPr id="5491" name="Google Shape;5491;p620"/>
          <p:cNvSpPr/>
          <p:nvPr/>
        </p:nvSpPr>
        <p:spPr>
          <a:xfrm>
            <a:off x="578358" y="1341268"/>
            <a:ext cx="3243000" cy="21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PE" sz="2400" b="1" i="0" u="sng" strike="noStrike" cap="none">
                <a:solidFill>
                  <a:srgbClr val="0070C0"/>
                </a:solidFill>
                <a:latin typeface="Arial Narrow"/>
                <a:ea typeface="Arial Narrow"/>
                <a:cs typeface="Arial Narrow"/>
                <a:sym typeface="Arial Narrow"/>
              </a:rPr>
              <a:t>PP 0144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a:solidFill>
                <a:srgbClr val="0070C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rgbClr val="0070C0"/>
                </a:solidFill>
                <a:latin typeface="Arial Narrow"/>
                <a:ea typeface="Arial Narrow"/>
                <a:cs typeface="Arial Narrow"/>
                <a:sym typeface="Arial Narrow"/>
              </a:rPr>
              <a:t>Producto: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Arial Narrow"/>
                <a:ea typeface="Arial Narrow"/>
                <a:cs typeface="Arial Narrow"/>
                <a:sym typeface="Arial Narrow"/>
              </a:rPr>
              <a:t>Entidades supervisadas y fiscalizadas en el cumplimiento de los compromisos y la legislación ambiental</a:t>
            </a:r>
            <a:endParaRPr sz="1400" b="0" i="0" u="none" strike="noStrike" cap="none">
              <a:solidFill>
                <a:srgbClr val="000000"/>
              </a:solidFill>
              <a:latin typeface="Arial"/>
              <a:ea typeface="Arial"/>
              <a:cs typeface="Arial"/>
              <a:sym typeface="Arial"/>
            </a:endParaRPr>
          </a:p>
        </p:txBody>
      </p:sp>
      <p:sp>
        <p:nvSpPr>
          <p:cNvPr id="5492" name="Google Shape;5492;p620"/>
          <p:cNvSpPr txBox="1"/>
          <p:nvPr/>
        </p:nvSpPr>
        <p:spPr>
          <a:xfrm>
            <a:off x="578359" y="3744275"/>
            <a:ext cx="3243000" cy="1877700"/>
          </a:xfrm>
          <a:prstGeom prst="rect">
            <a:avLst/>
          </a:prstGeom>
          <a:solidFill>
            <a:srgbClr val="00B0F0"/>
          </a:solidFill>
          <a:ln>
            <a:noFill/>
          </a:ln>
          <a:effectLst>
            <a:outerShdw blurRad="107950" dist="12700" dir="5400000" algn="ctr">
              <a:srgbClr val="000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Narrow"/>
                <a:ea typeface="Arial Narrow"/>
                <a:cs typeface="Arial Narrow"/>
                <a:sym typeface="Arial Narrow"/>
              </a:rPr>
              <a:t>Actividad 5005941:</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Seguimiento y verificación del cumplimiento de las obligaciones ambientales</a:t>
            </a:r>
            <a:endParaRPr sz="2000" b="1" i="0" u="none" strike="noStrike" cap="none">
              <a:solidFill>
                <a:srgbClr val="FFD966"/>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Narrow"/>
                <a:ea typeface="Arial Narrow"/>
                <a:cs typeface="Arial Narrow"/>
                <a:sym typeface="Arial Narrow"/>
              </a:rPr>
              <a:t>Servicio:</a:t>
            </a:r>
            <a:endParaRPr sz="1800" b="1" i="0" u="none" strike="noStrike" cap="none">
              <a:solidFill>
                <a:schemeClr val="lt1"/>
              </a:solidFill>
              <a:latin typeface="Arial Narrow"/>
              <a:ea typeface="Arial Narrow"/>
              <a:cs typeface="Arial Narrow"/>
              <a:sym typeface="Arial Narrow"/>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Sector Minería</a:t>
            </a:r>
            <a:endParaRPr sz="2000" b="1" i="0" u="none" strike="noStrike" cap="none">
              <a:solidFill>
                <a:srgbClr val="FFD966"/>
              </a:solidFill>
              <a:latin typeface="Arial Narrow"/>
              <a:ea typeface="Arial Narrow"/>
              <a:cs typeface="Arial Narrow"/>
              <a:sym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2"/>
                                        </p:tgtEl>
                                        <p:attrNameLst>
                                          <p:attrName>style.visibility</p:attrName>
                                        </p:attrNameLst>
                                      </p:cBhvr>
                                      <p:to>
                                        <p:strVal val="visible"/>
                                      </p:to>
                                    </p:set>
                                    <p:animEffect transition="in" filter="fade">
                                      <p:cBhvr>
                                        <p:cTn id="7" dur="1000"/>
                                        <p:tgtEl>
                                          <p:spTgt spid="5492"/>
                                        </p:tgtEl>
                                      </p:cBhvr>
                                    </p:animEffect>
                                  </p:childTnLst>
                                </p:cTn>
                              </p:par>
                              <p:par>
                                <p:cTn id="8" presetID="10" presetClass="entr" presetSubtype="0" fill="hold" nodeType="withEffect">
                                  <p:stCondLst>
                                    <p:cond delay="0"/>
                                  </p:stCondLst>
                                  <p:childTnLst>
                                    <p:set>
                                      <p:cBhvr>
                                        <p:cTn id="9" dur="1" fill="hold">
                                          <p:stCondLst>
                                            <p:cond delay="0"/>
                                          </p:stCondLst>
                                        </p:cTn>
                                        <p:tgtEl>
                                          <p:spTgt spid="5489"/>
                                        </p:tgtEl>
                                        <p:attrNameLst>
                                          <p:attrName>style.visibility</p:attrName>
                                        </p:attrNameLst>
                                      </p:cBhvr>
                                      <p:to>
                                        <p:strVal val="visible"/>
                                      </p:to>
                                    </p:set>
                                    <p:animEffect transition="in" filter="fade">
                                      <p:cBhvr>
                                        <p:cTn id="10" dur="1000"/>
                                        <p:tgtEl>
                                          <p:spTgt spid="5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97"/>
        <p:cNvGrpSpPr/>
        <p:nvPr/>
      </p:nvGrpSpPr>
      <p:grpSpPr>
        <a:xfrm>
          <a:off x="0" y="0"/>
          <a:ext cx="0" cy="0"/>
          <a:chOff x="0" y="0"/>
          <a:chExt cx="0" cy="0"/>
        </a:xfrm>
      </p:grpSpPr>
      <p:graphicFrame>
        <p:nvGraphicFramePr>
          <p:cNvPr id="5498" name="Google Shape;5498;p621"/>
          <p:cNvGraphicFramePr/>
          <p:nvPr/>
        </p:nvGraphicFramePr>
        <p:xfrm>
          <a:off x="4326341" y="1645080"/>
          <a:ext cx="6578225" cy="3832450"/>
        </p:xfrm>
        <a:graphic>
          <a:graphicData uri="http://schemas.openxmlformats.org/drawingml/2006/table">
            <a:tbl>
              <a:tblPr>
                <a:noFill/>
                <a:tableStyleId>{4754EF4F-B5BC-4FCF-9907-83CCC89BC584}</a:tableStyleId>
              </a:tblPr>
              <a:tblGrid>
                <a:gridCol w="1883400">
                  <a:extLst>
                    <a:ext uri="{9D8B030D-6E8A-4147-A177-3AD203B41FA5}">
                      <a16:colId xmlns:a16="http://schemas.microsoft.com/office/drawing/2014/main" val="20000"/>
                    </a:ext>
                  </a:extLst>
                </a:gridCol>
                <a:gridCol w="4694825">
                  <a:extLst>
                    <a:ext uri="{9D8B030D-6E8A-4147-A177-3AD203B41FA5}">
                      <a16:colId xmlns:a16="http://schemas.microsoft.com/office/drawing/2014/main" val="20001"/>
                    </a:ext>
                  </a:extLst>
                </a:gridCol>
              </a:tblGrid>
              <a:tr h="435250">
                <a:tc>
                  <a:txBody>
                    <a:bodyPr/>
                    <a:lstStyle/>
                    <a:p>
                      <a:pPr marL="0" marR="0" lvl="0" indent="0" algn="ctr" rtl="0">
                        <a:lnSpc>
                          <a:spcPct val="100000"/>
                        </a:lnSpc>
                        <a:spcBef>
                          <a:spcPts val="0"/>
                        </a:spcBef>
                        <a:spcAft>
                          <a:spcPts val="0"/>
                        </a:spcAft>
                        <a:buClr>
                          <a:srgbClr val="000000"/>
                        </a:buClr>
                        <a:buSzPts val="2000"/>
                        <a:buFont typeface="Arial"/>
                        <a:buNone/>
                      </a:pPr>
                      <a:r>
                        <a:rPr lang="es-PE" sz="2000" u="none" strike="noStrike" cap="none">
                          <a:solidFill>
                            <a:srgbClr val="3F3F3F"/>
                          </a:solidFill>
                          <a:latin typeface="Arial Narrow"/>
                          <a:ea typeface="Arial Narrow"/>
                          <a:cs typeface="Arial Narrow"/>
                          <a:sym typeface="Arial Narrow"/>
                        </a:rPr>
                        <a:t>Tipo de insumo</a:t>
                      </a:r>
                      <a:endParaRPr sz="2000" b="1" i="0" u="none" strike="noStrike" cap="none">
                        <a:solidFill>
                          <a:srgbClr val="3F3F3F"/>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61E1FF"/>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s-PE" sz="2000" u="none" strike="noStrike" cap="none">
                          <a:solidFill>
                            <a:srgbClr val="3F3F3F"/>
                          </a:solidFill>
                          <a:latin typeface="Arial Narrow"/>
                          <a:ea typeface="Arial Narrow"/>
                          <a:cs typeface="Arial Narrow"/>
                          <a:sym typeface="Arial Narrow"/>
                        </a:rPr>
                        <a:t>Insumo</a:t>
                      </a:r>
                      <a:endParaRPr sz="2000" b="1" i="0" u="none" strike="noStrike" cap="none">
                        <a:solidFill>
                          <a:srgbClr val="3F3F3F"/>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61E1FF"/>
                    </a:solidFill>
                  </a:tcPr>
                </a:tc>
                <a:extLst>
                  <a:ext uri="{0D108BD9-81ED-4DB2-BD59-A6C34878D82A}">
                    <a16:rowId xmlns:a16="http://schemas.microsoft.com/office/drawing/2014/main" val="10000"/>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Computadora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Impresora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Papelería en general, útiles y materiales de oficina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Subdirector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Director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mensajería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legal </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económico </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8"/>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técnico </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9"/>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alquiler de local para desarrollo de ceremonia de reconocimiento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0"/>
                  </a:ext>
                </a:extLst>
              </a:tr>
              <a:tr h="2940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Seminarios, talleres y  similares organizados por la institución</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5499" name="Google Shape;5499;p621"/>
          <p:cNvSpPr txBox="1">
            <a:spLocks noGrp="1"/>
          </p:cNvSpPr>
          <p:nvPr>
            <p:ph type="title"/>
          </p:nvPr>
        </p:nvSpPr>
        <p:spPr>
          <a:xfrm>
            <a:off x="906005" y="380540"/>
            <a:ext cx="10401600" cy="595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FA2"/>
              </a:buClr>
              <a:buSzPts val="3200"/>
              <a:buFont typeface="Arial Black"/>
              <a:buNone/>
            </a:pPr>
            <a:r>
              <a:rPr lang="es-PE" sz="2700"/>
              <a:t>Insumos en la Fiscalización Ambiental: Bienes y Servicios</a:t>
            </a:r>
            <a:endParaRPr sz="2700"/>
          </a:p>
        </p:txBody>
      </p:sp>
      <p:sp>
        <p:nvSpPr>
          <p:cNvPr id="5500" name="Google Shape;5500;p621"/>
          <p:cNvSpPr/>
          <p:nvPr/>
        </p:nvSpPr>
        <p:spPr>
          <a:xfrm>
            <a:off x="718378" y="1341268"/>
            <a:ext cx="2963100" cy="21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PE" sz="2400" b="1" i="0" u="sng" strike="noStrike" cap="none">
                <a:solidFill>
                  <a:srgbClr val="0070C0"/>
                </a:solidFill>
                <a:latin typeface="Arial Narrow"/>
                <a:ea typeface="Arial Narrow"/>
                <a:cs typeface="Arial Narrow"/>
                <a:sym typeface="Arial Narrow"/>
              </a:rPr>
              <a:t>PP 0144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a:solidFill>
                <a:srgbClr val="0070C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rgbClr val="0070C0"/>
                </a:solidFill>
                <a:latin typeface="Arial Narrow"/>
                <a:ea typeface="Arial Narrow"/>
                <a:cs typeface="Arial Narrow"/>
                <a:sym typeface="Arial Narrow"/>
              </a:rPr>
              <a:t>Producto: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Arial Narrow"/>
                <a:ea typeface="Arial Narrow"/>
                <a:cs typeface="Arial Narrow"/>
                <a:sym typeface="Arial Narrow"/>
              </a:rPr>
              <a:t>Entidades supervisadas y fiscalizadas en el cumplimiento de los compromisos y la legislación ambiental</a:t>
            </a:r>
            <a:endParaRPr sz="1400" b="0" i="0" u="none" strike="noStrike" cap="none">
              <a:solidFill>
                <a:srgbClr val="000000"/>
              </a:solidFill>
              <a:latin typeface="Arial"/>
              <a:ea typeface="Arial"/>
              <a:cs typeface="Arial"/>
              <a:sym typeface="Arial"/>
            </a:endParaRPr>
          </a:p>
        </p:txBody>
      </p:sp>
      <p:sp>
        <p:nvSpPr>
          <p:cNvPr id="5501" name="Google Shape;5501;p621"/>
          <p:cNvSpPr txBox="1"/>
          <p:nvPr/>
        </p:nvSpPr>
        <p:spPr>
          <a:xfrm>
            <a:off x="718378" y="3744275"/>
            <a:ext cx="2963100" cy="1569900"/>
          </a:xfrm>
          <a:prstGeom prst="rect">
            <a:avLst/>
          </a:prstGeom>
          <a:solidFill>
            <a:srgbClr val="00B0F0"/>
          </a:solidFill>
          <a:ln>
            <a:noFill/>
          </a:ln>
          <a:effectLst>
            <a:outerShdw blurRad="107950" dist="12700" dir="5400000" algn="ctr">
              <a:srgbClr val="000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Narrow"/>
                <a:ea typeface="Arial Narrow"/>
                <a:cs typeface="Arial Narrow"/>
                <a:sym typeface="Arial Narrow"/>
              </a:rPr>
              <a:t>Actividad 5005942:</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Fiscalización, sanción y aplicación de incentivos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Narrow"/>
                <a:ea typeface="Arial Narrow"/>
                <a:cs typeface="Arial Narrow"/>
                <a:sym typeface="Arial Narrow"/>
              </a:rPr>
              <a:t>Servicio:</a:t>
            </a:r>
            <a:endParaRPr sz="1800" b="1" i="0" u="none" strike="noStrike" cap="none">
              <a:solidFill>
                <a:schemeClr val="lt1"/>
              </a:solidFill>
              <a:latin typeface="Arial Narrow"/>
              <a:ea typeface="Arial Narrow"/>
              <a:cs typeface="Arial Narrow"/>
              <a:sym typeface="Arial Narrow"/>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1era instancia</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1"/>
                                        </p:tgtEl>
                                        <p:attrNameLst>
                                          <p:attrName>style.visibility</p:attrName>
                                        </p:attrNameLst>
                                      </p:cBhvr>
                                      <p:to>
                                        <p:strVal val="visible"/>
                                      </p:to>
                                    </p:set>
                                    <p:animEffect transition="in" filter="fade">
                                      <p:cBhvr>
                                        <p:cTn id="7" dur="1000"/>
                                        <p:tgtEl>
                                          <p:spTgt spid="5501"/>
                                        </p:tgtEl>
                                      </p:cBhvr>
                                    </p:animEffect>
                                  </p:childTnLst>
                                </p:cTn>
                              </p:par>
                              <p:par>
                                <p:cTn id="8" presetID="10" presetClass="entr" presetSubtype="0" fill="hold" nodeType="withEffect">
                                  <p:stCondLst>
                                    <p:cond delay="0"/>
                                  </p:stCondLst>
                                  <p:childTnLst>
                                    <p:set>
                                      <p:cBhvr>
                                        <p:cTn id="9" dur="1" fill="hold">
                                          <p:stCondLst>
                                            <p:cond delay="0"/>
                                          </p:stCondLst>
                                        </p:cTn>
                                        <p:tgtEl>
                                          <p:spTgt spid="5498"/>
                                        </p:tgtEl>
                                        <p:attrNameLst>
                                          <p:attrName>style.visibility</p:attrName>
                                        </p:attrNameLst>
                                      </p:cBhvr>
                                      <p:to>
                                        <p:strVal val="visible"/>
                                      </p:to>
                                    </p:set>
                                    <p:animEffect transition="in" filter="fade">
                                      <p:cBhvr>
                                        <p:cTn id="10" dur="1000"/>
                                        <p:tgtEl>
                                          <p:spTgt spid="5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06"/>
        <p:cNvGrpSpPr/>
        <p:nvPr/>
      </p:nvGrpSpPr>
      <p:grpSpPr>
        <a:xfrm>
          <a:off x="0" y="0"/>
          <a:ext cx="0" cy="0"/>
          <a:chOff x="0" y="0"/>
          <a:chExt cx="0" cy="0"/>
        </a:xfrm>
      </p:grpSpPr>
      <p:graphicFrame>
        <p:nvGraphicFramePr>
          <p:cNvPr id="5507" name="Google Shape;5507;p622"/>
          <p:cNvGraphicFramePr/>
          <p:nvPr/>
        </p:nvGraphicFramePr>
        <p:xfrm>
          <a:off x="3897429" y="1187450"/>
          <a:ext cx="7410150" cy="5170450"/>
        </p:xfrm>
        <a:graphic>
          <a:graphicData uri="http://schemas.openxmlformats.org/drawingml/2006/table">
            <a:tbl>
              <a:tblPr>
                <a:noFill/>
                <a:tableStyleId>{4754EF4F-B5BC-4FCF-9907-83CCC89BC584}</a:tableStyleId>
              </a:tblPr>
              <a:tblGrid>
                <a:gridCol w="2437025">
                  <a:extLst>
                    <a:ext uri="{9D8B030D-6E8A-4147-A177-3AD203B41FA5}">
                      <a16:colId xmlns:a16="http://schemas.microsoft.com/office/drawing/2014/main" val="20000"/>
                    </a:ext>
                  </a:extLst>
                </a:gridCol>
                <a:gridCol w="4973125">
                  <a:extLst>
                    <a:ext uri="{9D8B030D-6E8A-4147-A177-3AD203B41FA5}">
                      <a16:colId xmlns:a16="http://schemas.microsoft.com/office/drawing/2014/main" val="20001"/>
                    </a:ext>
                  </a:extLst>
                </a:gridCol>
              </a:tblGrid>
              <a:tr h="450850">
                <a:tc>
                  <a:txBody>
                    <a:bodyPr/>
                    <a:lstStyle/>
                    <a:p>
                      <a:pPr marL="0" marR="0" lvl="0" indent="0" algn="ctr" rtl="0">
                        <a:lnSpc>
                          <a:spcPct val="100000"/>
                        </a:lnSpc>
                        <a:spcBef>
                          <a:spcPts val="0"/>
                        </a:spcBef>
                        <a:spcAft>
                          <a:spcPts val="0"/>
                        </a:spcAft>
                        <a:buClr>
                          <a:srgbClr val="000000"/>
                        </a:buClr>
                        <a:buSzPts val="2000"/>
                        <a:buFont typeface="Arial"/>
                        <a:buNone/>
                      </a:pPr>
                      <a:r>
                        <a:rPr lang="es-PE" sz="2000" u="none" strike="noStrike" cap="none">
                          <a:solidFill>
                            <a:srgbClr val="3F3F3F"/>
                          </a:solidFill>
                          <a:latin typeface="Arial Narrow"/>
                          <a:ea typeface="Arial Narrow"/>
                          <a:cs typeface="Arial Narrow"/>
                          <a:sym typeface="Arial Narrow"/>
                        </a:rPr>
                        <a:t>Tipo de insumo</a:t>
                      </a:r>
                      <a:endParaRPr sz="2000" u="none" strike="noStrike" cap="none">
                        <a:solidFill>
                          <a:srgbClr val="3F3F3F"/>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61E1FF"/>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s-PE" sz="2000" u="none" strike="noStrike" cap="none">
                          <a:solidFill>
                            <a:srgbClr val="3F3F3F"/>
                          </a:solidFill>
                          <a:latin typeface="Arial Narrow"/>
                          <a:ea typeface="Arial Narrow"/>
                          <a:cs typeface="Arial Narrow"/>
                          <a:sym typeface="Arial Narrow"/>
                        </a:rPr>
                        <a:t>Insumo</a:t>
                      </a:r>
                      <a:endParaRPr sz="2000" u="none" strike="noStrike" cap="none">
                        <a:solidFill>
                          <a:srgbClr val="3F3F3F"/>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61E1FF"/>
                    </a:solidFill>
                  </a:tcPr>
                </a:tc>
                <a:extLst>
                  <a:ext uri="{0D108BD9-81ED-4DB2-BD59-A6C34878D82A}">
                    <a16:rowId xmlns:a16="http://schemas.microsoft.com/office/drawing/2014/main" val="10000"/>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Computadora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Equipo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Impresora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4968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 para monitoreo (balde, bolsa de plástico, guantes, jarra, envases de vidrio para muestras y cooler)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Materiales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Papelería en general, útiles y materiales de oficina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Coordinador </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5"/>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Director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ambiental en Monitoreo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ambiental: Ejecutivo II ( Jefe Actividad)</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8"/>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ambiental: Especialista II ( Asistente)</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9"/>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ambiental: Especialista II ( Lider)</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0"/>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Especialista legal: Especialista II</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1"/>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Recursos Humanos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Personal Administrativo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2"/>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Pasajes y gastos de transporte</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3"/>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laboratorio en agua</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4"/>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laboratorio en suelo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5"/>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transporte (camionetas 4x4)</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6"/>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 de traslado y transporte de carga y materiales </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7"/>
                  </a:ext>
                </a:extLst>
              </a:tr>
              <a:tr h="248400">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Servicios</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500" u="none" strike="noStrike" cap="none">
                          <a:latin typeface="Arial Narrow"/>
                          <a:ea typeface="Arial Narrow"/>
                          <a:cs typeface="Arial Narrow"/>
                          <a:sym typeface="Arial Narrow"/>
                        </a:rPr>
                        <a:t>Viáticos y asignaciones por comisión de servicio</a:t>
                      </a:r>
                      <a:endParaRPr sz="1500" b="0" i="0" u="none" strike="noStrike" cap="none">
                        <a:solidFill>
                          <a:srgbClr val="000000"/>
                        </a:solidFill>
                        <a:latin typeface="Arial Narrow"/>
                        <a:ea typeface="Arial Narrow"/>
                        <a:cs typeface="Arial Narrow"/>
                        <a:sym typeface="Arial Narrow"/>
                      </a:endParaRPr>
                    </a:p>
                  </a:txBody>
                  <a:tcPr marL="0" marR="0" marT="0"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sp>
        <p:nvSpPr>
          <p:cNvPr id="5508" name="Google Shape;5508;p622"/>
          <p:cNvSpPr txBox="1">
            <a:spLocks noGrp="1"/>
          </p:cNvSpPr>
          <p:nvPr>
            <p:ph type="title"/>
          </p:nvPr>
        </p:nvSpPr>
        <p:spPr>
          <a:xfrm>
            <a:off x="906005" y="151940"/>
            <a:ext cx="10401600" cy="595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FA2"/>
              </a:buClr>
              <a:buSzPts val="3200"/>
              <a:buFont typeface="Arial Black"/>
              <a:buNone/>
            </a:pPr>
            <a:r>
              <a:rPr lang="es-PE" sz="2700"/>
              <a:t>Insumos en la Fiscalización Ambiental: Bienes y Servicios</a:t>
            </a:r>
            <a:endParaRPr sz="2700"/>
          </a:p>
        </p:txBody>
      </p:sp>
      <p:sp>
        <p:nvSpPr>
          <p:cNvPr id="5509" name="Google Shape;5509;p622"/>
          <p:cNvSpPr/>
          <p:nvPr/>
        </p:nvSpPr>
        <p:spPr>
          <a:xfrm>
            <a:off x="480872" y="1139563"/>
            <a:ext cx="2963100" cy="21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PE" sz="2400" b="1" i="0" u="sng" strike="noStrike" cap="none">
                <a:solidFill>
                  <a:srgbClr val="0070C0"/>
                </a:solidFill>
                <a:latin typeface="Arial Narrow"/>
                <a:ea typeface="Arial Narrow"/>
                <a:cs typeface="Arial Narrow"/>
                <a:sym typeface="Arial Narrow"/>
              </a:rPr>
              <a:t>PP 0036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a:solidFill>
                <a:srgbClr val="0070C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rgbClr val="0070C0"/>
                </a:solidFill>
                <a:latin typeface="Arial Narrow"/>
                <a:ea typeface="Arial Narrow"/>
                <a:cs typeface="Arial Narrow"/>
                <a:sym typeface="Arial Narrow"/>
              </a:rPr>
              <a:t>Producto: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Arial Narrow"/>
                <a:ea typeface="Arial Narrow"/>
                <a:cs typeface="Arial Narrow"/>
                <a:sym typeface="Arial Narrow"/>
              </a:rPr>
              <a:t>Distritos fiscalizados respecto a la normativa ambiental en gestión integral de residuos sólidos</a:t>
            </a:r>
            <a:endParaRPr sz="1400" b="0" i="0" u="none" strike="noStrike" cap="none">
              <a:solidFill>
                <a:srgbClr val="000000"/>
              </a:solidFill>
              <a:latin typeface="Arial"/>
              <a:ea typeface="Arial"/>
              <a:cs typeface="Arial"/>
              <a:sym typeface="Arial"/>
            </a:endParaRPr>
          </a:p>
        </p:txBody>
      </p:sp>
      <p:sp>
        <p:nvSpPr>
          <p:cNvPr id="5510" name="Google Shape;5510;p622"/>
          <p:cNvSpPr txBox="1"/>
          <p:nvPr/>
        </p:nvSpPr>
        <p:spPr>
          <a:xfrm>
            <a:off x="480871" y="3542570"/>
            <a:ext cx="3149400" cy="3417000"/>
          </a:xfrm>
          <a:prstGeom prst="rect">
            <a:avLst/>
          </a:prstGeom>
          <a:solidFill>
            <a:srgbClr val="00B0F0"/>
          </a:solidFill>
          <a:ln>
            <a:noFill/>
          </a:ln>
          <a:effectLst>
            <a:outerShdw blurRad="107950" dist="12700" dir="5400000" algn="ctr">
              <a:srgbClr val="000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Narrow"/>
                <a:ea typeface="Arial Narrow"/>
                <a:cs typeface="Arial Narrow"/>
                <a:sym typeface="Arial Narrow"/>
              </a:rPr>
              <a:t>Actividad 5006164 y 5006165:</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Fiscalización de la gestión de los residuos solidos del ámbito municipal 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Fiscalización de la gestión de los residuos solidos del ámbito NO municipal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Narrow"/>
                <a:ea typeface="Arial Narrow"/>
                <a:cs typeface="Arial Narrow"/>
                <a:sym typeface="Arial Narrow"/>
              </a:rPr>
              <a:t>Servicio:</a:t>
            </a:r>
            <a:endParaRPr sz="1800" b="1" i="0" u="none" strike="noStrike" cap="none">
              <a:solidFill>
                <a:schemeClr val="lt1"/>
              </a:solidFill>
              <a:latin typeface="Arial Narrow"/>
              <a:ea typeface="Arial Narrow"/>
              <a:cs typeface="Arial Narrow"/>
              <a:sym typeface="Arial Narrow"/>
            </a:endParaRPr>
          </a:p>
          <a:p>
            <a:pPr marL="342900" marR="0" lvl="0" indent="-342900" algn="l" rtl="0">
              <a:lnSpc>
                <a:spcPct val="100000"/>
              </a:lnSpc>
              <a:spcBef>
                <a:spcPts val="0"/>
              </a:spcBef>
              <a:spcAft>
                <a:spcPts val="0"/>
              </a:spcAft>
              <a:buClr>
                <a:srgbClr val="000000"/>
              </a:buClr>
              <a:buSzPts val="2000"/>
              <a:buFont typeface="Arial"/>
              <a:buChar char="•"/>
            </a:pPr>
            <a:r>
              <a:rPr lang="es-PE" sz="2000" b="1" i="0" u="none" strike="noStrike" cap="none">
                <a:solidFill>
                  <a:srgbClr val="FFD966"/>
                </a:solidFill>
                <a:latin typeface="Arial Narrow"/>
                <a:ea typeface="Arial Narrow"/>
                <a:cs typeface="Arial Narrow"/>
                <a:sym typeface="Arial Narrow"/>
              </a:rPr>
              <a:t>Residuos sólidos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0"/>
                                        </p:tgtEl>
                                        <p:attrNameLst>
                                          <p:attrName>style.visibility</p:attrName>
                                        </p:attrNameLst>
                                      </p:cBhvr>
                                      <p:to>
                                        <p:strVal val="visible"/>
                                      </p:to>
                                    </p:set>
                                    <p:animEffect transition="in" filter="fade">
                                      <p:cBhvr>
                                        <p:cTn id="7" dur="1000"/>
                                        <p:tgtEl>
                                          <p:spTgt spid="5510"/>
                                        </p:tgtEl>
                                      </p:cBhvr>
                                    </p:animEffect>
                                  </p:childTnLst>
                                </p:cTn>
                              </p:par>
                              <p:par>
                                <p:cTn id="8" presetID="10" presetClass="entr" presetSubtype="0" fill="hold" nodeType="withEffect">
                                  <p:stCondLst>
                                    <p:cond delay="0"/>
                                  </p:stCondLst>
                                  <p:childTnLst>
                                    <p:set>
                                      <p:cBhvr>
                                        <p:cTn id="9" dur="1" fill="hold">
                                          <p:stCondLst>
                                            <p:cond delay="0"/>
                                          </p:stCondLst>
                                        </p:cTn>
                                        <p:tgtEl>
                                          <p:spTgt spid="5507"/>
                                        </p:tgtEl>
                                        <p:attrNameLst>
                                          <p:attrName>style.visibility</p:attrName>
                                        </p:attrNameLst>
                                      </p:cBhvr>
                                      <p:to>
                                        <p:strVal val="visible"/>
                                      </p:to>
                                    </p:set>
                                    <p:animEffect transition="in" filter="fade">
                                      <p:cBhvr>
                                        <p:cTn id="10" dur="1000"/>
                                        <p:tgtEl>
                                          <p:spTgt spid="5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14"/>
        <p:cNvGrpSpPr/>
        <p:nvPr/>
      </p:nvGrpSpPr>
      <p:grpSpPr>
        <a:xfrm>
          <a:off x="0" y="0"/>
          <a:ext cx="0" cy="0"/>
          <a:chOff x="0" y="0"/>
          <a:chExt cx="0" cy="0"/>
        </a:xfrm>
      </p:grpSpPr>
      <p:sp>
        <p:nvSpPr>
          <p:cNvPr id="5515" name="Google Shape;5515;p623"/>
          <p:cNvSpPr txBox="1">
            <a:spLocks noGrp="1"/>
          </p:cNvSpPr>
          <p:nvPr>
            <p:ph type="title"/>
          </p:nvPr>
        </p:nvSpPr>
        <p:spPr>
          <a:xfrm>
            <a:off x="831850" y="201453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a:t>Fases del proceso presupuestario</a:t>
            </a:r>
            <a:endParaRPr/>
          </a:p>
        </p:txBody>
      </p:sp>
      <p:sp>
        <p:nvSpPr>
          <p:cNvPr id="5516" name="Google Shape;5516;p623"/>
          <p:cNvSpPr/>
          <p:nvPr/>
        </p:nvSpPr>
        <p:spPr>
          <a:xfrm>
            <a:off x="945664" y="270397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20"/>
        <p:cNvGrpSpPr/>
        <p:nvPr/>
      </p:nvGrpSpPr>
      <p:grpSpPr>
        <a:xfrm>
          <a:off x="0" y="0"/>
          <a:ext cx="0" cy="0"/>
          <a:chOff x="0" y="0"/>
          <a:chExt cx="0" cy="0"/>
        </a:xfrm>
      </p:grpSpPr>
      <p:sp>
        <p:nvSpPr>
          <p:cNvPr id="5521" name="Google Shape;5521;p624"/>
          <p:cNvSpPr txBox="1"/>
          <p:nvPr/>
        </p:nvSpPr>
        <p:spPr>
          <a:xfrm>
            <a:off x="0" y="278891"/>
            <a:ext cx="12192000" cy="6327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3FA2"/>
              </a:buClr>
              <a:buSzPts val="2200"/>
              <a:buFont typeface="Arial Black"/>
              <a:buNone/>
            </a:pPr>
            <a:r>
              <a:rPr lang="es-PE" sz="2700" b="1" i="0" u="none" strike="noStrike" cap="none">
                <a:solidFill>
                  <a:srgbClr val="003FA2"/>
                </a:solidFill>
                <a:latin typeface="Arial Black"/>
                <a:ea typeface="Arial Black"/>
                <a:cs typeface="Arial Black"/>
                <a:sym typeface="Arial Black"/>
              </a:rPr>
              <a:t>Fases del Proceso Presupuestario</a:t>
            </a:r>
            <a:endParaRPr sz="2700" b="1" i="0" u="none" strike="noStrike" cap="none">
              <a:solidFill>
                <a:srgbClr val="003FA2"/>
              </a:solidFill>
              <a:latin typeface="Arial Black"/>
              <a:ea typeface="Arial Black"/>
              <a:cs typeface="Arial Black"/>
              <a:sym typeface="Arial Black"/>
            </a:endParaRPr>
          </a:p>
        </p:txBody>
      </p:sp>
      <p:grpSp>
        <p:nvGrpSpPr>
          <p:cNvPr id="5522" name="Google Shape;5522;p624"/>
          <p:cNvGrpSpPr/>
          <p:nvPr/>
        </p:nvGrpSpPr>
        <p:grpSpPr>
          <a:xfrm>
            <a:off x="2854762" y="1042733"/>
            <a:ext cx="6450432" cy="5092368"/>
            <a:chOff x="729183" y="-64739"/>
            <a:chExt cx="6450432" cy="5092368"/>
          </a:xfrm>
        </p:grpSpPr>
        <p:sp>
          <p:nvSpPr>
            <p:cNvPr id="5523" name="Google Shape;5523;p624"/>
            <p:cNvSpPr/>
            <p:nvPr/>
          </p:nvSpPr>
          <p:spPr>
            <a:xfrm>
              <a:off x="1435051" y="-11171"/>
              <a:ext cx="5038800" cy="5038800"/>
            </a:xfrm>
            <a:custGeom>
              <a:avLst/>
              <a:gdLst/>
              <a:ahLst/>
              <a:cxnLst/>
              <a:rect l="l" t="t" r="r" b="b"/>
              <a:pathLst>
                <a:path w="120000" h="120000" extrusionOk="0">
                  <a:moveTo>
                    <a:pt x="79116" y="6919"/>
                  </a:moveTo>
                  <a:lnTo>
                    <a:pt x="79116" y="6919"/>
                  </a:lnTo>
                  <a:cubicBezTo>
                    <a:pt x="103145" y="15573"/>
                    <a:pt x="118364" y="39290"/>
                    <a:pt x="116219" y="64740"/>
                  </a:cubicBezTo>
                  <a:cubicBezTo>
                    <a:pt x="114073" y="90189"/>
                    <a:pt x="95098" y="111024"/>
                    <a:pt x="69959" y="115532"/>
                  </a:cubicBezTo>
                  <a:cubicBezTo>
                    <a:pt x="44820" y="120040"/>
                    <a:pt x="19788" y="107098"/>
                    <a:pt x="8932" y="83980"/>
                  </a:cubicBezTo>
                  <a:cubicBezTo>
                    <a:pt x="-1924" y="60862"/>
                    <a:pt x="4105" y="33335"/>
                    <a:pt x="23630" y="16870"/>
                  </a:cubicBezTo>
                  <a:lnTo>
                    <a:pt x="21586" y="13946"/>
                  </a:lnTo>
                  <a:lnTo>
                    <a:pt x="29582" y="16486"/>
                  </a:lnTo>
                  <a:lnTo>
                    <a:pt x="29502" y="25270"/>
                  </a:lnTo>
                  <a:lnTo>
                    <a:pt x="27459" y="22348"/>
                  </a:lnTo>
                  <a:lnTo>
                    <a:pt x="27459" y="22348"/>
                  </a:lnTo>
                  <a:cubicBezTo>
                    <a:pt x="10457" y="37043"/>
                    <a:pt x="5412" y="61308"/>
                    <a:pt x="15148" y="81562"/>
                  </a:cubicBezTo>
                  <a:cubicBezTo>
                    <a:pt x="24885" y="101815"/>
                    <a:pt x="46987" y="113031"/>
                    <a:pt x="69082" y="108929"/>
                  </a:cubicBezTo>
                  <a:cubicBezTo>
                    <a:pt x="91177" y="104828"/>
                    <a:pt x="107782" y="86429"/>
                    <a:pt x="109602" y="64030"/>
                  </a:cubicBezTo>
                  <a:cubicBezTo>
                    <a:pt x="111422" y="41632"/>
                    <a:pt x="98005" y="20793"/>
                    <a:pt x="76862" y="13178"/>
                  </a:cubicBezTo>
                  <a:close/>
                </a:path>
              </a:pathLst>
            </a:custGeom>
            <a:solidFill>
              <a:srgbClr val="CAD7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24" name="Google Shape;5524;p624"/>
            <p:cNvSpPr/>
            <p:nvPr/>
          </p:nvSpPr>
          <p:spPr>
            <a:xfrm>
              <a:off x="2772699" y="-64739"/>
              <a:ext cx="2363400" cy="1352400"/>
            </a:xfrm>
            <a:prstGeom prst="roundRect">
              <a:avLst>
                <a:gd name="adj" fmla="val 16667"/>
              </a:avLst>
            </a:prstGeom>
            <a:solidFill>
              <a:srgbClr val="1B85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25" name="Google Shape;5525;p624"/>
            <p:cNvSpPr txBox="1"/>
            <p:nvPr/>
          </p:nvSpPr>
          <p:spPr>
            <a:xfrm>
              <a:off x="2838724" y="1286"/>
              <a:ext cx="2231400" cy="12204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PE" sz="1600" b="1" i="0" u="none" strike="noStrike" cap="none">
                  <a:solidFill>
                    <a:schemeClr val="lt1"/>
                  </a:solidFill>
                  <a:latin typeface="Arial Narrow"/>
                  <a:ea typeface="Arial Narrow"/>
                  <a:cs typeface="Arial Narrow"/>
                  <a:sym typeface="Arial Narrow"/>
                </a:rPr>
                <a:t>1. Programación Multianual </a:t>
              </a:r>
              <a:endParaRPr sz="1600" b="0" i="0" u="none" strike="noStrike" cap="none">
                <a:solidFill>
                  <a:schemeClr val="dk1"/>
                </a:solidFill>
                <a:latin typeface="Arial Narrow"/>
                <a:ea typeface="Arial Narrow"/>
                <a:cs typeface="Arial Narrow"/>
                <a:sym typeface="Arial Narrow"/>
              </a:endParaRPr>
            </a:p>
            <a:p>
              <a:pPr marL="0" marR="0" lvl="0" indent="0" algn="ctr" rtl="0">
                <a:lnSpc>
                  <a:spcPct val="90000"/>
                </a:lnSpc>
                <a:spcBef>
                  <a:spcPts val="0"/>
                </a:spcBef>
                <a:spcAft>
                  <a:spcPts val="0"/>
                </a:spcAft>
                <a:buClr>
                  <a:srgbClr val="000000"/>
                </a:buClr>
                <a:buSzPts val="1800"/>
                <a:buFont typeface="Arial"/>
                <a:buNone/>
              </a:pPr>
              <a:r>
                <a:rPr lang="es-PE" sz="1600" b="0" i="0" u="none" strike="noStrike" cap="none">
                  <a:solidFill>
                    <a:schemeClr val="lt1"/>
                  </a:solidFill>
                  <a:latin typeface="Arial Narrow"/>
                  <a:ea typeface="Arial Narrow"/>
                  <a:cs typeface="Arial Narrow"/>
                  <a:sym typeface="Arial Narrow"/>
                </a:rPr>
                <a:t>Abarca tres años y se sujeta a las reglas fiscales vigentes</a:t>
              </a:r>
              <a:endParaRPr sz="1600" b="0" i="0" u="none" strike="noStrike" cap="none">
                <a:solidFill>
                  <a:schemeClr val="lt1"/>
                </a:solidFill>
                <a:latin typeface="Arial Narrow"/>
                <a:ea typeface="Arial Narrow"/>
                <a:cs typeface="Arial Narrow"/>
                <a:sym typeface="Arial Narrow"/>
              </a:endParaRPr>
            </a:p>
          </p:txBody>
        </p:sp>
        <p:sp>
          <p:nvSpPr>
            <p:cNvPr id="5526" name="Google Shape;5526;p624"/>
            <p:cNvSpPr/>
            <p:nvPr/>
          </p:nvSpPr>
          <p:spPr>
            <a:xfrm>
              <a:off x="4816215" y="1459849"/>
              <a:ext cx="2363400" cy="1272900"/>
            </a:xfrm>
            <a:prstGeom prst="roundRect">
              <a:avLst>
                <a:gd name="adj" fmla="val 16667"/>
              </a:avLst>
            </a:prstGeom>
            <a:solidFill>
              <a:srgbClr val="1891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27" name="Google Shape;5527;p624"/>
            <p:cNvSpPr txBox="1"/>
            <p:nvPr/>
          </p:nvSpPr>
          <p:spPr>
            <a:xfrm>
              <a:off x="4878346" y="1521980"/>
              <a:ext cx="2239200" cy="11484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PE" sz="1600" b="1" i="0" u="none" strike="noStrike" cap="none">
                  <a:solidFill>
                    <a:schemeClr val="lt1"/>
                  </a:solidFill>
                  <a:latin typeface="Arial Narrow"/>
                  <a:ea typeface="Arial Narrow"/>
                  <a:cs typeface="Arial Narrow"/>
                  <a:sym typeface="Arial Narrow"/>
                </a:rPr>
                <a:t>2</a:t>
              </a:r>
              <a:r>
                <a:rPr lang="es-PE" sz="1600" b="0" i="0" u="none" strike="noStrike" cap="none">
                  <a:solidFill>
                    <a:schemeClr val="lt1"/>
                  </a:solidFill>
                  <a:latin typeface="Arial Narrow"/>
                  <a:ea typeface="Arial Narrow"/>
                  <a:cs typeface="Arial Narrow"/>
                  <a:sym typeface="Arial Narrow"/>
                </a:rPr>
                <a:t>. </a:t>
              </a:r>
              <a:r>
                <a:rPr lang="es-PE" sz="1600" b="1" i="0" u="none" strike="noStrike" cap="none">
                  <a:solidFill>
                    <a:schemeClr val="lt1"/>
                  </a:solidFill>
                  <a:latin typeface="Arial Narrow"/>
                  <a:ea typeface="Arial Narrow"/>
                  <a:cs typeface="Arial Narrow"/>
                  <a:sym typeface="Arial Narrow"/>
                </a:rPr>
                <a:t>Formulación</a:t>
              </a:r>
              <a:endParaRPr sz="1600" b="0" i="0" u="none" strike="noStrike" cap="none">
                <a:solidFill>
                  <a:schemeClr val="dk1"/>
                </a:solidFill>
                <a:latin typeface="Arial Narrow"/>
                <a:ea typeface="Arial Narrow"/>
                <a:cs typeface="Arial Narrow"/>
                <a:sym typeface="Arial Narrow"/>
              </a:endParaRPr>
            </a:p>
            <a:p>
              <a:pPr marL="0" marR="0" lvl="0" indent="0" algn="ctr" rtl="0">
                <a:lnSpc>
                  <a:spcPct val="90000"/>
                </a:lnSpc>
                <a:spcBef>
                  <a:spcPts val="0"/>
                </a:spcBef>
                <a:spcAft>
                  <a:spcPts val="0"/>
                </a:spcAft>
                <a:buClr>
                  <a:srgbClr val="000000"/>
                </a:buClr>
                <a:buSzPts val="1800"/>
                <a:buFont typeface="Arial"/>
                <a:buNone/>
              </a:pPr>
              <a:r>
                <a:rPr lang="es-PE" sz="1600" b="0" i="0" u="none" strike="noStrike" cap="none">
                  <a:solidFill>
                    <a:schemeClr val="lt1"/>
                  </a:solidFill>
                  <a:latin typeface="Arial Narrow"/>
                  <a:ea typeface="Arial Narrow"/>
                  <a:cs typeface="Arial Narrow"/>
                  <a:sym typeface="Arial Narrow"/>
                </a:rPr>
                <a:t>Se desagrega el primer año de la APM y se determinan las metas </a:t>
              </a:r>
              <a:endParaRPr sz="1600" b="0" i="0" u="none" strike="noStrike" cap="none">
                <a:solidFill>
                  <a:schemeClr val="lt1"/>
                </a:solidFill>
                <a:latin typeface="Arial Narrow"/>
                <a:ea typeface="Arial Narrow"/>
                <a:cs typeface="Arial Narrow"/>
                <a:sym typeface="Arial Narrow"/>
              </a:endParaRPr>
            </a:p>
          </p:txBody>
        </p:sp>
        <p:sp>
          <p:nvSpPr>
            <p:cNvPr id="5528" name="Google Shape;5528;p624"/>
            <p:cNvSpPr/>
            <p:nvPr/>
          </p:nvSpPr>
          <p:spPr>
            <a:xfrm>
              <a:off x="4035661" y="3447473"/>
              <a:ext cx="2363400" cy="1272900"/>
            </a:xfrm>
            <a:prstGeom prst="roundRect">
              <a:avLst>
                <a:gd name="adj" fmla="val 16667"/>
              </a:avLst>
            </a:prstGeom>
            <a:solidFill>
              <a:srgbClr val="13A2C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29" name="Google Shape;5529;p624"/>
            <p:cNvSpPr txBox="1"/>
            <p:nvPr/>
          </p:nvSpPr>
          <p:spPr>
            <a:xfrm>
              <a:off x="4097792" y="3488339"/>
              <a:ext cx="2239200" cy="11484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600" b="1" i="0" u="none" strike="noStrike" cap="none">
                  <a:solidFill>
                    <a:schemeClr val="lt1"/>
                  </a:solidFill>
                  <a:latin typeface="Arial Narrow"/>
                  <a:ea typeface="Arial Narrow"/>
                  <a:cs typeface="Arial Narrow"/>
                  <a:sym typeface="Arial Narrow"/>
                </a:rPr>
                <a:t>3</a:t>
              </a:r>
              <a:r>
                <a:rPr lang="es-PE" sz="1600" b="0" i="0" u="none" strike="noStrike" cap="none">
                  <a:solidFill>
                    <a:schemeClr val="lt1"/>
                  </a:solidFill>
                  <a:latin typeface="Arial Narrow"/>
                  <a:ea typeface="Arial Narrow"/>
                  <a:cs typeface="Arial Narrow"/>
                  <a:sym typeface="Arial Narrow"/>
                </a:rPr>
                <a:t>. </a:t>
              </a:r>
              <a:r>
                <a:rPr lang="es-PE" sz="1600" b="1" i="0" u="none" strike="noStrike" cap="none">
                  <a:solidFill>
                    <a:schemeClr val="lt1"/>
                  </a:solidFill>
                  <a:latin typeface="Arial Narrow"/>
                  <a:ea typeface="Arial Narrow"/>
                  <a:cs typeface="Arial Narrow"/>
                  <a:sym typeface="Arial Narrow"/>
                </a:rPr>
                <a:t>Aprobación</a:t>
              </a:r>
              <a:endParaRPr sz="1600" b="0"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800"/>
                <a:buFont typeface="Arial"/>
                <a:buNone/>
              </a:pPr>
              <a:r>
                <a:rPr lang="es-PE" sz="1600" b="0" i="0" u="none" strike="noStrike" cap="none">
                  <a:solidFill>
                    <a:schemeClr val="lt1"/>
                  </a:solidFill>
                  <a:latin typeface="Arial Narrow"/>
                  <a:ea typeface="Arial Narrow"/>
                  <a:cs typeface="Arial Narrow"/>
                  <a:sym typeface="Arial Narrow"/>
                </a:rPr>
                <a:t>Cada Pliego aprueba su PIA  máximo hasta el 31 de Diciembre </a:t>
              </a:r>
              <a:endParaRPr sz="1600" b="0" i="0" u="none" strike="noStrike" cap="none">
                <a:solidFill>
                  <a:schemeClr val="lt1"/>
                </a:solidFill>
                <a:latin typeface="Arial Narrow"/>
                <a:ea typeface="Arial Narrow"/>
                <a:cs typeface="Arial Narrow"/>
                <a:sym typeface="Arial Narrow"/>
              </a:endParaRPr>
            </a:p>
          </p:txBody>
        </p:sp>
        <p:sp>
          <p:nvSpPr>
            <p:cNvPr id="5530" name="Google Shape;5530;p624"/>
            <p:cNvSpPr/>
            <p:nvPr/>
          </p:nvSpPr>
          <p:spPr>
            <a:xfrm>
              <a:off x="1509736" y="3394310"/>
              <a:ext cx="2363400" cy="1272900"/>
            </a:xfrm>
            <a:prstGeom prst="roundRect">
              <a:avLst>
                <a:gd name="adj" fmla="val 16667"/>
              </a:avLst>
            </a:prstGeom>
            <a:solidFill>
              <a:srgbClr val="0EB3D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31" name="Google Shape;5531;p624"/>
            <p:cNvSpPr txBox="1"/>
            <p:nvPr/>
          </p:nvSpPr>
          <p:spPr>
            <a:xfrm>
              <a:off x="1571867" y="3509604"/>
              <a:ext cx="2239200" cy="11484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PE" sz="1600" b="1" i="0" u="none" strike="noStrike" cap="none">
                  <a:solidFill>
                    <a:schemeClr val="lt1"/>
                  </a:solidFill>
                  <a:latin typeface="Arial Narrow"/>
                  <a:ea typeface="Arial Narrow"/>
                  <a:cs typeface="Arial Narrow"/>
                  <a:sym typeface="Arial Narrow"/>
                </a:rPr>
                <a:t>4.</a:t>
              </a:r>
              <a:r>
                <a:rPr lang="es-PE" sz="1600" b="0" i="0" u="none" strike="noStrike" cap="none">
                  <a:solidFill>
                    <a:schemeClr val="lt1"/>
                  </a:solidFill>
                  <a:latin typeface="Arial Narrow"/>
                  <a:ea typeface="Arial Narrow"/>
                  <a:cs typeface="Arial Narrow"/>
                  <a:sym typeface="Arial Narrow"/>
                </a:rPr>
                <a:t> </a:t>
              </a:r>
              <a:r>
                <a:rPr lang="es-PE" sz="1600" b="1" i="0" u="none" strike="noStrike" cap="none">
                  <a:solidFill>
                    <a:schemeClr val="lt1"/>
                  </a:solidFill>
                  <a:latin typeface="Arial Narrow"/>
                  <a:ea typeface="Arial Narrow"/>
                  <a:cs typeface="Arial Narrow"/>
                  <a:sym typeface="Arial Narrow"/>
                </a:rPr>
                <a:t>Ejecución</a:t>
              </a:r>
              <a:endParaRPr sz="1600" b="0" i="0" u="none" strike="noStrike" cap="none">
                <a:solidFill>
                  <a:schemeClr val="dk1"/>
                </a:solidFill>
                <a:latin typeface="Arial Narrow"/>
                <a:ea typeface="Arial Narrow"/>
                <a:cs typeface="Arial Narrow"/>
                <a:sym typeface="Arial Narrow"/>
              </a:endParaRPr>
            </a:p>
            <a:p>
              <a:pPr marL="0" marR="0" lvl="0" indent="0" algn="ctr" rtl="0">
                <a:lnSpc>
                  <a:spcPct val="90000"/>
                </a:lnSpc>
                <a:spcBef>
                  <a:spcPts val="0"/>
                </a:spcBef>
                <a:spcAft>
                  <a:spcPts val="0"/>
                </a:spcAft>
                <a:buClr>
                  <a:srgbClr val="000000"/>
                </a:buClr>
                <a:buSzPts val="1800"/>
                <a:buFont typeface="Arial"/>
                <a:buNone/>
              </a:pPr>
              <a:r>
                <a:rPr lang="es-PE" sz="1600" b="0" i="0" u="none" strike="noStrike" cap="none">
                  <a:solidFill>
                    <a:schemeClr val="lt1"/>
                  </a:solidFill>
                  <a:latin typeface="Arial Narrow"/>
                  <a:ea typeface="Arial Narrow"/>
                  <a:cs typeface="Arial Narrow"/>
                  <a:sym typeface="Arial Narrow"/>
                </a:rPr>
                <a:t>Se inicia el 1 de enero y culmina el 31 de diciembre de cada año fiscal</a:t>
              </a:r>
              <a:endParaRPr sz="1600" b="0" i="0" u="none" strike="noStrike" cap="none">
                <a:solidFill>
                  <a:schemeClr val="lt1"/>
                </a:solidFill>
                <a:latin typeface="Arial Narrow"/>
                <a:ea typeface="Arial Narrow"/>
                <a:cs typeface="Arial Narrow"/>
                <a:sym typeface="Arial Narrow"/>
              </a:endParaRPr>
            </a:p>
          </p:txBody>
        </p:sp>
        <p:sp>
          <p:nvSpPr>
            <p:cNvPr id="5532" name="Google Shape;5532;p624"/>
            <p:cNvSpPr/>
            <p:nvPr/>
          </p:nvSpPr>
          <p:spPr>
            <a:xfrm>
              <a:off x="729183" y="1459849"/>
              <a:ext cx="2363400" cy="1272900"/>
            </a:xfrm>
            <a:prstGeom prst="roundRect">
              <a:avLst>
                <a:gd name="adj" fmla="val 16667"/>
              </a:avLst>
            </a:prstGeom>
            <a:solidFill>
              <a:srgbClr val="09C5D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33" name="Google Shape;5533;p624"/>
            <p:cNvSpPr txBox="1"/>
            <p:nvPr/>
          </p:nvSpPr>
          <p:spPr>
            <a:xfrm>
              <a:off x="791314" y="1521980"/>
              <a:ext cx="2239200" cy="11484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PE" sz="1600" b="1" i="0" u="none" strike="noStrike" cap="none">
                  <a:solidFill>
                    <a:schemeClr val="lt1"/>
                  </a:solidFill>
                  <a:latin typeface="Arial Narrow"/>
                  <a:ea typeface="Arial Narrow"/>
                  <a:cs typeface="Arial Narrow"/>
                  <a:sym typeface="Arial Narrow"/>
                </a:rPr>
                <a:t>5</a:t>
              </a:r>
              <a:r>
                <a:rPr lang="es-PE" sz="1600" b="0" i="0" u="none" strike="noStrike" cap="none">
                  <a:solidFill>
                    <a:schemeClr val="lt1"/>
                  </a:solidFill>
                  <a:latin typeface="Arial Narrow"/>
                  <a:ea typeface="Arial Narrow"/>
                  <a:cs typeface="Arial Narrow"/>
                  <a:sym typeface="Arial Narrow"/>
                </a:rPr>
                <a:t>. </a:t>
              </a:r>
              <a:r>
                <a:rPr lang="es-PE" sz="1600" b="1" i="0" u="none" strike="noStrike" cap="none">
                  <a:solidFill>
                    <a:schemeClr val="lt1"/>
                  </a:solidFill>
                  <a:latin typeface="Arial Narrow"/>
                  <a:ea typeface="Arial Narrow"/>
                  <a:cs typeface="Arial Narrow"/>
                  <a:sym typeface="Arial Narrow"/>
                </a:rPr>
                <a:t>Evaluación</a:t>
              </a:r>
              <a:endParaRPr sz="1600" b="0" i="0" u="none" strike="noStrike" cap="none">
                <a:solidFill>
                  <a:schemeClr val="dk1"/>
                </a:solidFill>
                <a:latin typeface="Arial Narrow"/>
                <a:ea typeface="Arial Narrow"/>
                <a:cs typeface="Arial Narrow"/>
                <a:sym typeface="Arial Narrow"/>
              </a:endParaRPr>
            </a:p>
            <a:p>
              <a:pPr marL="0" marR="0" lvl="0" indent="0" algn="ctr" rtl="0">
                <a:lnSpc>
                  <a:spcPct val="90000"/>
                </a:lnSpc>
                <a:spcBef>
                  <a:spcPts val="0"/>
                </a:spcBef>
                <a:spcAft>
                  <a:spcPts val="0"/>
                </a:spcAft>
                <a:buClr>
                  <a:srgbClr val="000000"/>
                </a:buClr>
                <a:buSzPts val="1800"/>
                <a:buFont typeface="Arial"/>
                <a:buNone/>
              </a:pPr>
              <a:r>
                <a:rPr lang="es-PE" sz="1600" b="0" i="0" u="none" strike="noStrike" cap="none">
                  <a:solidFill>
                    <a:schemeClr val="lt1"/>
                  </a:solidFill>
                  <a:latin typeface="Arial Narrow"/>
                  <a:ea typeface="Arial Narrow"/>
                  <a:cs typeface="Arial Narrow"/>
                  <a:sym typeface="Arial Narrow"/>
                </a:rPr>
                <a:t>es el análisis sistemático y continuo del desempeño en la gestión del presupuesto</a:t>
              </a:r>
              <a:endParaRPr sz="1600" b="0" i="0" u="none" strike="noStrike" cap="none">
                <a:solidFill>
                  <a:schemeClr val="lt1"/>
                </a:solidFill>
                <a:latin typeface="Arial Narrow"/>
                <a:ea typeface="Arial Narrow"/>
                <a:cs typeface="Arial Narrow"/>
                <a:sym typeface="Arial Narrow"/>
              </a:endParaRPr>
            </a:p>
          </p:txBody>
        </p:sp>
      </p:grpSp>
      <p:pic>
        <p:nvPicPr>
          <p:cNvPr id="5534" name="Google Shape;5534;p624"/>
          <p:cNvPicPr preferRelativeResize="0"/>
          <p:nvPr/>
        </p:nvPicPr>
        <p:blipFill rotWithShape="1">
          <a:blip r:embed="rId3">
            <a:alphaModFix/>
          </a:blip>
          <a:srcRect/>
          <a:stretch/>
        </p:blipFill>
        <p:spPr>
          <a:xfrm>
            <a:off x="10831007" y="6177642"/>
            <a:ext cx="781913" cy="358377"/>
          </a:xfrm>
          <a:prstGeom prst="rect">
            <a:avLst/>
          </a:prstGeom>
          <a:noFill/>
          <a:ln>
            <a:noFill/>
          </a:ln>
        </p:spPr>
      </p:pic>
      <p:sp>
        <p:nvSpPr>
          <p:cNvPr id="5535" name="Google Shape;5535;p624"/>
          <p:cNvSpPr/>
          <p:nvPr/>
        </p:nvSpPr>
        <p:spPr>
          <a:xfrm>
            <a:off x="8524599" y="5203352"/>
            <a:ext cx="18186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50"/>
                </a:solidFill>
                <a:latin typeface="Arial Narrow"/>
                <a:ea typeface="Arial Narrow"/>
                <a:cs typeface="Arial Narrow"/>
                <a:sym typeface="Arial Narrow"/>
              </a:rPr>
              <a:t>POI CONSISTENCIADO CON EL PIA</a:t>
            </a:r>
            <a:endParaRPr sz="1600" b="0" i="0" u="none" strike="noStrike" cap="none">
              <a:solidFill>
                <a:srgbClr val="00B050"/>
              </a:solidFill>
              <a:latin typeface="Arial Narrow"/>
              <a:ea typeface="Arial Narrow"/>
              <a:cs typeface="Arial Narrow"/>
              <a:sym typeface="Arial Narrow"/>
            </a:endParaRPr>
          </a:p>
        </p:txBody>
      </p:sp>
      <p:sp>
        <p:nvSpPr>
          <p:cNvPr id="5536" name="Google Shape;5536;p624"/>
          <p:cNvSpPr/>
          <p:nvPr/>
        </p:nvSpPr>
        <p:spPr>
          <a:xfrm>
            <a:off x="2122099" y="5313195"/>
            <a:ext cx="14949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50"/>
                </a:solidFill>
                <a:latin typeface="Arial Narrow"/>
                <a:ea typeface="Arial Narrow"/>
                <a:cs typeface="Arial Narrow"/>
                <a:sym typeface="Arial Narrow"/>
              </a:rPr>
              <a:t>POI </a:t>
            </a:r>
            <a:endParaRPr sz="1600" b="0" i="0" u="none" strike="noStrike" cap="none">
              <a:solidFill>
                <a:srgbClr val="00B05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50"/>
                </a:solidFill>
                <a:latin typeface="Arial Narrow"/>
                <a:ea typeface="Arial Narrow"/>
                <a:cs typeface="Arial Narrow"/>
                <a:sym typeface="Arial Narrow"/>
              </a:rPr>
              <a:t>MODIFICADO</a:t>
            </a:r>
            <a:endParaRPr sz="1600" b="0" i="0" u="none" strike="noStrike" cap="none">
              <a:solidFill>
                <a:srgbClr val="00B050"/>
              </a:solidFill>
              <a:latin typeface="Arial Narrow"/>
              <a:ea typeface="Arial Narrow"/>
              <a:cs typeface="Arial Narrow"/>
              <a:sym typeface="Arial Narrow"/>
            </a:endParaRPr>
          </a:p>
        </p:txBody>
      </p:sp>
      <p:sp>
        <p:nvSpPr>
          <p:cNvPr id="5537" name="Google Shape;5537;p624"/>
          <p:cNvSpPr/>
          <p:nvPr/>
        </p:nvSpPr>
        <p:spPr>
          <a:xfrm>
            <a:off x="999313" y="2911334"/>
            <a:ext cx="17715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50"/>
                </a:solidFill>
                <a:latin typeface="Arial Narrow"/>
                <a:ea typeface="Arial Narrow"/>
                <a:cs typeface="Arial Narrow"/>
                <a:sym typeface="Arial Narrow"/>
              </a:rPr>
              <a:t>SEGUIMIENTO Y EVALUACIÓN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B050"/>
                </a:solidFill>
                <a:latin typeface="Arial Narrow"/>
                <a:ea typeface="Arial Narrow"/>
                <a:cs typeface="Arial Narrow"/>
                <a:sym typeface="Arial Narrow"/>
              </a:rPr>
              <a:t>POI</a:t>
            </a:r>
            <a:endParaRPr sz="1600" b="0" i="0" u="none" strike="noStrike" cap="none">
              <a:solidFill>
                <a:srgbClr val="00B050"/>
              </a:solidFill>
              <a:latin typeface="Arial Narrow"/>
              <a:ea typeface="Arial Narrow"/>
              <a:cs typeface="Arial Narrow"/>
              <a:sym typeface="Arial Narrow"/>
            </a:endParaRPr>
          </a:p>
        </p:txBody>
      </p:sp>
      <p:grpSp>
        <p:nvGrpSpPr>
          <p:cNvPr id="5538" name="Google Shape;5538;p624"/>
          <p:cNvGrpSpPr/>
          <p:nvPr/>
        </p:nvGrpSpPr>
        <p:grpSpPr>
          <a:xfrm>
            <a:off x="8057410" y="978674"/>
            <a:ext cx="1808268" cy="1441800"/>
            <a:chOff x="8057410" y="978674"/>
            <a:chExt cx="1808268" cy="1441800"/>
          </a:xfrm>
        </p:grpSpPr>
        <p:sp>
          <p:nvSpPr>
            <p:cNvPr id="5539" name="Google Shape;5539;p624"/>
            <p:cNvSpPr/>
            <p:nvPr/>
          </p:nvSpPr>
          <p:spPr>
            <a:xfrm>
              <a:off x="8354578" y="990425"/>
              <a:ext cx="15111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50"/>
                </a:buClr>
                <a:buSzPts val="1600"/>
                <a:buFont typeface="Arial"/>
                <a:buNone/>
              </a:pPr>
              <a:r>
                <a:rPr lang="es-PE" sz="1600" b="0" i="0" u="none" strike="noStrike" cap="none">
                  <a:solidFill>
                    <a:srgbClr val="00B050"/>
                  </a:solidFill>
                  <a:latin typeface="Arial Narrow"/>
                  <a:ea typeface="Arial Narrow"/>
                  <a:cs typeface="Arial Narrow"/>
                  <a:sym typeface="Arial Narrow"/>
                </a:rPr>
                <a:t>POI</a:t>
              </a:r>
              <a:endParaRPr sz="1600" b="0"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B050"/>
                </a:buClr>
                <a:buSzPts val="1600"/>
                <a:buFont typeface="Arial"/>
                <a:buNone/>
              </a:pPr>
              <a:r>
                <a:rPr lang="es-PE" sz="1600" b="0" i="0" u="none" strike="noStrike" cap="none">
                  <a:solidFill>
                    <a:srgbClr val="00B050"/>
                  </a:solidFill>
                  <a:latin typeface="Arial Narrow"/>
                  <a:ea typeface="Arial Narrow"/>
                  <a:cs typeface="Arial Narrow"/>
                  <a:sym typeface="Arial Narrow"/>
                </a:rPr>
                <a:t>MULTIANUAL</a:t>
              </a:r>
              <a:endParaRPr sz="1600" b="0" i="0" u="none" strike="noStrike" cap="none">
                <a:solidFill>
                  <a:srgbClr val="00B050"/>
                </a:solidFill>
                <a:latin typeface="Arial Narrow"/>
                <a:ea typeface="Arial Narrow"/>
                <a:cs typeface="Arial Narrow"/>
                <a:sym typeface="Arial Narrow"/>
              </a:endParaRPr>
            </a:p>
          </p:txBody>
        </p:sp>
        <p:sp>
          <p:nvSpPr>
            <p:cNvPr id="5540" name="Google Shape;5540;p624"/>
            <p:cNvSpPr/>
            <p:nvPr/>
          </p:nvSpPr>
          <p:spPr>
            <a:xfrm>
              <a:off x="8342892" y="1808894"/>
              <a:ext cx="15111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50"/>
                </a:buClr>
                <a:buSzPts val="1600"/>
                <a:buFont typeface="Arial"/>
                <a:buNone/>
              </a:pPr>
              <a:r>
                <a:rPr lang="es-PE" sz="1600" b="0" i="0" u="none" strike="noStrike" cap="none">
                  <a:solidFill>
                    <a:srgbClr val="00B050"/>
                  </a:solidFill>
                  <a:latin typeface="Arial Narrow"/>
                  <a:ea typeface="Arial Narrow"/>
                  <a:cs typeface="Arial Narrow"/>
                  <a:sym typeface="Arial Narrow"/>
                </a:rPr>
                <a:t>CUADRO DE NECESIDADES</a:t>
              </a:r>
              <a:endParaRPr sz="1400" b="0" i="0" u="none" strike="noStrike" cap="none">
                <a:solidFill>
                  <a:srgbClr val="000000"/>
                </a:solidFill>
                <a:latin typeface="Arial"/>
                <a:ea typeface="Arial"/>
                <a:cs typeface="Arial"/>
                <a:sym typeface="Arial"/>
              </a:endParaRPr>
            </a:p>
          </p:txBody>
        </p:sp>
        <p:sp>
          <p:nvSpPr>
            <p:cNvPr id="5541" name="Google Shape;5541;p624"/>
            <p:cNvSpPr/>
            <p:nvPr/>
          </p:nvSpPr>
          <p:spPr>
            <a:xfrm>
              <a:off x="8057410" y="978674"/>
              <a:ext cx="467100" cy="1441800"/>
            </a:xfrm>
            <a:prstGeom prst="leftBrace">
              <a:avLst>
                <a:gd name="adj1" fmla="val 8333"/>
                <a:gd name="adj2" fmla="val 50000"/>
              </a:avLst>
            </a:prstGeom>
            <a:noFill/>
            <a:ln w="9525" cap="flat" cmpd="sng">
              <a:solidFill>
                <a:srgbClr val="88CB3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5542" name="Google Shape;5542;p624"/>
          <p:cNvSpPr txBox="1"/>
          <p:nvPr/>
        </p:nvSpPr>
        <p:spPr>
          <a:xfrm>
            <a:off x="606056" y="717643"/>
            <a:ext cx="3714600" cy="1323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Narrow"/>
              <a:buNone/>
            </a:pPr>
            <a:r>
              <a:rPr lang="es-PE" sz="1600" b="0" i="0" u="none" strike="noStrike" cap="none">
                <a:solidFill>
                  <a:srgbClr val="000000"/>
                </a:solidFill>
                <a:latin typeface="Arial Narrow"/>
                <a:ea typeface="Arial Narrow"/>
                <a:cs typeface="Arial Narrow"/>
                <a:sym typeface="Arial Narrow"/>
              </a:rPr>
              <a:t>Es la primera fase del Proceso Presupuestario y consiste en la estimación de las Asignaciones Presupuestarias Multianuales (APM) de </a:t>
            </a:r>
            <a:r>
              <a:rPr lang="es-PE" sz="1600" b="1" i="0" u="none" strike="noStrike" cap="none">
                <a:solidFill>
                  <a:srgbClr val="000000"/>
                </a:solidFill>
                <a:latin typeface="Arial Narrow"/>
                <a:ea typeface="Arial Narrow"/>
                <a:cs typeface="Arial Narrow"/>
                <a:sym typeface="Arial Narrow"/>
              </a:rPr>
              <a:t>los tres años consecutivos </a:t>
            </a:r>
            <a:r>
              <a:rPr lang="es-PE" sz="1600" b="0" i="0" u="none" strike="noStrike" cap="none">
                <a:solidFill>
                  <a:srgbClr val="000000"/>
                </a:solidFill>
                <a:latin typeface="Arial Narrow"/>
                <a:ea typeface="Arial Narrow"/>
                <a:cs typeface="Arial Narrow"/>
                <a:sym typeface="Arial Narrow"/>
              </a:rPr>
              <a:t>siguientes para el logro de metas de productos y proyectos.</a:t>
            </a:r>
            <a:endParaRPr sz="1400" b="0" i="0" u="none" strike="noStrike" cap="none">
              <a:solidFill>
                <a:srgbClr val="000000"/>
              </a:solidFill>
              <a:latin typeface="Arial"/>
              <a:ea typeface="Arial"/>
              <a:cs typeface="Arial"/>
              <a:sym typeface="Arial"/>
            </a:endParaRPr>
          </a:p>
        </p:txBody>
      </p:sp>
      <p:sp>
        <p:nvSpPr>
          <p:cNvPr id="5543" name="Google Shape;5543;p624"/>
          <p:cNvSpPr txBox="1"/>
          <p:nvPr/>
        </p:nvSpPr>
        <p:spPr>
          <a:xfrm>
            <a:off x="9422936" y="2646128"/>
            <a:ext cx="2528100" cy="1077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Narrow"/>
              <a:buNone/>
            </a:pPr>
            <a:r>
              <a:rPr lang="es-PE" sz="1600" b="0" i="0" u="none" strike="noStrike" cap="none">
                <a:solidFill>
                  <a:srgbClr val="000000"/>
                </a:solidFill>
                <a:latin typeface="Arial Narrow"/>
                <a:ea typeface="Arial Narrow"/>
                <a:cs typeface="Arial Narrow"/>
                <a:sym typeface="Arial Narrow"/>
              </a:rPr>
              <a:t>Es la desagregación, distribución y estructuración de la información del primer año de la Programación Multianual.</a:t>
            </a:r>
            <a:endParaRPr sz="1400" b="0" i="0" u="none" strike="noStrike" cap="none">
              <a:solidFill>
                <a:srgbClr val="000000"/>
              </a:solidFill>
              <a:latin typeface="Arial"/>
              <a:ea typeface="Arial"/>
              <a:cs typeface="Arial"/>
              <a:sym typeface="Arial"/>
            </a:endParaRPr>
          </a:p>
        </p:txBody>
      </p:sp>
      <p:sp>
        <p:nvSpPr>
          <p:cNvPr id="5544" name="Google Shape;5544;p624"/>
          <p:cNvSpPr txBox="1"/>
          <p:nvPr/>
        </p:nvSpPr>
        <p:spPr>
          <a:xfrm>
            <a:off x="444636" y="5996434"/>
            <a:ext cx="10386300" cy="800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Narrow"/>
              <a:buNone/>
            </a:pPr>
            <a:r>
              <a:rPr lang="es-PE" sz="1800" b="1" i="0" u="none" strike="noStrike" cap="none">
                <a:solidFill>
                  <a:srgbClr val="0070C0"/>
                </a:solidFill>
                <a:latin typeface="Arial Narrow"/>
                <a:ea typeface="Arial Narrow"/>
                <a:cs typeface="Arial Narrow"/>
                <a:sym typeface="Arial Narrow"/>
              </a:rPr>
              <a:t>La Asignación Presupuestaria Multianual (APM):</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Narrow"/>
              <a:buNone/>
            </a:pPr>
            <a:r>
              <a:rPr lang="es-PE" sz="1400" b="0" i="0" u="none" strike="noStrike" cap="none">
                <a:solidFill>
                  <a:srgbClr val="000000"/>
                </a:solidFill>
                <a:latin typeface="Arial Narrow"/>
                <a:ea typeface="Arial Narrow"/>
                <a:cs typeface="Arial Narrow"/>
                <a:sym typeface="Arial Narrow"/>
              </a:rPr>
              <a:t>Es el </a:t>
            </a:r>
            <a:r>
              <a:rPr lang="es-PE" sz="1400" b="1" i="0" u="none" strike="noStrike" cap="none">
                <a:solidFill>
                  <a:srgbClr val="000000"/>
                </a:solidFill>
                <a:latin typeface="Arial Narrow"/>
                <a:ea typeface="Arial Narrow"/>
                <a:cs typeface="Arial Narrow"/>
                <a:sym typeface="Arial Narrow"/>
              </a:rPr>
              <a:t>límite máximo de los créditos presupuestarios que corresponde a cada pliego presupuestario</a:t>
            </a:r>
            <a:r>
              <a:rPr lang="es-PE" sz="1400" b="0" i="0" u="none" strike="noStrike" cap="none">
                <a:solidFill>
                  <a:srgbClr val="000000"/>
                </a:solidFill>
                <a:latin typeface="Arial Narrow"/>
                <a:ea typeface="Arial Narrow"/>
                <a:cs typeface="Arial Narrow"/>
                <a:sym typeface="Arial Narrow"/>
              </a:rPr>
              <a:t> por los próximos tres años en el marco de la fase de Programación Multianual Presupuestaria.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538"/>
                                        </p:tgtEl>
                                        <p:attrNameLst>
                                          <p:attrName>style.visibility</p:attrName>
                                        </p:attrNameLst>
                                      </p:cBhvr>
                                      <p:to>
                                        <p:strVal val="visible"/>
                                      </p:to>
                                    </p:set>
                                    <p:anim calcmode="lin" valueType="num">
                                      <p:cBhvr additive="base">
                                        <p:cTn id="7" dur="1000"/>
                                        <p:tgtEl>
                                          <p:spTgt spid="5538"/>
                                        </p:tgtEl>
                                        <p:attrNameLst>
                                          <p:attrName>ppt_w</p:attrName>
                                        </p:attrNameLst>
                                      </p:cBhvr>
                                      <p:tavLst>
                                        <p:tav tm="0">
                                          <p:val>
                                            <p:strVal val="0"/>
                                          </p:val>
                                        </p:tav>
                                        <p:tav tm="100000">
                                          <p:val>
                                            <p:strVal val="#ppt_w"/>
                                          </p:val>
                                        </p:tav>
                                      </p:tavLst>
                                    </p:anim>
                                    <p:anim calcmode="lin" valueType="num">
                                      <p:cBhvr additive="base">
                                        <p:cTn id="8" dur="1000"/>
                                        <p:tgtEl>
                                          <p:spTgt spid="553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536"/>
                                        </p:tgtEl>
                                        <p:attrNameLst>
                                          <p:attrName>style.visibility</p:attrName>
                                        </p:attrNameLst>
                                      </p:cBhvr>
                                      <p:to>
                                        <p:strVal val="visible"/>
                                      </p:to>
                                    </p:set>
                                    <p:anim calcmode="lin" valueType="num">
                                      <p:cBhvr additive="base">
                                        <p:cTn id="11" dur="1000"/>
                                        <p:tgtEl>
                                          <p:spTgt spid="5536"/>
                                        </p:tgtEl>
                                        <p:attrNameLst>
                                          <p:attrName>ppt_w</p:attrName>
                                        </p:attrNameLst>
                                      </p:cBhvr>
                                      <p:tavLst>
                                        <p:tav tm="0">
                                          <p:val>
                                            <p:strVal val="0"/>
                                          </p:val>
                                        </p:tav>
                                        <p:tav tm="100000">
                                          <p:val>
                                            <p:strVal val="#ppt_w"/>
                                          </p:val>
                                        </p:tav>
                                      </p:tavLst>
                                    </p:anim>
                                    <p:anim calcmode="lin" valueType="num">
                                      <p:cBhvr additive="base">
                                        <p:cTn id="12" dur="1000"/>
                                        <p:tgtEl>
                                          <p:spTgt spid="5536"/>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35"/>
                                        </p:tgtEl>
                                        <p:attrNameLst>
                                          <p:attrName>style.visibility</p:attrName>
                                        </p:attrNameLst>
                                      </p:cBhvr>
                                      <p:to>
                                        <p:strVal val="visible"/>
                                      </p:to>
                                    </p:set>
                                    <p:anim calcmode="lin" valueType="num">
                                      <p:cBhvr additive="base">
                                        <p:cTn id="15" dur="1000"/>
                                        <p:tgtEl>
                                          <p:spTgt spid="5535"/>
                                        </p:tgtEl>
                                        <p:attrNameLst>
                                          <p:attrName>ppt_w</p:attrName>
                                        </p:attrNameLst>
                                      </p:cBhvr>
                                      <p:tavLst>
                                        <p:tav tm="0">
                                          <p:val>
                                            <p:strVal val="0"/>
                                          </p:val>
                                        </p:tav>
                                        <p:tav tm="100000">
                                          <p:val>
                                            <p:strVal val="#ppt_w"/>
                                          </p:val>
                                        </p:tav>
                                      </p:tavLst>
                                    </p:anim>
                                    <p:anim calcmode="lin" valueType="num">
                                      <p:cBhvr additive="base">
                                        <p:cTn id="16" dur="1000"/>
                                        <p:tgtEl>
                                          <p:spTgt spid="553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537"/>
                                        </p:tgtEl>
                                        <p:attrNameLst>
                                          <p:attrName>style.visibility</p:attrName>
                                        </p:attrNameLst>
                                      </p:cBhvr>
                                      <p:to>
                                        <p:strVal val="visible"/>
                                      </p:to>
                                    </p:set>
                                    <p:anim calcmode="lin" valueType="num">
                                      <p:cBhvr additive="base">
                                        <p:cTn id="19" dur="1000"/>
                                        <p:tgtEl>
                                          <p:spTgt spid="5537"/>
                                        </p:tgtEl>
                                        <p:attrNameLst>
                                          <p:attrName>ppt_w</p:attrName>
                                        </p:attrNameLst>
                                      </p:cBhvr>
                                      <p:tavLst>
                                        <p:tav tm="0">
                                          <p:val>
                                            <p:strVal val="0"/>
                                          </p:val>
                                        </p:tav>
                                        <p:tav tm="100000">
                                          <p:val>
                                            <p:strVal val="#ppt_w"/>
                                          </p:val>
                                        </p:tav>
                                      </p:tavLst>
                                    </p:anim>
                                    <p:anim calcmode="lin" valueType="num">
                                      <p:cBhvr additive="base">
                                        <p:cTn id="20" dur="1000"/>
                                        <p:tgtEl>
                                          <p:spTgt spid="553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20"/>
        <p:cNvGrpSpPr/>
        <p:nvPr/>
      </p:nvGrpSpPr>
      <p:grpSpPr>
        <a:xfrm>
          <a:off x="0" y="0"/>
          <a:ext cx="0" cy="0"/>
          <a:chOff x="0" y="0"/>
          <a:chExt cx="0" cy="0"/>
        </a:xfrm>
      </p:grpSpPr>
      <p:sp>
        <p:nvSpPr>
          <p:cNvPr id="5621" name="Google Shape;5621;p629"/>
          <p:cNvSpPr txBox="1">
            <a:spLocks noGrp="1"/>
          </p:cNvSpPr>
          <p:nvPr>
            <p:ph type="title"/>
          </p:nvPr>
        </p:nvSpPr>
        <p:spPr>
          <a:xfrm>
            <a:off x="831850" y="323373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a:t>Cronograma para la programación multianual presupuestaria y formulación presupuestaria</a:t>
            </a:r>
            <a:endParaRPr/>
          </a:p>
        </p:txBody>
      </p:sp>
      <p:sp>
        <p:nvSpPr>
          <p:cNvPr id="5622" name="Google Shape;5622;p629"/>
          <p:cNvSpPr/>
          <p:nvPr/>
        </p:nvSpPr>
        <p:spPr>
          <a:xfrm>
            <a:off x="945664" y="270397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26"/>
        <p:cNvGrpSpPr/>
        <p:nvPr/>
      </p:nvGrpSpPr>
      <p:grpSpPr>
        <a:xfrm>
          <a:off x="0" y="0"/>
          <a:ext cx="0" cy="0"/>
          <a:chOff x="0" y="0"/>
          <a:chExt cx="0" cy="0"/>
        </a:xfrm>
      </p:grpSpPr>
      <p:sp>
        <p:nvSpPr>
          <p:cNvPr id="5627" name="Google Shape;5627;p630"/>
          <p:cNvSpPr txBox="1">
            <a:spLocks noGrp="1"/>
          </p:cNvSpPr>
          <p:nvPr>
            <p:ph type="title"/>
          </p:nvPr>
        </p:nvSpPr>
        <p:spPr>
          <a:xfrm>
            <a:off x="-300625" y="146775"/>
            <a:ext cx="12543900" cy="825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FA2"/>
              </a:buClr>
              <a:buSzPts val="2200"/>
              <a:buFont typeface="Arial Black"/>
              <a:buNone/>
            </a:pPr>
            <a:r>
              <a:rPr lang="es-PE" sz="2700"/>
              <a:t>Cronograma para la programación multianual presupuestaria y</a:t>
            </a:r>
            <a:br>
              <a:rPr lang="es-PE" sz="2700"/>
            </a:br>
            <a:r>
              <a:rPr lang="es-PE" sz="2700"/>
              <a:t> formulación presupuestaria </a:t>
            </a:r>
            <a:endParaRPr sz="2700"/>
          </a:p>
        </p:txBody>
      </p:sp>
      <p:graphicFrame>
        <p:nvGraphicFramePr>
          <p:cNvPr id="5628" name="Google Shape;5628;p630"/>
          <p:cNvGraphicFramePr/>
          <p:nvPr/>
        </p:nvGraphicFramePr>
        <p:xfrm>
          <a:off x="509763" y="1775824"/>
          <a:ext cx="10280025" cy="4965012"/>
        </p:xfrm>
        <a:graphic>
          <a:graphicData uri="http://schemas.openxmlformats.org/drawingml/2006/table">
            <a:tbl>
              <a:tblPr>
                <a:noFill/>
                <a:tableStyleId>{4754EF4F-B5BC-4FCF-9907-83CCC89BC584}</a:tableStyleId>
              </a:tblPr>
              <a:tblGrid>
                <a:gridCol w="1640025">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gridCol w="720000">
                  <a:extLst>
                    <a:ext uri="{9D8B030D-6E8A-4147-A177-3AD203B41FA5}">
                      <a16:colId xmlns:a16="http://schemas.microsoft.com/office/drawing/2014/main" val="20010"/>
                    </a:ext>
                  </a:extLst>
                </a:gridCol>
                <a:gridCol w="720000">
                  <a:extLst>
                    <a:ext uri="{9D8B030D-6E8A-4147-A177-3AD203B41FA5}">
                      <a16:colId xmlns:a16="http://schemas.microsoft.com/office/drawing/2014/main" val="20011"/>
                    </a:ext>
                  </a:extLst>
                </a:gridCol>
                <a:gridCol w="720000">
                  <a:extLst>
                    <a:ext uri="{9D8B030D-6E8A-4147-A177-3AD203B41FA5}">
                      <a16:colId xmlns:a16="http://schemas.microsoft.com/office/drawing/2014/main" val="20012"/>
                    </a:ext>
                  </a:extLst>
                </a:gridCol>
              </a:tblGrid>
              <a:tr h="432650">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dash"/>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Ene</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Feb</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Mar</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Abr</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May</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Jun</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Jul</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Ago</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Set</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Oct</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Nov</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s-PE" sz="1600" b="1" u="none" strike="noStrike" cap="none">
                          <a:solidFill>
                            <a:schemeClr val="lt1"/>
                          </a:solidFill>
                          <a:latin typeface="Arial Narrow"/>
                          <a:ea typeface="Arial Narrow"/>
                          <a:cs typeface="Arial Narrow"/>
                          <a:sym typeface="Arial Narrow"/>
                        </a:rPr>
                        <a:t>Dic</a:t>
                      </a:r>
                      <a:endParaRPr sz="1600" b="1" u="none" strike="noStrike" cap="none">
                        <a:solidFill>
                          <a:schemeClr val="lt1"/>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accent1"/>
                    </a:solidFill>
                  </a:tcPr>
                </a:tc>
                <a:extLst>
                  <a:ext uri="{0D108BD9-81ED-4DB2-BD59-A6C34878D82A}">
                    <a16:rowId xmlns:a16="http://schemas.microsoft.com/office/drawing/2014/main" val="10000"/>
                  </a:ext>
                </a:extLst>
              </a:tr>
              <a:tr h="662275">
                <a:tc>
                  <a:txBody>
                    <a:bodyPr/>
                    <a:lstStyle/>
                    <a:p>
                      <a:pPr marL="0" marR="0" lvl="0" indent="0" algn="ctr" rtl="0">
                        <a:lnSpc>
                          <a:spcPct val="100000"/>
                        </a:lnSpc>
                        <a:spcBef>
                          <a:spcPts val="0"/>
                        </a:spcBef>
                        <a:spcAft>
                          <a:spcPts val="0"/>
                        </a:spcAft>
                        <a:buClr>
                          <a:srgbClr val="000000"/>
                        </a:buClr>
                        <a:buSzPts val="1100"/>
                        <a:buFont typeface="Arial"/>
                        <a:buNone/>
                      </a:pPr>
                      <a:r>
                        <a:rPr lang="es-PE" sz="1600" b="1" u="none" strike="noStrike" cap="none">
                          <a:solidFill>
                            <a:schemeClr val="lt1"/>
                          </a:solidFill>
                          <a:latin typeface="Arial Narrow"/>
                          <a:ea typeface="Arial Narrow"/>
                          <a:cs typeface="Arial Narrow"/>
                          <a:sym typeface="Arial Narrow"/>
                        </a:rPr>
                        <a:t>Estimación de ingresos</a:t>
                      </a:r>
                      <a:endParaRPr sz="1600" b="1" u="none" strike="noStrike" cap="none">
                        <a:solidFill>
                          <a:schemeClr val="lt1"/>
                        </a:solidFill>
                        <a:latin typeface="Arial Narrow"/>
                        <a:ea typeface="Arial Narrow"/>
                        <a:cs typeface="Arial Narrow"/>
                        <a:sym typeface="Arial Narrow"/>
                      </a:endParaRPr>
                    </a:p>
                  </a:txBody>
                  <a:tcPr marL="91425" marR="91425" marT="91425" marB="91425" anchor="ctr">
                    <a:lnL w="9525" cap="flat" cmpd="sng">
                      <a:solidFill>
                        <a:schemeClr val="dk1"/>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extLst>
                  <a:ext uri="{0D108BD9-81ED-4DB2-BD59-A6C34878D82A}">
                    <a16:rowId xmlns:a16="http://schemas.microsoft.com/office/drawing/2014/main" val="10001"/>
                  </a:ext>
                </a:extLst>
              </a:tr>
              <a:tr h="686625">
                <a:tc>
                  <a:txBody>
                    <a:bodyPr/>
                    <a:lstStyle/>
                    <a:p>
                      <a:pPr marL="0" marR="0" lvl="0" indent="0" algn="ctr" rtl="0">
                        <a:lnSpc>
                          <a:spcPct val="100000"/>
                        </a:lnSpc>
                        <a:spcBef>
                          <a:spcPts val="0"/>
                        </a:spcBef>
                        <a:spcAft>
                          <a:spcPts val="0"/>
                        </a:spcAft>
                        <a:buClr>
                          <a:schemeClr val="dk1"/>
                        </a:buClr>
                        <a:buSzPts val="1100"/>
                        <a:buFont typeface="Arial"/>
                        <a:buNone/>
                      </a:pPr>
                      <a:r>
                        <a:rPr lang="es-PE" sz="1600" b="1" u="none" strike="noStrike" cap="none">
                          <a:solidFill>
                            <a:schemeClr val="lt1"/>
                          </a:solidFill>
                          <a:latin typeface="Arial Narrow"/>
                          <a:ea typeface="Arial Narrow"/>
                          <a:cs typeface="Arial Narrow"/>
                          <a:sym typeface="Arial Narrow"/>
                        </a:rPr>
                        <a:t>Estimación de APM (MEF)</a:t>
                      </a:r>
                      <a:endParaRPr sz="1600" b="1" u="none" strike="noStrike" cap="none">
                        <a:solidFill>
                          <a:schemeClr val="lt1"/>
                        </a:solidFill>
                        <a:latin typeface="Arial Narrow"/>
                        <a:ea typeface="Arial Narrow"/>
                        <a:cs typeface="Arial Narrow"/>
                        <a:sym typeface="Arial Narrow"/>
                      </a:endParaRPr>
                    </a:p>
                  </a:txBody>
                  <a:tcPr marL="91425" marR="91425" marT="91425" marB="91425" anchor="ctr">
                    <a:lnL w="9525" cap="flat" cmpd="sng">
                      <a:solidFill>
                        <a:schemeClr val="dk1"/>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solidFill>
                      <a:schemeClr val="accent3"/>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rgbClr val="FFFFFF"/>
                    </a:solidFill>
                  </a:tcPr>
                </a:tc>
                <a:extLst>
                  <a:ext uri="{0D108BD9-81ED-4DB2-BD59-A6C34878D82A}">
                    <a16:rowId xmlns:a16="http://schemas.microsoft.com/office/drawing/2014/main" val="10002"/>
                  </a:ext>
                </a:extLst>
              </a:tr>
              <a:tr h="903100">
                <a:tc>
                  <a:txBody>
                    <a:bodyPr/>
                    <a:lstStyle/>
                    <a:p>
                      <a:pPr marL="0" marR="0" lvl="0" indent="0" algn="ctr" rtl="0">
                        <a:lnSpc>
                          <a:spcPct val="100000"/>
                        </a:lnSpc>
                        <a:spcBef>
                          <a:spcPts val="0"/>
                        </a:spcBef>
                        <a:spcAft>
                          <a:spcPts val="0"/>
                        </a:spcAft>
                        <a:buClr>
                          <a:schemeClr val="dk1"/>
                        </a:buClr>
                        <a:buSzPts val="1100"/>
                        <a:buFont typeface="Arial"/>
                        <a:buNone/>
                      </a:pPr>
                      <a:r>
                        <a:rPr lang="es-PE" sz="1600" b="1" u="none" strike="noStrike" cap="none">
                          <a:solidFill>
                            <a:schemeClr val="lt1"/>
                          </a:solidFill>
                          <a:latin typeface="Arial Narrow"/>
                          <a:ea typeface="Arial Narrow"/>
                          <a:cs typeface="Arial Narrow"/>
                          <a:sym typeface="Arial Narrow"/>
                        </a:rPr>
                        <a:t>Programación y Formulación Presupuestaria</a:t>
                      </a:r>
                      <a:endParaRPr sz="1600" b="1" u="none" strike="noStrike" cap="none">
                        <a:solidFill>
                          <a:schemeClr val="lt1"/>
                        </a:solidFill>
                        <a:latin typeface="Arial Narrow"/>
                        <a:ea typeface="Arial Narrow"/>
                        <a:cs typeface="Arial Narrow"/>
                        <a:sym typeface="Arial Narrow"/>
                      </a:endParaRPr>
                    </a:p>
                  </a:txBody>
                  <a:tcPr marL="91425" marR="91425" marT="91425" marB="91425" anchor="ctr">
                    <a:lnL w="9525" cap="flat" cmpd="sng">
                      <a:solidFill>
                        <a:schemeClr val="dk1"/>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extLst>
                  <a:ext uri="{0D108BD9-81ED-4DB2-BD59-A6C34878D82A}">
                    <a16:rowId xmlns:a16="http://schemas.microsoft.com/office/drawing/2014/main" val="10003"/>
                  </a:ext>
                </a:extLst>
              </a:tr>
              <a:tr h="662275">
                <a:tc>
                  <a:txBody>
                    <a:bodyPr/>
                    <a:lstStyle/>
                    <a:p>
                      <a:pPr marL="0" marR="0" lvl="0" indent="0" algn="ctr" rtl="0">
                        <a:lnSpc>
                          <a:spcPct val="100000"/>
                        </a:lnSpc>
                        <a:spcBef>
                          <a:spcPts val="0"/>
                        </a:spcBef>
                        <a:spcAft>
                          <a:spcPts val="0"/>
                        </a:spcAft>
                        <a:buClr>
                          <a:schemeClr val="dk1"/>
                        </a:buClr>
                        <a:buSzPts val="1100"/>
                        <a:buFont typeface="Arial"/>
                        <a:buNone/>
                      </a:pPr>
                      <a:r>
                        <a:rPr lang="es-PE" sz="1600" b="1" u="none" strike="noStrike" cap="none">
                          <a:solidFill>
                            <a:schemeClr val="lt1"/>
                          </a:solidFill>
                          <a:latin typeface="Arial Narrow"/>
                          <a:ea typeface="Arial Narrow"/>
                          <a:cs typeface="Arial Narrow"/>
                          <a:sym typeface="Arial Narrow"/>
                        </a:rPr>
                        <a:t>Reuniones de sustentación</a:t>
                      </a:r>
                      <a:endParaRPr sz="1600" b="1" u="none" strike="noStrike" cap="none">
                        <a:solidFill>
                          <a:schemeClr val="lt1"/>
                        </a:solidFill>
                        <a:latin typeface="Arial Narrow"/>
                        <a:ea typeface="Arial Narrow"/>
                        <a:cs typeface="Arial Narrow"/>
                        <a:sym typeface="Arial Narrow"/>
                      </a:endParaRPr>
                    </a:p>
                  </a:txBody>
                  <a:tcPr marL="91425" marR="91425" marT="91425" marB="91425" anchor="ctr">
                    <a:lnL w="9525" cap="flat" cmpd="sng">
                      <a:solidFill>
                        <a:schemeClr val="dk1"/>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solidFill>
                      <a:schemeClr val="accent5"/>
                    </a:solidFill>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extLst>
                  <a:ext uri="{0D108BD9-81ED-4DB2-BD59-A6C34878D82A}">
                    <a16:rowId xmlns:a16="http://schemas.microsoft.com/office/drawing/2014/main" val="10004"/>
                  </a:ext>
                </a:extLst>
              </a:tr>
              <a:tr h="662275">
                <a:tc>
                  <a:txBody>
                    <a:bodyPr/>
                    <a:lstStyle/>
                    <a:p>
                      <a:pPr marL="0" marR="0" lvl="0" indent="0" algn="ctr" rtl="0">
                        <a:lnSpc>
                          <a:spcPct val="100000"/>
                        </a:lnSpc>
                        <a:spcBef>
                          <a:spcPts val="0"/>
                        </a:spcBef>
                        <a:spcAft>
                          <a:spcPts val="0"/>
                        </a:spcAft>
                        <a:buClr>
                          <a:srgbClr val="000000"/>
                        </a:buClr>
                        <a:buSzPts val="1600"/>
                        <a:buFont typeface="Arial"/>
                        <a:buNone/>
                      </a:pPr>
                      <a:r>
                        <a:rPr lang="es-PE" sz="1600" u="none" strike="noStrike" cap="none">
                          <a:solidFill>
                            <a:schemeClr val="lt1"/>
                          </a:solidFill>
                          <a:latin typeface="Arial Narrow"/>
                          <a:ea typeface="Arial Narrow"/>
                          <a:cs typeface="Arial Narrow"/>
                          <a:sym typeface="Arial Narrow"/>
                        </a:rPr>
                        <a:t>Debate y aprobación presupuestaria</a:t>
                      </a:r>
                      <a:endParaRPr sz="1600" u="none" strike="noStrike" cap="none">
                        <a:solidFill>
                          <a:schemeClr val="lt1"/>
                        </a:solidFill>
                        <a:latin typeface="Arial Narrow"/>
                        <a:ea typeface="Arial Narrow"/>
                        <a:cs typeface="Arial Narrow"/>
                        <a:sym typeface="Arial Narrow"/>
                      </a:endParaRPr>
                    </a:p>
                  </a:txBody>
                  <a:tcPr marL="91425" marR="91425" marT="91425" marB="91425" anchor="ctr">
                    <a:lnL w="9525" cap="flat" cmpd="sng">
                      <a:solidFill>
                        <a:schemeClr val="dk1"/>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solidFill>
                      <a:schemeClr val="accent6"/>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2"/>
                    </a:solidFill>
                  </a:tcPr>
                </a:tc>
                <a:extLst>
                  <a:ext uri="{0D108BD9-81ED-4DB2-BD59-A6C34878D82A}">
                    <a16:rowId xmlns:a16="http://schemas.microsoft.com/office/drawing/2014/main" val="10005"/>
                  </a:ext>
                </a:extLst>
              </a:tr>
              <a:tr h="662275">
                <a:tc>
                  <a:txBody>
                    <a:bodyPr/>
                    <a:lstStyle/>
                    <a:p>
                      <a:pPr marL="0" marR="0" lvl="0" indent="0" algn="ctr" rtl="0">
                        <a:lnSpc>
                          <a:spcPct val="100000"/>
                        </a:lnSpc>
                        <a:spcBef>
                          <a:spcPts val="0"/>
                        </a:spcBef>
                        <a:spcAft>
                          <a:spcPts val="0"/>
                        </a:spcAft>
                        <a:buClr>
                          <a:srgbClr val="000000"/>
                        </a:buClr>
                        <a:buSzPts val="1600"/>
                        <a:buFont typeface="Arial"/>
                        <a:buNone/>
                      </a:pPr>
                      <a:r>
                        <a:rPr lang="es-PE" sz="1600" u="none" strike="noStrike" cap="none">
                          <a:solidFill>
                            <a:schemeClr val="lt1"/>
                          </a:solidFill>
                          <a:latin typeface="Arial Narrow"/>
                          <a:ea typeface="Arial Narrow"/>
                          <a:cs typeface="Arial Narrow"/>
                          <a:sym typeface="Arial Narrow"/>
                        </a:rPr>
                        <a:t>Aprobación del Presupuesto</a:t>
                      </a:r>
                      <a:endParaRPr sz="1600" u="none" strike="noStrike" cap="none">
                        <a:solidFill>
                          <a:schemeClr val="lt1"/>
                        </a:solidFill>
                        <a:latin typeface="Arial Narrow"/>
                        <a:ea typeface="Arial Narrow"/>
                        <a:cs typeface="Arial Narrow"/>
                        <a:sym typeface="Arial Narrow"/>
                      </a:endParaRPr>
                    </a:p>
                  </a:txBody>
                  <a:tcPr marL="91425" marR="91425" marT="91425" marB="91425" anchor="ctr">
                    <a:lnL w="9525" cap="flat" cmpd="sng">
                      <a:solidFill>
                        <a:schemeClr val="dk1"/>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chemeClr val="dk1"/>
                      </a:solidFill>
                      <a:prstDash val="dash"/>
                      <a:round/>
                      <a:headEnd type="none" w="sm" len="sm"/>
                      <a:tailEnd type="none" w="sm" len="sm"/>
                    </a:lnT>
                    <a:lnB w="9525" cap="flat" cmpd="sng">
                      <a:solidFill>
                        <a:schemeClr val="dk1"/>
                      </a:solidFill>
                      <a:prstDash val="dash"/>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0000"/>
                        </a:solidFill>
                        <a:latin typeface="Arial Narrow"/>
                        <a:ea typeface="Arial Narrow"/>
                        <a:cs typeface="Arial Narrow"/>
                        <a:sym typeface="Arial Narrow"/>
                      </a:endParaRPr>
                    </a:p>
                  </a:txBody>
                  <a:tcPr marL="91425" marR="91425" marT="91425" marB="914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grpSp>
        <p:nvGrpSpPr>
          <p:cNvPr id="5629" name="Google Shape;5629;p630"/>
          <p:cNvGrpSpPr/>
          <p:nvPr/>
        </p:nvGrpSpPr>
        <p:grpSpPr>
          <a:xfrm>
            <a:off x="2270974" y="2288031"/>
            <a:ext cx="1364506" cy="533028"/>
            <a:chOff x="5351811" y="1773189"/>
            <a:chExt cx="1073400" cy="387600"/>
          </a:xfrm>
        </p:grpSpPr>
        <p:cxnSp>
          <p:nvCxnSpPr>
            <p:cNvPr id="5630" name="Google Shape;5630;p630"/>
            <p:cNvCxnSpPr>
              <a:stCxn id="5631" idx="0"/>
            </p:cNvCxnSpPr>
            <p:nvPr/>
          </p:nvCxnSpPr>
          <p:spPr>
            <a:xfrm rot="10800000">
              <a:off x="5351811" y="1966989"/>
              <a:ext cx="685800" cy="0"/>
            </a:xfrm>
            <a:prstGeom prst="straightConnector1">
              <a:avLst/>
            </a:prstGeom>
            <a:noFill/>
            <a:ln w="28575" cap="flat" cmpd="sng">
              <a:solidFill>
                <a:schemeClr val="accent2"/>
              </a:solidFill>
              <a:prstDash val="solid"/>
              <a:round/>
              <a:headEnd type="none" w="sm" len="sm"/>
              <a:tailEnd type="oval" w="med" len="med"/>
            </a:ln>
          </p:spPr>
        </p:cxnSp>
        <p:sp>
          <p:nvSpPr>
            <p:cNvPr id="5631" name="Google Shape;5631;p630"/>
            <p:cNvSpPr/>
            <p:nvPr/>
          </p:nvSpPr>
          <p:spPr>
            <a:xfrm rot="-5400000">
              <a:off x="6037611" y="1773189"/>
              <a:ext cx="387600" cy="3876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2" name="Google Shape;5632;p630"/>
            <p:cNvSpPr/>
            <p:nvPr/>
          </p:nvSpPr>
          <p:spPr>
            <a:xfrm rot="-5400000">
              <a:off x="6100266" y="1835933"/>
              <a:ext cx="262200" cy="2622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3" name="Google Shape;5633;p630"/>
            <p:cNvSpPr/>
            <p:nvPr/>
          </p:nvSpPr>
          <p:spPr>
            <a:xfrm rot="-5400000">
              <a:off x="6156780" y="1892203"/>
              <a:ext cx="149400" cy="1494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34" name="Google Shape;5634;p630"/>
          <p:cNvGrpSpPr/>
          <p:nvPr/>
        </p:nvGrpSpPr>
        <p:grpSpPr>
          <a:xfrm>
            <a:off x="6075179" y="4550636"/>
            <a:ext cx="1051840" cy="533028"/>
            <a:chOff x="7208736" y="3606627"/>
            <a:chExt cx="798300" cy="387600"/>
          </a:xfrm>
        </p:grpSpPr>
        <p:cxnSp>
          <p:nvCxnSpPr>
            <p:cNvPr id="5635" name="Google Shape;5635;p630"/>
            <p:cNvCxnSpPr>
              <a:stCxn id="5636" idx="0"/>
            </p:cNvCxnSpPr>
            <p:nvPr/>
          </p:nvCxnSpPr>
          <p:spPr>
            <a:xfrm rot="10800000">
              <a:off x="7208736" y="3800427"/>
              <a:ext cx="410700" cy="0"/>
            </a:xfrm>
            <a:prstGeom prst="straightConnector1">
              <a:avLst/>
            </a:prstGeom>
            <a:noFill/>
            <a:ln w="28575" cap="flat" cmpd="sng">
              <a:solidFill>
                <a:schemeClr val="accent5"/>
              </a:solidFill>
              <a:prstDash val="solid"/>
              <a:round/>
              <a:headEnd type="none" w="sm" len="sm"/>
              <a:tailEnd type="oval" w="med" len="med"/>
            </a:ln>
          </p:spPr>
        </p:cxnSp>
        <p:grpSp>
          <p:nvGrpSpPr>
            <p:cNvPr id="5637" name="Google Shape;5637;p630"/>
            <p:cNvGrpSpPr/>
            <p:nvPr/>
          </p:nvGrpSpPr>
          <p:grpSpPr>
            <a:xfrm>
              <a:off x="7619436" y="3606627"/>
              <a:ext cx="387600" cy="387600"/>
              <a:chOff x="7619436" y="3606627"/>
              <a:chExt cx="387600" cy="387600"/>
            </a:xfrm>
          </p:grpSpPr>
          <p:sp>
            <p:nvSpPr>
              <p:cNvPr id="5636" name="Google Shape;5636;p630"/>
              <p:cNvSpPr/>
              <p:nvPr/>
            </p:nvSpPr>
            <p:spPr>
              <a:xfrm rot="-5400000">
                <a:off x="7619436" y="3606627"/>
                <a:ext cx="387600" cy="3876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8" name="Google Shape;5638;p630"/>
              <p:cNvSpPr/>
              <p:nvPr/>
            </p:nvSpPr>
            <p:spPr>
              <a:xfrm rot="-5400000">
                <a:off x="7682091" y="3669371"/>
                <a:ext cx="262200" cy="2622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9" name="Google Shape;5639;p630"/>
              <p:cNvSpPr/>
              <p:nvPr/>
            </p:nvSpPr>
            <p:spPr>
              <a:xfrm rot="-5400000">
                <a:off x="7738605" y="3725640"/>
                <a:ext cx="149400" cy="1494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640" name="Google Shape;5640;p630"/>
          <p:cNvGrpSpPr/>
          <p:nvPr/>
        </p:nvGrpSpPr>
        <p:grpSpPr>
          <a:xfrm>
            <a:off x="4315311" y="3000612"/>
            <a:ext cx="1421427" cy="533028"/>
            <a:chOff x="3687024" y="2377939"/>
            <a:chExt cx="1078800" cy="387600"/>
          </a:xfrm>
        </p:grpSpPr>
        <p:cxnSp>
          <p:nvCxnSpPr>
            <p:cNvPr id="5641" name="Google Shape;5641;p630"/>
            <p:cNvCxnSpPr>
              <a:stCxn id="5642" idx="0"/>
            </p:cNvCxnSpPr>
            <p:nvPr/>
          </p:nvCxnSpPr>
          <p:spPr>
            <a:xfrm rot="10800000">
              <a:off x="3687024" y="2571739"/>
              <a:ext cx="691200" cy="0"/>
            </a:xfrm>
            <a:prstGeom prst="straightConnector1">
              <a:avLst/>
            </a:prstGeom>
            <a:noFill/>
            <a:ln w="28575" cap="flat" cmpd="sng">
              <a:solidFill>
                <a:schemeClr val="accent3"/>
              </a:solidFill>
              <a:prstDash val="solid"/>
              <a:round/>
              <a:headEnd type="none" w="sm" len="sm"/>
              <a:tailEnd type="oval" w="med" len="med"/>
            </a:ln>
          </p:spPr>
        </p:cxnSp>
        <p:grpSp>
          <p:nvGrpSpPr>
            <p:cNvPr id="5643" name="Google Shape;5643;p630"/>
            <p:cNvGrpSpPr/>
            <p:nvPr/>
          </p:nvGrpSpPr>
          <p:grpSpPr>
            <a:xfrm>
              <a:off x="4378224" y="2377939"/>
              <a:ext cx="387600" cy="387600"/>
              <a:chOff x="4378224" y="2377939"/>
              <a:chExt cx="387600" cy="387600"/>
            </a:xfrm>
          </p:grpSpPr>
          <p:sp>
            <p:nvSpPr>
              <p:cNvPr id="5642" name="Google Shape;5642;p630"/>
              <p:cNvSpPr/>
              <p:nvPr/>
            </p:nvSpPr>
            <p:spPr>
              <a:xfrm rot="-5400000">
                <a:off x="4378224" y="2377939"/>
                <a:ext cx="387600" cy="387600"/>
              </a:xfrm>
              <a:prstGeom prst="ellipse">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4" name="Google Shape;5644;p630"/>
              <p:cNvSpPr/>
              <p:nvPr/>
            </p:nvSpPr>
            <p:spPr>
              <a:xfrm rot="-5400000">
                <a:off x="4440879" y="2440684"/>
                <a:ext cx="262200" cy="262200"/>
              </a:xfrm>
              <a:prstGeom prst="ellipse">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5" name="Google Shape;5645;p630"/>
              <p:cNvSpPr/>
              <p:nvPr/>
            </p:nvSpPr>
            <p:spPr>
              <a:xfrm rot="-5400000">
                <a:off x="4497392" y="2496953"/>
                <a:ext cx="149400" cy="149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646" name="Google Shape;5646;p630"/>
          <p:cNvGrpSpPr/>
          <p:nvPr/>
        </p:nvGrpSpPr>
        <p:grpSpPr>
          <a:xfrm>
            <a:off x="5736670" y="3757178"/>
            <a:ext cx="1399291" cy="533028"/>
            <a:chOff x="5285724" y="2982689"/>
            <a:chExt cx="1062000" cy="387600"/>
          </a:xfrm>
        </p:grpSpPr>
        <p:cxnSp>
          <p:nvCxnSpPr>
            <p:cNvPr id="5647" name="Google Shape;5647;p630"/>
            <p:cNvCxnSpPr>
              <a:stCxn id="5648" idx="0"/>
            </p:cNvCxnSpPr>
            <p:nvPr/>
          </p:nvCxnSpPr>
          <p:spPr>
            <a:xfrm rot="10800000">
              <a:off x="5285724" y="3176489"/>
              <a:ext cx="674400" cy="0"/>
            </a:xfrm>
            <a:prstGeom prst="straightConnector1">
              <a:avLst/>
            </a:prstGeom>
            <a:noFill/>
            <a:ln w="28575" cap="flat" cmpd="sng">
              <a:solidFill>
                <a:schemeClr val="accent4"/>
              </a:solidFill>
              <a:prstDash val="solid"/>
              <a:round/>
              <a:headEnd type="none" w="sm" len="sm"/>
              <a:tailEnd type="oval" w="med" len="med"/>
            </a:ln>
          </p:spPr>
        </p:cxnSp>
        <p:grpSp>
          <p:nvGrpSpPr>
            <p:cNvPr id="5649" name="Google Shape;5649;p630"/>
            <p:cNvGrpSpPr/>
            <p:nvPr/>
          </p:nvGrpSpPr>
          <p:grpSpPr>
            <a:xfrm>
              <a:off x="5960124" y="2982689"/>
              <a:ext cx="387600" cy="387600"/>
              <a:chOff x="5960124" y="2982689"/>
              <a:chExt cx="387600" cy="387600"/>
            </a:xfrm>
          </p:grpSpPr>
          <p:sp>
            <p:nvSpPr>
              <p:cNvPr id="5648" name="Google Shape;5648;p630"/>
              <p:cNvSpPr/>
              <p:nvPr/>
            </p:nvSpPr>
            <p:spPr>
              <a:xfrm rot="-5400000">
                <a:off x="5960124" y="2982689"/>
                <a:ext cx="387600" cy="3876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0" name="Google Shape;5650;p630"/>
              <p:cNvSpPr/>
              <p:nvPr/>
            </p:nvSpPr>
            <p:spPr>
              <a:xfrm rot="-5400000">
                <a:off x="6022779" y="3045434"/>
                <a:ext cx="262200" cy="2622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1" name="Google Shape;5651;p630"/>
              <p:cNvSpPr/>
              <p:nvPr/>
            </p:nvSpPr>
            <p:spPr>
              <a:xfrm rot="-5400000">
                <a:off x="6079292" y="3101703"/>
                <a:ext cx="149400" cy="1494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652" name="Google Shape;5652;p630"/>
          <p:cNvGrpSpPr/>
          <p:nvPr/>
        </p:nvGrpSpPr>
        <p:grpSpPr>
          <a:xfrm>
            <a:off x="7962780" y="5358250"/>
            <a:ext cx="2098937" cy="533028"/>
            <a:chOff x="6414024" y="4230564"/>
            <a:chExt cx="1593000" cy="387600"/>
          </a:xfrm>
        </p:grpSpPr>
        <p:cxnSp>
          <p:nvCxnSpPr>
            <p:cNvPr id="5653" name="Google Shape;5653;p630"/>
            <p:cNvCxnSpPr>
              <a:stCxn id="5654" idx="0"/>
            </p:cNvCxnSpPr>
            <p:nvPr/>
          </p:nvCxnSpPr>
          <p:spPr>
            <a:xfrm flipH="1">
              <a:off x="6414024" y="4424364"/>
              <a:ext cx="1205400" cy="2400"/>
            </a:xfrm>
            <a:prstGeom prst="straightConnector1">
              <a:avLst/>
            </a:prstGeom>
            <a:noFill/>
            <a:ln w="28575" cap="flat" cmpd="sng">
              <a:solidFill>
                <a:schemeClr val="accent6"/>
              </a:solidFill>
              <a:prstDash val="solid"/>
              <a:round/>
              <a:headEnd type="none" w="sm" len="sm"/>
              <a:tailEnd type="oval" w="med" len="med"/>
            </a:ln>
          </p:spPr>
        </p:cxnSp>
        <p:grpSp>
          <p:nvGrpSpPr>
            <p:cNvPr id="5655" name="Google Shape;5655;p630"/>
            <p:cNvGrpSpPr/>
            <p:nvPr/>
          </p:nvGrpSpPr>
          <p:grpSpPr>
            <a:xfrm>
              <a:off x="7619424" y="4230564"/>
              <a:ext cx="387600" cy="387600"/>
              <a:chOff x="7619424" y="4230564"/>
              <a:chExt cx="387600" cy="387600"/>
            </a:xfrm>
          </p:grpSpPr>
          <p:sp>
            <p:nvSpPr>
              <p:cNvPr id="5654" name="Google Shape;5654;p630"/>
              <p:cNvSpPr/>
              <p:nvPr/>
            </p:nvSpPr>
            <p:spPr>
              <a:xfrm rot="-5400000">
                <a:off x="7619424" y="4230564"/>
                <a:ext cx="387600" cy="3876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6" name="Google Shape;5656;p630"/>
              <p:cNvSpPr/>
              <p:nvPr/>
            </p:nvSpPr>
            <p:spPr>
              <a:xfrm rot="-5400000">
                <a:off x="7682079" y="4293309"/>
                <a:ext cx="262200" cy="2622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7" name="Google Shape;5657;p630"/>
              <p:cNvSpPr/>
              <p:nvPr/>
            </p:nvSpPr>
            <p:spPr>
              <a:xfrm rot="-5400000">
                <a:off x="7738592" y="4349578"/>
                <a:ext cx="149400" cy="1494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658" name="Google Shape;5658;p630"/>
          <p:cNvSpPr/>
          <p:nvPr/>
        </p:nvSpPr>
        <p:spPr>
          <a:xfrm>
            <a:off x="6011153" y="1039013"/>
            <a:ext cx="1375200" cy="6507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6000" y="135000"/>
                </a:lnTo>
              </a:path>
            </a:pathLst>
          </a:custGeom>
          <a:solidFill>
            <a:srgbClr val="CCECFF"/>
          </a:solidFill>
          <a:ln w="9525" cap="flat" cmpd="sng">
            <a:solidFill>
              <a:srgbClr val="5654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1400"/>
              <a:buFont typeface="Arial Narrow"/>
              <a:buNone/>
            </a:pPr>
            <a:r>
              <a:rPr lang="es-PE" sz="1400" b="0" i="0" u="none" strike="noStrike" cap="none">
                <a:solidFill>
                  <a:srgbClr val="0070C0"/>
                </a:solidFill>
                <a:latin typeface="Arial Narrow"/>
                <a:ea typeface="Arial Narrow"/>
                <a:cs typeface="Arial Narrow"/>
                <a:sym typeface="Arial Narrow"/>
              </a:rPr>
              <a:t>Se aprueba la APM en </a:t>
            </a:r>
            <a:r>
              <a:rPr lang="es-PE" sz="1400" b="1" i="0" u="none" strike="noStrike" cap="none">
                <a:solidFill>
                  <a:srgbClr val="0070C0"/>
                </a:solidFill>
                <a:latin typeface="Arial Narrow"/>
                <a:ea typeface="Arial Narrow"/>
                <a:cs typeface="Arial Narrow"/>
                <a:sym typeface="Arial Narrow"/>
              </a:rPr>
              <a:t>Consejo de Ministros</a:t>
            </a:r>
            <a:endParaRPr sz="1400" b="1" i="0" u="none" strike="noStrike" cap="none">
              <a:solidFill>
                <a:srgbClr val="0070C0"/>
              </a:solidFill>
              <a:latin typeface="Arial Narrow"/>
              <a:ea typeface="Arial Narrow"/>
              <a:cs typeface="Arial Narrow"/>
              <a:sym typeface="Arial Narrow"/>
            </a:endParaRPr>
          </a:p>
        </p:txBody>
      </p:sp>
      <p:sp>
        <p:nvSpPr>
          <p:cNvPr id="5659" name="Google Shape;5659;p630"/>
          <p:cNvSpPr/>
          <p:nvPr/>
        </p:nvSpPr>
        <p:spPr>
          <a:xfrm>
            <a:off x="8258297" y="1008287"/>
            <a:ext cx="1375200" cy="6507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6000" y="135000"/>
                </a:lnTo>
              </a:path>
            </a:pathLst>
          </a:custGeom>
          <a:solidFill>
            <a:srgbClr val="CCECFF"/>
          </a:solidFill>
          <a:ln w="9525" cap="flat" cmpd="sng">
            <a:solidFill>
              <a:srgbClr val="5654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1400"/>
              <a:buFont typeface="Arial Narrow"/>
              <a:buNone/>
            </a:pPr>
            <a:r>
              <a:rPr lang="es-PE" sz="1400" b="0" i="0" u="none" strike="noStrike" cap="none">
                <a:solidFill>
                  <a:srgbClr val="0070C0"/>
                </a:solidFill>
                <a:latin typeface="Arial Narrow"/>
                <a:ea typeface="Arial Narrow"/>
                <a:cs typeface="Arial Narrow"/>
                <a:sym typeface="Arial Narrow"/>
              </a:rPr>
              <a:t>Remisión de Proyecto de Ley al Congreso</a:t>
            </a:r>
            <a:endParaRPr sz="1400" b="0" i="0" u="none" strike="noStrike" cap="none">
              <a:solidFill>
                <a:srgbClr val="0070C0"/>
              </a:solidFill>
              <a:latin typeface="Arial Narrow"/>
              <a:ea typeface="Arial Narrow"/>
              <a:cs typeface="Arial Narrow"/>
              <a:sym typeface="Arial Narrow"/>
            </a:endParaRPr>
          </a:p>
        </p:txBody>
      </p:sp>
      <p:sp>
        <p:nvSpPr>
          <p:cNvPr id="5660" name="Google Shape;5660;p630"/>
          <p:cNvSpPr/>
          <p:nvPr/>
        </p:nvSpPr>
        <p:spPr>
          <a:xfrm>
            <a:off x="10429123" y="1015015"/>
            <a:ext cx="1375200" cy="6507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6000" y="135000"/>
                </a:lnTo>
              </a:path>
            </a:pathLst>
          </a:custGeom>
          <a:solidFill>
            <a:srgbClr val="CCECFF"/>
          </a:solidFill>
          <a:ln w="9525" cap="flat" cmpd="sng">
            <a:solidFill>
              <a:srgbClr val="5654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1400"/>
              <a:buFont typeface="Arial Narrow"/>
              <a:buNone/>
            </a:pPr>
            <a:r>
              <a:rPr lang="es-PE" sz="1400" b="0" i="0" u="none" strike="noStrike" cap="none">
                <a:solidFill>
                  <a:srgbClr val="0070C0"/>
                </a:solidFill>
                <a:latin typeface="Arial Narrow"/>
                <a:ea typeface="Arial Narrow"/>
                <a:cs typeface="Arial Narrow"/>
                <a:sym typeface="Arial Narrow"/>
              </a:rPr>
              <a:t>Aprobación de la Ley de Presupuesto</a:t>
            </a:r>
            <a:endParaRPr sz="1400" b="0" i="0" u="none" strike="noStrike" cap="none">
              <a:solidFill>
                <a:srgbClr val="0070C0"/>
              </a:solidFill>
              <a:latin typeface="Arial Narrow"/>
              <a:ea typeface="Arial Narrow"/>
              <a:cs typeface="Arial Narrow"/>
              <a:sym typeface="Arial Narrow"/>
            </a:endParaRPr>
          </a:p>
        </p:txBody>
      </p:sp>
      <p:sp>
        <p:nvSpPr>
          <p:cNvPr id="5661" name="Google Shape;5661;p630"/>
          <p:cNvSpPr txBox="1"/>
          <p:nvPr/>
        </p:nvSpPr>
        <p:spPr>
          <a:xfrm>
            <a:off x="3164622" y="2959656"/>
            <a:ext cx="16413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PE" sz="1000" b="1" i="0" u="none" strike="noStrike" cap="none">
                <a:solidFill>
                  <a:srgbClr val="21605B"/>
                </a:solidFill>
                <a:latin typeface="Arial"/>
                <a:ea typeface="Arial"/>
                <a:cs typeface="Arial"/>
                <a:sym typeface="Arial"/>
              </a:rPr>
              <a:t>- POI Multianual (RPCD)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PE" sz="1000" b="1" i="0" u="none" strike="noStrike" cap="none">
                <a:solidFill>
                  <a:srgbClr val="7F6000"/>
                </a:solidFill>
                <a:latin typeface="Arial"/>
                <a:ea typeface="Arial"/>
                <a:cs typeface="Arial"/>
                <a:sym typeface="Arial"/>
              </a:rPr>
              <a:t>- Cuadro de Necesidades</a:t>
            </a:r>
            <a:endParaRPr sz="1400" b="0" i="0" u="none" strike="noStrike" cap="none">
              <a:solidFill>
                <a:srgbClr val="000000"/>
              </a:solidFill>
              <a:latin typeface="Arial"/>
              <a:ea typeface="Arial"/>
              <a:cs typeface="Arial"/>
              <a:sym typeface="Arial"/>
            </a:endParaRPr>
          </a:p>
        </p:txBody>
      </p:sp>
      <p:sp>
        <p:nvSpPr>
          <p:cNvPr id="5662" name="Google Shape;5662;p630"/>
          <p:cNvSpPr txBox="1"/>
          <p:nvPr/>
        </p:nvSpPr>
        <p:spPr>
          <a:xfrm>
            <a:off x="7224834" y="4615567"/>
            <a:ext cx="2325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PE" sz="1200" b="1" i="0" u="none" strike="noStrike" cap="none">
                <a:solidFill>
                  <a:srgbClr val="0070C0"/>
                </a:solidFill>
                <a:latin typeface="Arial"/>
                <a:ea typeface="Arial"/>
                <a:cs typeface="Arial"/>
                <a:sym typeface="Arial"/>
              </a:rPr>
              <a:t>¿Cuánto vas hacer con tu APM? y ¿cuál es tu brecha?</a:t>
            </a:r>
            <a:endParaRPr sz="1400" b="0" i="0" u="none" strike="noStrike" cap="none">
              <a:solidFill>
                <a:srgbClr val="000000"/>
              </a:solidFill>
              <a:latin typeface="Arial"/>
              <a:ea typeface="Arial"/>
              <a:cs typeface="Arial"/>
              <a:sym typeface="Arial"/>
            </a:endParaRPr>
          </a:p>
        </p:txBody>
      </p:sp>
      <p:grpSp>
        <p:nvGrpSpPr>
          <p:cNvPr id="5663" name="Google Shape;5663;p630"/>
          <p:cNvGrpSpPr/>
          <p:nvPr/>
        </p:nvGrpSpPr>
        <p:grpSpPr>
          <a:xfrm>
            <a:off x="10061799" y="6151563"/>
            <a:ext cx="695693" cy="533028"/>
            <a:chOff x="7479024" y="4230564"/>
            <a:chExt cx="528000" cy="387600"/>
          </a:xfrm>
        </p:grpSpPr>
        <p:cxnSp>
          <p:nvCxnSpPr>
            <p:cNvPr id="5664" name="Google Shape;5664;p630"/>
            <p:cNvCxnSpPr>
              <a:stCxn id="5665" idx="0"/>
            </p:cNvCxnSpPr>
            <p:nvPr/>
          </p:nvCxnSpPr>
          <p:spPr>
            <a:xfrm rot="10800000">
              <a:off x="7479024" y="4424364"/>
              <a:ext cx="140400" cy="0"/>
            </a:xfrm>
            <a:prstGeom prst="straightConnector1">
              <a:avLst/>
            </a:prstGeom>
            <a:noFill/>
            <a:ln w="28575" cap="flat" cmpd="sng">
              <a:solidFill>
                <a:srgbClr val="00B0F0"/>
              </a:solidFill>
              <a:prstDash val="solid"/>
              <a:round/>
              <a:headEnd type="none" w="sm" len="sm"/>
              <a:tailEnd type="oval" w="med" len="med"/>
            </a:ln>
          </p:spPr>
        </p:cxnSp>
        <p:grpSp>
          <p:nvGrpSpPr>
            <p:cNvPr id="5666" name="Google Shape;5666;p630"/>
            <p:cNvGrpSpPr/>
            <p:nvPr/>
          </p:nvGrpSpPr>
          <p:grpSpPr>
            <a:xfrm>
              <a:off x="7619424" y="4230564"/>
              <a:ext cx="387600" cy="387600"/>
              <a:chOff x="7619424" y="4230564"/>
              <a:chExt cx="387600" cy="387600"/>
            </a:xfrm>
          </p:grpSpPr>
          <p:sp>
            <p:nvSpPr>
              <p:cNvPr id="5665" name="Google Shape;5665;p630"/>
              <p:cNvSpPr/>
              <p:nvPr/>
            </p:nvSpPr>
            <p:spPr>
              <a:xfrm rot="-5400000">
                <a:off x="7619424" y="4230564"/>
                <a:ext cx="387600" cy="387600"/>
              </a:xfrm>
              <a:prstGeom prst="ellipse">
                <a:avLst/>
              </a:prstGeom>
              <a:noFill/>
              <a:ln w="19050"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7" name="Google Shape;5667;p630"/>
              <p:cNvSpPr/>
              <p:nvPr/>
            </p:nvSpPr>
            <p:spPr>
              <a:xfrm rot="-5400000">
                <a:off x="7682079" y="4293309"/>
                <a:ext cx="262200" cy="262200"/>
              </a:xfrm>
              <a:prstGeom prst="ellipse">
                <a:avLst/>
              </a:prstGeom>
              <a:noFill/>
              <a:ln w="19050"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8" name="Google Shape;5668;p630"/>
              <p:cNvSpPr/>
              <p:nvPr/>
            </p:nvSpPr>
            <p:spPr>
              <a:xfrm rot="-5400000">
                <a:off x="7738592" y="4349578"/>
                <a:ext cx="149400" cy="149400"/>
              </a:xfrm>
              <a:prstGeom prst="ellipse">
                <a:avLst/>
              </a:prstGeom>
              <a:solidFill>
                <a:srgbClr val="00B0F0"/>
              </a:solid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669" name="Google Shape;5669;p630"/>
          <p:cNvGrpSpPr/>
          <p:nvPr/>
        </p:nvGrpSpPr>
        <p:grpSpPr>
          <a:xfrm>
            <a:off x="7962616" y="6086068"/>
            <a:ext cx="2016224" cy="598551"/>
            <a:chOff x="7962616" y="6086068"/>
            <a:chExt cx="2016224" cy="598551"/>
          </a:xfrm>
        </p:grpSpPr>
        <p:pic>
          <p:nvPicPr>
            <p:cNvPr id="5670" name="Google Shape;5670;p630" descr="Ícono de documento Ícono perfecto de píxel profesional ..."/>
            <p:cNvPicPr preferRelativeResize="0"/>
            <p:nvPr/>
          </p:nvPicPr>
          <p:blipFill rotWithShape="1">
            <a:blip r:embed="rId3">
              <a:alphaModFix/>
            </a:blip>
            <a:srcRect/>
            <a:stretch/>
          </p:blipFill>
          <p:spPr>
            <a:xfrm>
              <a:off x="9380289" y="6086068"/>
              <a:ext cx="598551" cy="598551"/>
            </a:xfrm>
            <a:prstGeom prst="rect">
              <a:avLst/>
            </a:prstGeom>
            <a:noFill/>
            <a:ln>
              <a:noFill/>
            </a:ln>
          </p:spPr>
        </p:pic>
        <p:sp>
          <p:nvSpPr>
            <p:cNvPr id="5671" name="Google Shape;5671;p630"/>
            <p:cNvSpPr txBox="1"/>
            <p:nvPr/>
          </p:nvSpPr>
          <p:spPr>
            <a:xfrm>
              <a:off x="7962616" y="6187152"/>
              <a:ext cx="1588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PE" sz="1200" b="1" i="0" u="none" strike="noStrike" cap="none">
                  <a:solidFill>
                    <a:srgbClr val="00B0F0"/>
                  </a:solidFill>
                  <a:latin typeface="Arial"/>
                  <a:ea typeface="Arial"/>
                  <a:cs typeface="Arial"/>
                  <a:sym typeface="Arial"/>
                </a:rPr>
                <a:t>Resolución (RPCD) PI-PIA</a:t>
              </a:r>
              <a:endParaRPr sz="1200" b="0" i="0" u="none" strike="noStrike" cap="none">
                <a:solidFill>
                  <a:srgbClr val="00B0F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661"/>
                                        </p:tgtEl>
                                        <p:attrNameLst>
                                          <p:attrName>style.visibility</p:attrName>
                                        </p:attrNameLst>
                                      </p:cBhvr>
                                      <p:to>
                                        <p:strVal val="visible"/>
                                      </p:to>
                                    </p:set>
                                    <p:anim calcmode="lin" valueType="num">
                                      <p:cBhvr additive="base">
                                        <p:cTn id="7" dur="1000"/>
                                        <p:tgtEl>
                                          <p:spTgt spid="566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662"/>
                                        </p:tgtEl>
                                        <p:attrNameLst>
                                          <p:attrName>style.visibility</p:attrName>
                                        </p:attrNameLst>
                                      </p:cBhvr>
                                      <p:to>
                                        <p:strVal val="visible"/>
                                      </p:to>
                                    </p:set>
                                    <p:anim calcmode="lin" valueType="num">
                                      <p:cBhvr additive="base">
                                        <p:cTn id="12" dur="1000"/>
                                        <p:tgtEl>
                                          <p:spTgt spid="566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69"/>
                                        </p:tgtEl>
                                        <p:attrNameLst>
                                          <p:attrName>style.visibility</p:attrName>
                                        </p:attrNameLst>
                                      </p:cBhvr>
                                      <p:to>
                                        <p:strVal val="visible"/>
                                      </p:to>
                                    </p:set>
                                    <p:animEffect transition="in" filter="fade">
                                      <p:cBhvr>
                                        <p:cTn id="17" dur="1000"/>
                                        <p:tgtEl>
                                          <p:spTgt spid="5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22"/>
        <p:cNvGrpSpPr/>
        <p:nvPr/>
      </p:nvGrpSpPr>
      <p:grpSpPr>
        <a:xfrm>
          <a:off x="0" y="0"/>
          <a:ext cx="0" cy="0"/>
          <a:chOff x="0" y="0"/>
          <a:chExt cx="0" cy="0"/>
        </a:xfrm>
      </p:grpSpPr>
      <p:sp>
        <p:nvSpPr>
          <p:cNvPr id="5823" name="Google Shape;5823;p647"/>
          <p:cNvSpPr txBox="1">
            <a:spLocks noGrp="1"/>
          </p:cNvSpPr>
          <p:nvPr>
            <p:ph type="title"/>
          </p:nvPr>
        </p:nvSpPr>
        <p:spPr>
          <a:xfrm>
            <a:off x="711201" y="388725"/>
            <a:ext cx="10665900" cy="563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3FA2"/>
              </a:buClr>
              <a:buSzPts val="2200"/>
              <a:buFont typeface="Arial Black"/>
              <a:buNone/>
            </a:pPr>
            <a:r>
              <a:rPr lang="es-PE" sz="2700"/>
              <a:t>Conclusiones</a:t>
            </a:r>
            <a:endParaRPr sz="2700"/>
          </a:p>
        </p:txBody>
      </p:sp>
      <p:sp>
        <p:nvSpPr>
          <p:cNvPr id="5824" name="Google Shape;5824;p647"/>
          <p:cNvSpPr txBox="1"/>
          <p:nvPr/>
        </p:nvSpPr>
        <p:spPr>
          <a:xfrm>
            <a:off x="1069702" y="1039587"/>
            <a:ext cx="9971400" cy="4737000"/>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90000"/>
              </a:lnSpc>
              <a:spcBef>
                <a:spcPts val="0"/>
              </a:spcBef>
              <a:spcAft>
                <a:spcPts val="0"/>
              </a:spcAft>
              <a:buClr>
                <a:srgbClr val="000000"/>
              </a:buClr>
              <a:buSzPts val="500"/>
              <a:buFont typeface="Arial"/>
              <a:buNone/>
            </a:pPr>
            <a:endParaRPr sz="500" b="0" i="0" u="none" strike="noStrike" cap="none">
              <a:solidFill>
                <a:schemeClr val="dk1"/>
              </a:solidFill>
              <a:latin typeface="Arial Narrow"/>
              <a:ea typeface="Arial Narrow"/>
              <a:cs typeface="Arial Narrow"/>
              <a:sym typeface="Arial Narrow"/>
            </a:endParaRPr>
          </a:p>
          <a:p>
            <a:pPr marL="342900" marR="0" lvl="0" indent="-342900" algn="just" rtl="0">
              <a:lnSpc>
                <a:spcPct val="90000"/>
              </a:lnSpc>
              <a:spcBef>
                <a:spcPts val="0"/>
              </a:spcBef>
              <a:spcAft>
                <a:spcPts val="0"/>
              </a:spcAft>
              <a:buClr>
                <a:srgbClr val="000000"/>
              </a:buClr>
              <a:buSzPts val="2000"/>
              <a:buFont typeface="Arial"/>
              <a:buChar char="•"/>
            </a:pPr>
            <a:r>
              <a:rPr lang="es-PE" sz="2000" b="0" i="0" u="none" strike="noStrike" cap="none">
                <a:solidFill>
                  <a:schemeClr val="dk1"/>
                </a:solidFill>
                <a:latin typeface="Arial Narrow"/>
                <a:ea typeface="Arial Narrow"/>
                <a:cs typeface="Arial Narrow"/>
                <a:sym typeface="Arial Narrow"/>
              </a:rPr>
              <a:t>Una etapa primordial para gestionar el financiamiento de las acciones de fiscalización ambiental es la de programación del POI y Presupuesto que se inician a principios del año anterior a su ejecución.</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342900" marR="0" lvl="0" indent="-342900" algn="just" rtl="0">
              <a:lnSpc>
                <a:spcPct val="90000"/>
              </a:lnSpc>
              <a:spcBef>
                <a:spcPts val="0"/>
              </a:spcBef>
              <a:spcAft>
                <a:spcPts val="0"/>
              </a:spcAft>
              <a:buClr>
                <a:srgbClr val="000000"/>
              </a:buClr>
              <a:buSzPts val="2000"/>
              <a:buFont typeface="Arial"/>
              <a:buChar char="•"/>
            </a:pPr>
            <a:r>
              <a:rPr lang="es-PE" sz="2000" b="0" i="0" u="none" strike="noStrike" cap="none">
                <a:solidFill>
                  <a:schemeClr val="dk1"/>
                </a:solidFill>
                <a:latin typeface="Arial Narrow"/>
                <a:ea typeface="Arial Narrow"/>
                <a:cs typeface="Arial Narrow"/>
                <a:sym typeface="Arial Narrow"/>
              </a:rPr>
              <a:t>Las metas del POI Multianual son el insumo del proceso de Programación Multianual de Presupuesto que inicia con la Asignación de Presupuesto Multianual - APM.</a:t>
            </a:r>
            <a:endParaRPr sz="2000" b="0" i="0" u="none" strike="noStrike" cap="none">
              <a:solidFill>
                <a:schemeClr val="dk1"/>
              </a:solidFill>
              <a:latin typeface="Arial"/>
              <a:ea typeface="Arial"/>
              <a:cs typeface="Arial"/>
              <a:sym typeface="Arial"/>
            </a:endParaRPr>
          </a:p>
          <a:p>
            <a:pPr marL="342900" marR="0" lvl="0" indent="-215900" algn="just" rtl="0">
              <a:lnSpc>
                <a:spcPct val="90000"/>
              </a:lnSpc>
              <a:spcBef>
                <a:spcPts val="0"/>
              </a:spcBef>
              <a:spcAft>
                <a:spcPts val="0"/>
              </a:spcAft>
              <a:buClr>
                <a:srgbClr val="000000"/>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342900" marR="0" lvl="0" indent="-342900" algn="just" rtl="0">
              <a:lnSpc>
                <a:spcPct val="90000"/>
              </a:lnSpc>
              <a:spcBef>
                <a:spcPts val="0"/>
              </a:spcBef>
              <a:spcAft>
                <a:spcPts val="0"/>
              </a:spcAft>
              <a:buClr>
                <a:srgbClr val="000000"/>
              </a:buClr>
              <a:buSzPts val="2000"/>
              <a:buFont typeface="Arial"/>
              <a:buChar char="•"/>
            </a:pPr>
            <a:r>
              <a:rPr lang="es-PE" sz="2000" b="0" i="0" u="none" strike="noStrike" cap="none">
                <a:solidFill>
                  <a:schemeClr val="dk1"/>
                </a:solidFill>
                <a:latin typeface="Arial Narrow"/>
                <a:ea typeface="Arial Narrow"/>
                <a:cs typeface="Arial Narrow"/>
                <a:sym typeface="Arial Narrow"/>
              </a:rPr>
              <a:t>Es responsabilidad de cada EFA distribuir sus créditos presupuestarios autorizados en la APM, dando prioridad a las actividades comprendidas en los modelos operacionales de los PP 0144 y 0036, esto es, sin requerir de mayores recursos presupuestales para tal fin. </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342900" marR="0" lvl="0" indent="-342900" algn="just" rtl="0">
              <a:lnSpc>
                <a:spcPct val="90000"/>
              </a:lnSpc>
              <a:spcBef>
                <a:spcPts val="0"/>
              </a:spcBef>
              <a:spcAft>
                <a:spcPts val="0"/>
              </a:spcAft>
              <a:buClr>
                <a:srgbClr val="000000"/>
              </a:buClr>
              <a:buSzPts val="2000"/>
              <a:buFont typeface="Arial"/>
              <a:buChar char="•"/>
            </a:pPr>
            <a:r>
              <a:rPr lang="es-PE" sz="2000" b="0" i="0" u="none" strike="noStrike" cap="none">
                <a:solidFill>
                  <a:srgbClr val="0070C0"/>
                </a:solidFill>
                <a:latin typeface="Arial Narrow"/>
                <a:ea typeface="Arial Narrow"/>
                <a:cs typeface="Arial Narrow"/>
                <a:sym typeface="Arial Narrow"/>
              </a:rPr>
              <a:t>Es importante que en los procesos de programación del POI y Presupuesto, se cuente con la participación de las áreas responsables de ejecutar acciones de fiscalización ambiental y áreas de planeamiento y presupuesto en las EFAS</a:t>
            </a:r>
            <a:r>
              <a:rPr lang="es-PE" sz="2000" b="0" i="0" u="none" strike="noStrike" cap="none">
                <a:solidFill>
                  <a:schemeClr val="dk1"/>
                </a:solidFill>
                <a:latin typeface="Arial Narrow"/>
                <a:ea typeface="Arial Narrow"/>
                <a:cs typeface="Arial Narrow"/>
                <a:sym typeface="Arial Narrow"/>
              </a:rPr>
              <a:t>.</a:t>
            </a:r>
            <a:endParaRPr sz="20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28"/>
        <p:cNvGrpSpPr/>
        <p:nvPr/>
      </p:nvGrpSpPr>
      <p:grpSpPr>
        <a:xfrm>
          <a:off x="0" y="0"/>
          <a:ext cx="0" cy="0"/>
          <a:chOff x="0" y="0"/>
          <a:chExt cx="0" cy="0"/>
        </a:xfrm>
      </p:grpSpPr>
      <p:sp>
        <p:nvSpPr>
          <p:cNvPr id="5829" name="Google Shape;5829;p648"/>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a:t>Link de interés</a:t>
            </a:r>
            <a:endParaRPr/>
          </a:p>
        </p:txBody>
      </p:sp>
      <p:sp>
        <p:nvSpPr>
          <p:cNvPr id="5830" name="Google Shape;5830;p648"/>
          <p:cNvSpPr/>
          <p:nvPr/>
        </p:nvSpPr>
        <p:spPr>
          <a:xfrm>
            <a:off x="945664" y="270397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34"/>
        <p:cNvGrpSpPr/>
        <p:nvPr/>
      </p:nvGrpSpPr>
      <p:grpSpPr>
        <a:xfrm>
          <a:off x="0" y="0"/>
          <a:ext cx="0" cy="0"/>
          <a:chOff x="0" y="0"/>
          <a:chExt cx="0" cy="0"/>
        </a:xfrm>
      </p:grpSpPr>
      <p:sp>
        <p:nvSpPr>
          <p:cNvPr id="5835" name="Google Shape;5835;p649"/>
          <p:cNvSpPr txBox="1"/>
          <p:nvPr/>
        </p:nvSpPr>
        <p:spPr>
          <a:xfrm>
            <a:off x="629558" y="511629"/>
            <a:ext cx="10665900" cy="5637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3FA2"/>
              </a:buClr>
              <a:buSzPts val="2200"/>
              <a:buFont typeface="Arial Black"/>
              <a:buNone/>
            </a:pPr>
            <a:r>
              <a:rPr lang="es-PE" sz="2700" b="1" i="0" u="none" strike="noStrike" cap="none">
                <a:solidFill>
                  <a:srgbClr val="003FA2"/>
                </a:solidFill>
                <a:latin typeface="Arial Black"/>
                <a:ea typeface="Arial Black"/>
                <a:cs typeface="Arial Black"/>
                <a:sym typeface="Arial Black"/>
              </a:rPr>
              <a:t>Link de Interés</a:t>
            </a:r>
            <a:endParaRPr sz="2700" b="1" i="0" u="none" strike="noStrike" cap="none">
              <a:solidFill>
                <a:srgbClr val="003FA2"/>
              </a:solidFill>
              <a:latin typeface="Arial Black"/>
              <a:ea typeface="Arial Black"/>
              <a:cs typeface="Arial Black"/>
              <a:sym typeface="Arial Black"/>
            </a:endParaRPr>
          </a:p>
        </p:txBody>
      </p:sp>
      <p:sp>
        <p:nvSpPr>
          <p:cNvPr id="5836" name="Google Shape;5836;p649"/>
          <p:cNvSpPr txBox="1"/>
          <p:nvPr/>
        </p:nvSpPr>
        <p:spPr>
          <a:xfrm>
            <a:off x="564242" y="1127856"/>
            <a:ext cx="11078100" cy="4924500"/>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0000"/>
              </a:buClr>
              <a:buSzPts val="2000"/>
              <a:buFont typeface="Arial"/>
              <a:buNone/>
            </a:pPr>
            <a:br>
              <a:rPr lang="es-PE" sz="2000" b="1" i="0" u="none" strike="noStrike" cap="none">
                <a:solidFill>
                  <a:srgbClr val="0070C0"/>
                </a:solidFill>
                <a:latin typeface="Arial Narrow"/>
                <a:ea typeface="Arial Narrow"/>
                <a:cs typeface="Arial Narrow"/>
                <a:sym typeface="Arial Narrow"/>
              </a:rPr>
            </a:br>
            <a:r>
              <a:rPr lang="es-PE" sz="2000" b="1" i="0" u="none" strike="noStrike" cap="none">
                <a:solidFill>
                  <a:srgbClr val="0070C0"/>
                </a:solidFill>
                <a:latin typeface="Arial Narrow"/>
                <a:ea typeface="Arial Narrow"/>
                <a:cs typeface="Arial Narrow"/>
                <a:sym typeface="Arial Narrow"/>
              </a:rPr>
              <a:t>Consulta CEPLAN</a:t>
            </a:r>
            <a:endParaRPr sz="1800" b="0" i="0" u="none" strike="noStrike" cap="none">
              <a:solidFill>
                <a:schemeClr val="dk1"/>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2000"/>
              <a:buFont typeface="Arial"/>
              <a:buNone/>
            </a:pPr>
            <a:r>
              <a:rPr lang="es-PE" sz="2000" b="0" i="0" u="none" strike="noStrike" cap="none">
                <a:solidFill>
                  <a:schemeClr val="dk1"/>
                </a:solidFill>
                <a:latin typeface="Arial Narrow"/>
                <a:ea typeface="Arial Narrow"/>
                <a:cs typeface="Arial Narrow"/>
                <a:sym typeface="Arial Narrow"/>
              </a:rPr>
              <a:t>http://app.ceplan.gob.pe/ConsultaCEPLAN/consulta/Default.aspx</a:t>
            </a:r>
            <a:endParaRPr sz="1800" b="0" i="0" u="none" strike="noStrike" cap="none">
              <a:solidFill>
                <a:schemeClr val="dk1"/>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2000"/>
              <a:buFont typeface="Arial"/>
              <a:buNone/>
            </a:pPr>
            <a:endParaRPr sz="2000" b="1" i="0" u="none" strike="noStrike" cap="none">
              <a:solidFill>
                <a:srgbClr val="0070C0"/>
              </a:solidFill>
              <a:latin typeface="Arial Narrow"/>
              <a:ea typeface="Arial Narrow"/>
              <a:cs typeface="Arial Narrow"/>
              <a:sym typeface="Arial Narrow"/>
            </a:endParaRPr>
          </a:p>
          <a:p>
            <a:pPr marL="0" marR="0" lvl="0" indent="0" algn="just" rtl="0">
              <a:lnSpc>
                <a:spcPct val="90000"/>
              </a:lnSpc>
              <a:spcBef>
                <a:spcPts val="0"/>
              </a:spcBef>
              <a:spcAft>
                <a:spcPts val="0"/>
              </a:spcAft>
              <a:buClr>
                <a:srgbClr val="000000"/>
              </a:buClr>
              <a:buSzPts val="2000"/>
              <a:buFont typeface="Arial"/>
              <a:buNone/>
            </a:pPr>
            <a:r>
              <a:rPr lang="es-PE" sz="2000" b="1" i="0" u="none" strike="noStrike" cap="none">
                <a:solidFill>
                  <a:srgbClr val="0070C0"/>
                </a:solidFill>
                <a:latin typeface="Arial Narrow"/>
                <a:ea typeface="Arial Narrow"/>
                <a:cs typeface="Arial Narrow"/>
                <a:sym typeface="Arial Narrow"/>
              </a:rPr>
              <a:t>Estructuras Funcionales Programáticas de los Programas Presupuestales aprobadas por el MEF, 2012-2025</a:t>
            </a:r>
            <a:br>
              <a:rPr lang="es-PE" sz="2000" b="1" i="0" u="none" strike="noStrike" cap="none">
                <a:solidFill>
                  <a:srgbClr val="0070C0"/>
                </a:solidFill>
                <a:latin typeface="Arial Narrow"/>
                <a:ea typeface="Arial Narrow"/>
                <a:cs typeface="Arial Narrow"/>
                <a:sym typeface="Arial Narrow"/>
              </a:rPr>
            </a:br>
            <a:r>
              <a:rPr lang="es-PE" sz="2000" b="0" i="0" u="none" strike="noStrike" cap="none">
                <a:solidFill>
                  <a:schemeClr val="dk1"/>
                </a:solidFill>
                <a:latin typeface="Arial Narrow"/>
                <a:ea typeface="Arial Narrow"/>
                <a:cs typeface="Arial Narrow"/>
                <a:sym typeface="Arial Narrow"/>
              </a:rPr>
              <a:t>https://www.mef.gob.pe/es/?option=com_content&amp;language=es-ES&amp;Itemid=101530&amp;view=article&amp;catid=211&amp;id=2768&amp;lang=es-ES</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2000"/>
              <a:buFont typeface="Arial"/>
              <a:buNone/>
            </a:pPr>
            <a:endParaRPr sz="2000" b="1" i="0" u="none" strike="noStrike" cap="none">
              <a:solidFill>
                <a:srgbClr val="0070C0"/>
              </a:solidFill>
              <a:latin typeface="Arial Narrow"/>
              <a:ea typeface="Arial Narrow"/>
              <a:cs typeface="Arial Narrow"/>
              <a:sym typeface="Arial Narrow"/>
            </a:endParaRPr>
          </a:p>
          <a:p>
            <a:pPr marL="0" marR="0" lvl="0" indent="0" algn="just" rtl="0">
              <a:lnSpc>
                <a:spcPct val="90000"/>
              </a:lnSpc>
              <a:spcBef>
                <a:spcPts val="0"/>
              </a:spcBef>
              <a:spcAft>
                <a:spcPts val="0"/>
              </a:spcAft>
              <a:buClr>
                <a:srgbClr val="000000"/>
              </a:buClr>
              <a:buSzPts val="2000"/>
              <a:buFont typeface="Arial"/>
              <a:buNone/>
            </a:pPr>
            <a:r>
              <a:rPr lang="es-PE" sz="2000" b="1" i="0" u="none" strike="noStrike" cap="none">
                <a:solidFill>
                  <a:srgbClr val="0070C0"/>
                </a:solidFill>
                <a:latin typeface="Arial Narrow"/>
                <a:ea typeface="Arial Narrow"/>
                <a:cs typeface="Arial Narrow"/>
                <a:sym typeface="Arial Narrow"/>
              </a:rPr>
              <a:t>Consulta Amigable - Consulta de Ejecución del Gasto</a:t>
            </a:r>
            <a:endParaRPr sz="1800" b="0" i="0" u="none" strike="noStrike" cap="none">
              <a:solidFill>
                <a:schemeClr val="dk1"/>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2000"/>
              <a:buFont typeface="Arial"/>
              <a:buNone/>
            </a:pPr>
            <a:r>
              <a:rPr lang="es-PE" sz="2000" b="0" i="0" u="none" strike="noStrike" cap="none">
                <a:solidFill>
                  <a:schemeClr val="dk1"/>
                </a:solidFill>
                <a:latin typeface="Arial Narrow"/>
                <a:ea typeface="Arial Narrow"/>
                <a:cs typeface="Arial Narrow"/>
                <a:sym typeface="Arial Narrow"/>
              </a:rPr>
              <a:t>https://apps5.mineco.gob.pe/transparencia/Navegador/default.aspx</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2000"/>
              <a:buFont typeface="Arial"/>
              <a:buNone/>
            </a:pPr>
            <a:endParaRPr sz="2000" b="0" i="0" u="none" strike="noStrike" cap="none">
              <a:solidFill>
                <a:schemeClr val="dk1"/>
              </a:solidFill>
              <a:latin typeface="Arial Narrow"/>
              <a:ea typeface="Arial Narrow"/>
              <a:cs typeface="Arial Narrow"/>
              <a:sym typeface="Arial Narrow"/>
            </a:endParaRPr>
          </a:p>
          <a:p>
            <a:pPr marL="0" marR="0" lvl="0" indent="0" algn="just" rtl="0">
              <a:lnSpc>
                <a:spcPct val="90000"/>
              </a:lnSpc>
              <a:spcBef>
                <a:spcPts val="0"/>
              </a:spcBef>
              <a:spcAft>
                <a:spcPts val="0"/>
              </a:spcAft>
              <a:buClr>
                <a:srgbClr val="000000"/>
              </a:buClr>
              <a:buSzPts val="2000"/>
              <a:buFont typeface="Arial"/>
              <a:buNone/>
            </a:pPr>
            <a:r>
              <a:rPr lang="es-PE" sz="2000" b="1" i="0" u="none" strike="noStrike" cap="none">
                <a:solidFill>
                  <a:srgbClr val="0070C0"/>
                </a:solidFill>
                <a:latin typeface="Arial Narrow"/>
                <a:ea typeface="Arial Narrow"/>
                <a:cs typeface="Arial Narrow"/>
                <a:sym typeface="Arial Narrow"/>
              </a:rPr>
              <a:t>Portal web del Planefa - OEFA / Planefa de las EFA / Módulo de consulta - PLANEFA</a:t>
            </a:r>
            <a:endParaRPr sz="2000" b="1" i="0" u="none" strike="noStrike" cap="none">
              <a:solidFill>
                <a:srgbClr val="0070C0"/>
              </a:solidFill>
              <a:latin typeface="Arial Narrow"/>
              <a:ea typeface="Arial Narrow"/>
              <a:cs typeface="Arial Narrow"/>
              <a:sym typeface="Arial Narrow"/>
            </a:endParaRPr>
          </a:p>
          <a:p>
            <a:pPr marL="0" marR="0" lvl="0" indent="0" algn="just" rtl="0">
              <a:lnSpc>
                <a:spcPct val="90000"/>
              </a:lnSpc>
              <a:spcBef>
                <a:spcPts val="0"/>
              </a:spcBef>
              <a:spcAft>
                <a:spcPts val="0"/>
              </a:spcAft>
              <a:buClr>
                <a:srgbClr val="000000"/>
              </a:buClr>
              <a:buSzPts val="2000"/>
              <a:buFont typeface="Arial"/>
              <a:buNone/>
            </a:pPr>
            <a:r>
              <a:rPr lang="es-PE" sz="2000" b="0" i="0" u="none" strike="noStrike" cap="none">
                <a:solidFill>
                  <a:schemeClr val="dk1"/>
                </a:solidFill>
                <a:latin typeface="Arial Narrow"/>
                <a:ea typeface="Arial Narrow"/>
                <a:cs typeface="Arial Narrow"/>
                <a:sym typeface="Arial Narrow"/>
              </a:rPr>
              <a:t>https://www.oefa.gob.pe/nuevo-planefa/</a:t>
            </a:r>
            <a:endParaRPr sz="1800" b="0" i="0" u="none" strike="noStrike" cap="none">
              <a:solidFill>
                <a:schemeClr val="dk1"/>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2000"/>
              <a:buFont typeface="Arial"/>
              <a:buNone/>
            </a:pPr>
            <a:endParaRPr sz="2000" b="1" i="0" u="none" strike="noStrike" cap="none">
              <a:solidFill>
                <a:srgbClr val="0070C0"/>
              </a:solidFill>
              <a:latin typeface="Arial Narrow"/>
              <a:ea typeface="Arial Narrow"/>
              <a:cs typeface="Arial Narrow"/>
              <a:sym typeface="Arial Narrow"/>
            </a:endParaRPr>
          </a:p>
          <a:p>
            <a:pPr marL="0" marR="0" lvl="0" indent="0" algn="just" rtl="0">
              <a:lnSpc>
                <a:spcPct val="90000"/>
              </a:lnSpc>
              <a:spcBef>
                <a:spcPts val="0"/>
              </a:spcBef>
              <a:spcAft>
                <a:spcPts val="0"/>
              </a:spcAft>
              <a:buClr>
                <a:srgbClr val="000000"/>
              </a:buClr>
              <a:buSzPts val="2000"/>
              <a:buFont typeface="Arial"/>
              <a:buNone/>
            </a:pPr>
            <a:r>
              <a:rPr lang="es-PE" sz="2000" b="1" i="0" u="none" strike="noStrike" cap="none">
                <a:solidFill>
                  <a:srgbClr val="0070C0"/>
                </a:solidFill>
                <a:latin typeface="Arial Narrow"/>
                <a:ea typeface="Arial Narrow"/>
                <a:cs typeface="Arial Narrow"/>
                <a:sym typeface="Arial Narrow"/>
              </a:rPr>
              <a:t>Guía Rápida - PP 0144: Conservación y recuperación de ecosistemas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s-PE" sz="2000" b="0" i="0" u="none" strike="noStrike" cap="none">
                <a:solidFill>
                  <a:schemeClr val="dk1"/>
                </a:solidFill>
                <a:latin typeface="Arial Narrow"/>
                <a:ea typeface="Arial Narrow"/>
                <a:cs typeface="Arial Narrow"/>
                <a:sym typeface="Arial Narrow"/>
              </a:rPr>
              <a:t>https://www.gob.pe/institucion/minam/informes-publicaciones/275740-guia-rapida-del-pp-0144-conservacion-y-recuperacion-de-ecosistemas</a:t>
            </a:r>
            <a:endParaRPr sz="2000" b="0" i="0" u="none" strike="noStrike" cap="none">
              <a:solidFill>
                <a:schemeClr val="dk1"/>
              </a:solidFill>
              <a:latin typeface="Arial Narrow"/>
              <a:ea typeface="Arial Narrow"/>
              <a:cs typeface="Arial Narrow"/>
              <a:sym typeface="Arial Narrow"/>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46"/>
        <p:cNvGrpSpPr/>
        <p:nvPr/>
      </p:nvGrpSpPr>
      <p:grpSpPr>
        <a:xfrm>
          <a:off x="0" y="0"/>
          <a:ext cx="0" cy="0"/>
          <a:chOff x="0" y="0"/>
          <a:chExt cx="0" cy="0"/>
        </a:xfrm>
      </p:grpSpPr>
      <p:sp>
        <p:nvSpPr>
          <p:cNvPr id="4647" name="Google Shape;4647;p584"/>
          <p:cNvSpPr txBox="1">
            <a:spLocks noGrp="1"/>
          </p:cNvSpPr>
          <p:nvPr>
            <p:ph type="title"/>
          </p:nvPr>
        </p:nvSpPr>
        <p:spPr>
          <a:xfrm>
            <a:off x="-121" y="448379"/>
            <a:ext cx="11792700" cy="10293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100"/>
              <a:buFont typeface="Century Gothic"/>
              <a:buNone/>
            </a:pPr>
            <a:r>
              <a:rPr lang="es-PE" sz="2700" dirty="0"/>
              <a:t>Sistema Nacional de Evaluación y Fiscalización Ambiental</a:t>
            </a:r>
            <a:br>
              <a:rPr lang="es-PE" sz="2700" dirty="0"/>
            </a:br>
            <a:r>
              <a:rPr lang="es-PE" sz="2800" dirty="0"/>
              <a:t>Ley N° 29325</a:t>
            </a:r>
            <a:endParaRPr sz="2700" dirty="0"/>
          </a:p>
        </p:txBody>
      </p:sp>
      <p:sp>
        <p:nvSpPr>
          <p:cNvPr id="4648" name="Google Shape;4648;p584"/>
          <p:cNvSpPr/>
          <p:nvPr/>
        </p:nvSpPr>
        <p:spPr>
          <a:xfrm>
            <a:off x="3525136" y="1677400"/>
            <a:ext cx="3583800" cy="100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500" b="0" i="0" u="none" strike="noStrike" cap="none">
                <a:solidFill>
                  <a:srgbClr val="000000"/>
                </a:solidFill>
                <a:latin typeface="Fira Sans"/>
                <a:ea typeface="Fira Sans"/>
                <a:cs typeface="Fira Sans"/>
                <a:sym typeface="Fira Sans"/>
              </a:rPr>
              <a:t>Asegura el cumplimiento de la legislación ambiental por parte de todas las personas naturales o jurídicas</a:t>
            </a:r>
            <a:endParaRPr sz="1300" b="0" i="0" u="none" strike="noStrike" cap="none">
              <a:solidFill>
                <a:srgbClr val="000000"/>
              </a:solidFill>
              <a:latin typeface="Fira Sans"/>
              <a:ea typeface="Fira Sans"/>
              <a:cs typeface="Fira Sans"/>
              <a:sym typeface="Fira Sans"/>
            </a:endParaRPr>
          </a:p>
        </p:txBody>
      </p:sp>
      <p:cxnSp>
        <p:nvCxnSpPr>
          <p:cNvPr id="4649" name="Google Shape;4649;p584"/>
          <p:cNvCxnSpPr/>
          <p:nvPr/>
        </p:nvCxnSpPr>
        <p:spPr>
          <a:xfrm rot="10800000">
            <a:off x="7150875" y="1459200"/>
            <a:ext cx="10200" cy="1375200"/>
          </a:xfrm>
          <a:prstGeom prst="straightConnector1">
            <a:avLst/>
          </a:prstGeom>
          <a:noFill/>
          <a:ln w="28575" cap="flat" cmpd="sng">
            <a:solidFill>
              <a:srgbClr val="27948B"/>
            </a:solidFill>
            <a:prstDash val="dot"/>
            <a:miter lim="800000"/>
            <a:headEnd type="none" w="sm" len="sm"/>
            <a:tailEnd type="none" w="sm" len="sm"/>
          </a:ln>
        </p:spPr>
      </p:cxnSp>
      <p:sp>
        <p:nvSpPr>
          <p:cNvPr id="4650" name="Google Shape;4650;p584"/>
          <p:cNvSpPr/>
          <p:nvPr/>
        </p:nvSpPr>
        <p:spPr>
          <a:xfrm rot="1738966">
            <a:off x="5895737" y="2727755"/>
            <a:ext cx="3323519" cy="3344470"/>
          </a:xfrm>
          <a:prstGeom prst="arc">
            <a:avLst>
              <a:gd name="adj1" fmla="val 16615583"/>
              <a:gd name="adj2" fmla="val 5301778"/>
            </a:avLst>
          </a:prstGeom>
          <a:noFill/>
          <a:ln w="9525" cap="flat" cmpd="sng">
            <a:solidFill>
              <a:srgbClr val="C3C3C3"/>
            </a:solidFill>
            <a:prstDash val="solid"/>
            <a:round/>
            <a:headEnd type="none" w="sm" len="sm"/>
            <a:tailEnd type="none" w="sm" len="sm"/>
          </a:ln>
        </p:spPr>
        <p:txBody>
          <a:bodyPr spcFirstLastPara="1" wrap="square" lIns="91250" tIns="45600" rIns="91250" bIns="45600" anchor="ctr" anchorCtr="0">
            <a:noAutofit/>
          </a:bodyPr>
          <a:lstStyle/>
          <a:p>
            <a:pPr marL="0" marR="0" lvl="0" indent="0" algn="ctr" rtl="0">
              <a:lnSpc>
                <a:spcPct val="100000"/>
              </a:lnSpc>
              <a:spcBef>
                <a:spcPts val="0"/>
              </a:spcBef>
              <a:spcAft>
                <a:spcPts val="0"/>
              </a:spcAft>
              <a:buClr>
                <a:srgbClr val="000000"/>
              </a:buClr>
              <a:buSzPts val="1406"/>
              <a:buFont typeface="Arial"/>
              <a:buNone/>
            </a:pPr>
            <a:endParaRPr sz="1406" b="0" i="0" u="none" strike="noStrike" cap="none">
              <a:solidFill>
                <a:srgbClr val="000000"/>
              </a:solidFill>
              <a:latin typeface="Arial"/>
              <a:ea typeface="Arial"/>
              <a:cs typeface="Arial"/>
              <a:sym typeface="Arial"/>
            </a:endParaRPr>
          </a:p>
        </p:txBody>
      </p:sp>
      <p:pic>
        <p:nvPicPr>
          <p:cNvPr id="4651" name="Google Shape;4651;p584"/>
          <p:cNvPicPr preferRelativeResize="0"/>
          <p:nvPr/>
        </p:nvPicPr>
        <p:blipFill rotWithShape="1">
          <a:blip r:embed="rId3">
            <a:alphaModFix/>
          </a:blip>
          <a:srcRect/>
          <a:stretch/>
        </p:blipFill>
        <p:spPr>
          <a:xfrm>
            <a:off x="4364700" y="4220950"/>
            <a:ext cx="2216675" cy="733100"/>
          </a:xfrm>
          <a:prstGeom prst="rect">
            <a:avLst/>
          </a:prstGeom>
          <a:noFill/>
          <a:ln>
            <a:noFill/>
          </a:ln>
        </p:spPr>
      </p:pic>
      <p:pic>
        <p:nvPicPr>
          <p:cNvPr id="4652" name="Google Shape;4652;p584"/>
          <p:cNvPicPr preferRelativeResize="0"/>
          <p:nvPr/>
        </p:nvPicPr>
        <p:blipFill rotWithShape="1">
          <a:blip r:embed="rId4">
            <a:alphaModFix/>
          </a:blip>
          <a:srcRect/>
          <a:stretch/>
        </p:blipFill>
        <p:spPr>
          <a:xfrm>
            <a:off x="4124725" y="3446950"/>
            <a:ext cx="2820125" cy="733100"/>
          </a:xfrm>
          <a:prstGeom prst="rect">
            <a:avLst/>
          </a:prstGeom>
          <a:noFill/>
          <a:ln>
            <a:noFill/>
          </a:ln>
        </p:spPr>
      </p:pic>
      <p:pic>
        <p:nvPicPr>
          <p:cNvPr id="4653" name="Google Shape;4653;p584"/>
          <p:cNvPicPr preferRelativeResize="0"/>
          <p:nvPr/>
        </p:nvPicPr>
        <p:blipFill rotWithShape="1">
          <a:blip r:embed="rId5">
            <a:alphaModFix/>
          </a:blip>
          <a:srcRect/>
          <a:stretch/>
        </p:blipFill>
        <p:spPr>
          <a:xfrm>
            <a:off x="4364711" y="5149538"/>
            <a:ext cx="929892" cy="553101"/>
          </a:xfrm>
          <a:prstGeom prst="rect">
            <a:avLst/>
          </a:prstGeom>
          <a:noFill/>
          <a:ln>
            <a:noFill/>
          </a:ln>
        </p:spPr>
      </p:pic>
      <p:sp>
        <p:nvSpPr>
          <p:cNvPr id="4654" name="Google Shape;4654;p584"/>
          <p:cNvSpPr txBox="1"/>
          <p:nvPr/>
        </p:nvSpPr>
        <p:spPr>
          <a:xfrm>
            <a:off x="5294602" y="5359150"/>
            <a:ext cx="1713300" cy="611700"/>
          </a:xfrm>
          <a:prstGeom prst="rect">
            <a:avLst/>
          </a:prstGeom>
          <a:noFill/>
          <a:ln>
            <a:noFill/>
          </a:ln>
        </p:spPr>
        <p:txBody>
          <a:bodyPr spcFirstLastPara="1" wrap="square" lIns="91250" tIns="45600" rIns="91250" bIns="45600" anchor="t" anchorCtr="0">
            <a:spAutoFit/>
          </a:bodyPr>
          <a:lstStyle/>
          <a:p>
            <a:pPr marL="0" marR="0" lvl="0" indent="0" algn="ctr" rtl="0">
              <a:lnSpc>
                <a:spcPct val="100000"/>
              </a:lnSpc>
              <a:spcBef>
                <a:spcPts val="0"/>
              </a:spcBef>
              <a:spcAft>
                <a:spcPts val="0"/>
              </a:spcAft>
              <a:buClr>
                <a:srgbClr val="000000"/>
              </a:buClr>
              <a:buSzPts val="1125"/>
              <a:buFont typeface="Arial"/>
              <a:buNone/>
            </a:pPr>
            <a:r>
              <a:rPr lang="es-PE" sz="1125" b="1" i="0" u="none" strike="noStrike" cap="none">
                <a:solidFill>
                  <a:srgbClr val="3F3F3F"/>
                </a:solidFill>
                <a:latin typeface="Fira Sans"/>
                <a:ea typeface="Fira Sans"/>
                <a:cs typeface="Fira Sans"/>
                <a:sym typeface="Fira Sans"/>
              </a:rPr>
              <a:t>Entidades de Fiscalización Ambiental (EFA)</a:t>
            </a:r>
            <a:endParaRPr sz="1125" b="1" i="0" u="none" strike="noStrike" cap="none">
              <a:solidFill>
                <a:srgbClr val="3F3F3F"/>
              </a:solidFill>
              <a:latin typeface="Fira Sans"/>
              <a:ea typeface="Fira Sans"/>
              <a:cs typeface="Fira Sans"/>
              <a:sym typeface="Fira Sans"/>
            </a:endParaRPr>
          </a:p>
        </p:txBody>
      </p:sp>
      <p:pic>
        <p:nvPicPr>
          <p:cNvPr id="4655" name="Google Shape;4655;p584"/>
          <p:cNvPicPr preferRelativeResize="0"/>
          <p:nvPr/>
        </p:nvPicPr>
        <p:blipFill rotWithShape="1">
          <a:blip r:embed="rId5">
            <a:alphaModFix/>
          </a:blip>
          <a:srcRect/>
          <a:stretch/>
        </p:blipFill>
        <p:spPr>
          <a:xfrm>
            <a:off x="7562390" y="5569514"/>
            <a:ext cx="759847" cy="451958"/>
          </a:xfrm>
          <a:prstGeom prst="rect">
            <a:avLst/>
          </a:prstGeom>
          <a:noFill/>
          <a:ln>
            <a:noFill/>
          </a:ln>
        </p:spPr>
      </p:pic>
      <p:pic>
        <p:nvPicPr>
          <p:cNvPr id="4656" name="Google Shape;4656;p584"/>
          <p:cNvPicPr preferRelativeResize="0"/>
          <p:nvPr/>
        </p:nvPicPr>
        <p:blipFill rotWithShape="1">
          <a:blip r:embed="rId6">
            <a:alphaModFix/>
          </a:blip>
          <a:srcRect/>
          <a:stretch/>
        </p:blipFill>
        <p:spPr>
          <a:xfrm>
            <a:off x="8915509" y="3185246"/>
            <a:ext cx="494828" cy="650335"/>
          </a:xfrm>
          <a:prstGeom prst="rect">
            <a:avLst/>
          </a:prstGeom>
          <a:noFill/>
          <a:ln>
            <a:noFill/>
          </a:ln>
        </p:spPr>
      </p:pic>
      <p:pic>
        <p:nvPicPr>
          <p:cNvPr id="4657" name="Google Shape;4657;p584"/>
          <p:cNvPicPr preferRelativeResize="0"/>
          <p:nvPr/>
        </p:nvPicPr>
        <p:blipFill rotWithShape="1">
          <a:blip r:embed="rId5">
            <a:alphaModFix/>
          </a:blip>
          <a:srcRect/>
          <a:stretch/>
        </p:blipFill>
        <p:spPr>
          <a:xfrm>
            <a:off x="8521535" y="4907180"/>
            <a:ext cx="759846" cy="451958"/>
          </a:xfrm>
          <a:prstGeom prst="rect">
            <a:avLst/>
          </a:prstGeom>
          <a:noFill/>
          <a:ln>
            <a:noFill/>
          </a:ln>
        </p:spPr>
      </p:pic>
      <p:pic>
        <p:nvPicPr>
          <p:cNvPr id="4658" name="Google Shape;4658;p584"/>
          <p:cNvPicPr preferRelativeResize="0"/>
          <p:nvPr/>
        </p:nvPicPr>
        <p:blipFill rotWithShape="1">
          <a:blip r:embed="rId5">
            <a:alphaModFix/>
          </a:blip>
          <a:srcRect/>
          <a:stretch/>
        </p:blipFill>
        <p:spPr>
          <a:xfrm>
            <a:off x="9031017" y="4166234"/>
            <a:ext cx="759846" cy="451958"/>
          </a:xfrm>
          <a:prstGeom prst="rect">
            <a:avLst/>
          </a:prstGeom>
          <a:noFill/>
          <a:ln>
            <a:noFill/>
          </a:ln>
        </p:spPr>
      </p:pic>
      <p:sp>
        <p:nvSpPr>
          <p:cNvPr id="4659" name="Google Shape;4659;p584"/>
          <p:cNvSpPr txBox="1"/>
          <p:nvPr/>
        </p:nvSpPr>
        <p:spPr>
          <a:xfrm>
            <a:off x="8182422" y="5731467"/>
            <a:ext cx="1960800" cy="603900"/>
          </a:xfrm>
          <a:prstGeom prst="rect">
            <a:avLst/>
          </a:prstGeom>
          <a:noFill/>
          <a:ln>
            <a:noFill/>
          </a:ln>
        </p:spPr>
        <p:txBody>
          <a:bodyPr spcFirstLastPara="1" wrap="square" lIns="91250" tIns="45600" rIns="91250" bIns="45600" anchor="t" anchorCtr="0">
            <a:spAutoFit/>
          </a:bodyPr>
          <a:lstStyle/>
          <a:p>
            <a:pPr marL="0" marR="0" lvl="0" indent="0" algn="ctr" rtl="0">
              <a:lnSpc>
                <a:spcPct val="100000"/>
              </a:lnSpc>
              <a:spcBef>
                <a:spcPts val="0"/>
              </a:spcBef>
              <a:spcAft>
                <a:spcPts val="0"/>
              </a:spcAft>
              <a:buClr>
                <a:srgbClr val="000000"/>
              </a:buClr>
              <a:buSzPts val="2012"/>
              <a:buFont typeface="Arial"/>
              <a:buNone/>
            </a:pPr>
            <a:r>
              <a:rPr lang="es-PE" sz="2012" b="1" i="0" u="none" strike="noStrike" cap="none">
                <a:solidFill>
                  <a:srgbClr val="000000"/>
                </a:solidFill>
                <a:latin typeface="Fira Sans"/>
                <a:ea typeface="Fira Sans"/>
                <a:cs typeface="Fira Sans"/>
                <a:sym typeface="Fira Sans"/>
              </a:rPr>
              <a:t>1891</a:t>
            </a:r>
            <a:r>
              <a:rPr lang="es-PE" sz="1313" b="0" i="0" u="none" strike="noStrike" cap="none">
                <a:solidFill>
                  <a:srgbClr val="000000"/>
                </a:solidFill>
                <a:latin typeface="Fira Sans"/>
                <a:ea typeface="Fira Sans"/>
                <a:cs typeface="Fira Sans"/>
                <a:sym typeface="Fira Sans"/>
              </a:rPr>
              <a:t> Gobierno</a:t>
            </a:r>
            <a:endParaRPr sz="1313" b="0" i="0" u="none" strike="noStrike" cap="none">
              <a:solidFill>
                <a:srgbClr val="000000"/>
              </a:solidFill>
              <a:latin typeface="Fira Sans"/>
              <a:ea typeface="Fira Sans"/>
              <a:cs typeface="Fira Sans"/>
              <a:sym typeface="Fira Sans"/>
            </a:endParaRPr>
          </a:p>
          <a:p>
            <a:pPr marL="0" marR="0" lvl="0" indent="0" algn="ctr" rtl="0">
              <a:lnSpc>
                <a:spcPct val="100000"/>
              </a:lnSpc>
              <a:spcBef>
                <a:spcPts val="0"/>
              </a:spcBef>
              <a:spcAft>
                <a:spcPts val="0"/>
              </a:spcAft>
              <a:buClr>
                <a:srgbClr val="000000"/>
              </a:buClr>
              <a:buSzPts val="1313"/>
              <a:buFont typeface="Arial"/>
              <a:buNone/>
            </a:pPr>
            <a:r>
              <a:rPr lang="es-PE" sz="1313" b="0" i="0" u="none" strike="noStrike" cap="none">
                <a:solidFill>
                  <a:srgbClr val="000000"/>
                </a:solidFill>
                <a:latin typeface="Fira Sans"/>
                <a:ea typeface="Fira Sans"/>
                <a:cs typeface="Fira Sans"/>
                <a:sym typeface="Fira Sans"/>
              </a:rPr>
              <a:t>local</a:t>
            </a:r>
            <a:endParaRPr sz="1313" b="0" i="0" u="none" strike="noStrike" cap="none">
              <a:solidFill>
                <a:srgbClr val="000000"/>
              </a:solidFill>
              <a:latin typeface="Fira Sans"/>
              <a:ea typeface="Fira Sans"/>
              <a:cs typeface="Fira Sans"/>
              <a:sym typeface="Fira Sans"/>
            </a:endParaRPr>
          </a:p>
        </p:txBody>
      </p:sp>
      <p:sp>
        <p:nvSpPr>
          <p:cNvPr id="4660" name="Google Shape;4660;p584"/>
          <p:cNvSpPr txBox="1"/>
          <p:nvPr/>
        </p:nvSpPr>
        <p:spPr>
          <a:xfrm>
            <a:off x="9410345" y="4996083"/>
            <a:ext cx="1495800" cy="603900"/>
          </a:xfrm>
          <a:prstGeom prst="rect">
            <a:avLst/>
          </a:prstGeom>
          <a:noFill/>
          <a:ln>
            <a:noFill/>
          </a:ln>
        </p:spPr>
        <p:txBody>
          <a:bodyPr spcFirstLastPara="1" wrap="square" lIns="91250" tIns="45600" rIns="91250" bIns="45600" anchor="t" anchorCtr="0">
            <a:spAutoFit/>
          </a:bodyPr>
          <a:lstStyle/>
          <a:p>
            <a:pPr marL="0" marR="0" lvl="0" indent="0" algn="l" rtl="0">
              <a:lnSpc>
                <a:spcPct val="100000"/>
              </a:lnSpc>
              <a:spcBef>
                <a:spcPts val="0"/>
              </a:spcBef>
              <a:spcAft>
                <a:spcPts val="0"/>
              </a:spcAft>
              <a:buClr>
                <a:srgbClr val="000000"/>
              </a:buClr>
              <a:buSzPts val="2012"/>
              <a:buFont typeface="Arial"/>
              <a:buNone/>
            </a:pPr>
            <a:r>
              <a:rPr lang="es-PE" sz="2012" b="1" i="0" u="none" strike="noStrike" cap="none">
                <a:solidFill>
                  <a:srgbClr val="000000"/>
                </a:solidFill>
                <a:latin typeface="Fira Sans"/>
                <a:ea typeface="Fira Sans"/>
                <a:cs typeface="Fira Sans"/>
                <a:sym typeface="Fira Sans"/>
              </a:rPr>
              <a:t>25</a:t>
            </a:r>
            <a:r>
              <a:rPr lang="es-PE" sz="1313" b="0" i="0" u="none" strike="noStrike" cap="none">
                <a:solidFill>
                  <a:srgbClr val="000000"/>
                </a:solidFill>
                <a:latin typeface="Fira Sans"/>
                <a:ea typeface="Fira Sans"/>
                <a:cs typeface="Fira Sans"/>
                <a:sym typeface="Fira Sans"/>
              </a:rPr>
              <a:t> Gobiernos</a:t>
            </a:r>
            <a:endParaRPr sz="1313" b="0" i="0" u="none" strike="noStrike" cap="none">
              <a:solidFill>
                <a:srgbClr val="000000"/>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313"/>
              <a:buFont typeface="Arial"/>
              <a:buNone/>
            </a:pPr>
            <a:r>
              <a:rPr lang="es-PE" sz="1313" b="0" i="0" u="none" strike="noStrike" cap="none">
                <a:solidFill>
                  <a:srgbClr val="000000"/>
                </a:solidFill>
                <a:latin typeface="Fira Sans"/>
                <a:ea typeface="Fira Sans"/>
                <a:cs typeface="Fira Sans"/>
                <a:sym typeface="Fira Sans"/>
              </a:rPr>
              <a:t>regionales</a:t>
            </a:r>
            <a:endParaRPr sz="1313" b="0" i="0" u="none" strike="noStrike" cap="none">
              <a:solidFill>
                <a:srgbClr val="000000"/>
              </a:solidFill>
              <a:latin typeface="Fira Sans"/>
              <a:ea typeface="Fira Sans"/>
              <a:cs typeface="Fira Sans"/>
              <a:sym typeface="Fira Sans"/>
            </a:endParaRPr>
          </a:p>
        </p:txBody>
      </p:sp>
      <p:sp>
        <p:nvSpPr>
          <p:cNvPr id="4661" name="Google Shape;4661;p584"/>
          <p:cNvSpPr txBox="1"/>
          <p:nvPr/>
        </p:nvSpPr>
        <p:spPr>
          <a:xfrm>
            <a:off x="9819407" y="4260680"/>
            <a:ext cx="1569300" cy="603900"/>
          </a:xfrm>
          <a:prstGeom prst="rect">
            <a:avLst/>
          </a:prstGeom>
          <a:noFill/>
          <a:ln>
            <a:noFill/>
          </a:ln>
        </p:spPr>
        <p:txBody>
          <a:bodyPr spcFirstLastPara="1" wrap="square" lIns="91250" tIns="45600" rIns="91250" bIns="45600" anchor="t" anchorCtr="0">
            <a:spAutoFit/>
          </a:bodyPr>
          <a:lstStyle/>
          <a:p>
            <a:pPr marL="0" marR="0" lvl="0" indent="0" algn="ctr" rtl="0">
              <a:lnSpc>
                <a:spcPct val="100000"/>
              </a:lnSpc>
              <a:spcBef>
                <a:spcPts val="0"/>
              </a:spcBef>
              <a:spcAft>
                <a:spcPts val="0"/>
              </a:spcAft>
              <a:buClr>
                <a:srgbClr val="000000"/>
              </a:buClr>
              <a:buSzPts val="2012"/>
              <a:buFont typeface="Arial"/>
              <a:buNone/>
            </a:pPr>
            <a:r>
              <a:rPr lang="es-PE" sz="2012" b="1" i="0" u="none" strike="noStrike" cap="none">
                <a:solidFill>
                  <a:srgbClr val="000000"/>
                </a:solidFill>
                <a:latin typeface="Fira Sans"/>
                <a:ea typeface="Fira Sans"/>
                <a:cs typeface="Fira Sans"/>
                <a:sym typeface="Fira Sans"/>
              </a:rPr>
              <a:t>16</a:t>
            </a:r>
            <a:r>
              <a:rPr lang="es-PE" sz="1313" b="0" i="0" u="none" strike="noStrike" cap="none">
                <a:solidFill>
                  <a:srgbClr val="000000"/>
                </a:solidFill>
                <a:latin typeface="Fira Sans"/>
                <a:ea typeface="Fira Sans"/>
                <a:cs typeface="Fira Sans"/>
                <a:sym typeface="Fira Sans"/>
              </a:rPr>
              <a:t> EFA de nivel</a:t>
            </a:r>
            <a:endParaRPr sz="1313" b="0" i="0" u="none" strike="noStrike" cap="none">
              <a:solidFill>
                <a:srgbClr val="000000"/>
              </a:solidFill>
              <a:latin typeface="Fira Sans"/>
              <a:ea typeface="Fira Sans"/>
              <a:cs typeface="Fira Sans"/>
              <a:sym typeface="Fira Sans"/>
            </a:endParaRPr>
          </a:p>
          <a:p>
            <a:pPr marL="0" marR="0" lvl="0" indent="0" algn="ctr" rtl="0">
              <a:lnSpc>
                <a:spcPct val="100000"/>
              </a:lnSpc>
              <a:spcBef>
                <a:spcPts val="0"/>
              </a:spcBef>
              <a:spcAft>
                <a:spcPts val="0"/>
              </a:spcAft>
              <a:buClr>
                <a:srgbClr val="000000"/>
              </a:buClr>
              <a:buSzPts val="1313"/>
              <a:buFont typeface="Arial"/>
              <a:buNone/>
            </a:pPr>
            <a:r>
              <a:rPr lang="es-PE" sz="1313" b="0" i="0" u="none" strike="noStrike" cap="none">
                <a:solidFill>
                  <a:srgbClr val="000000"/>
                </a:solidFill>
                <a:latin typeface="Fira Sans"/>
                <a:ea typeface="Fira Sans"/>
                <a:cs typeface="Fira Sans"/>
                <a:sym typeface="Fira Sans"/>
              </a:rPr>
              <a:t>nacional</a:t>
            </a:r>
            <a:endParaRPr sz="1313" b="0" i="0" u="none" strike="noStrike" cap="none">
              <a:solidFill>
                <a:srgbClr val="000000"/>
              </a:solidFill>
              <a:latin typeface="Fira Sans"/>
              <a:ea typeface="Fira Sans"/>
              <a:cs typeface="Fira Sans"/>
              <a:sym typeface="Fira Sans"/>
            </a:endParaRPr>
          </a:p>
        </p:txBody>
      </p:sp>
      <p:sp>
        <p:nvSpPr>
          <p:cNvPr id="4662" name="Google Shape;4662;p584"/>
          <p:cNvSpPr txBox="1"/>
          <p:nvPr/>
        </p:nvSpPr>
        <p:spPr>
          <a:xfrm>
            <a:off x="9485994" y="3378132"/>
            <a:ext cx="930000" cy="386400"/>
          </a:xfrm>
          <a:prstGeom prst="rect">
            <a:avLst/>
          </a:prstGeom>
          <a:noFill/>
          <a:ln>
            <a:noFill/>
          </a:ln>
        </p:spPr>
        <p:txBody>
          <a:bodyPr spcFirstLastPara="1" wrap="square" lIns="91250" tIns="45600" rIns="91250" bIns="45600" anchor="t" anchorCtr="0">
            <a:spAutoFit/>
          </a:bodyPr>
          <a:lstStyle/>
          <a:p>
            <a:pPr marL="0" marR="0" lvl="0" indent="0" algn="l" rtl="0">
              <a:lnSpc>
                <a:spcPct val="100000"/>
              </a:lnSpc>
              <a:spcBef>
                <a:spcPts val="0"/>
              </a:spcBef>
              <a:spcAft>
                <a:spcPts val="0"/>
              </a:spcAft>
              <a:buClr>
                <a:srgbClr val="000000"/>
              </a:buClr>
              <a:buSzPts val="1912"/>
              <a:buFont typeface="Arial"/>
              <a:buNone/>
            </a:pPr>
            <a:r>
              <a:rPr lang="es-PE" sz="1912" b="1" i="0" u="none" strike="noStrike" cap="none">
                <a:solidFill>
                  <a:srgbClr val="000000"/>
                </a:solidFill>
                <a:latin typeface="Fira Sans"/>
                <a:ea typeface="Fira Sans"/>
                <a:cs typeface="Fira Sans"/>
                <a:sym typeface="Fira Sans"/>
              </a:rPr>
              <a:t>OEFA</a:t>
            </a:r>
            <a:endParaRPr sz="1912" b="1" i="0" u="none" strike="noStrike" cap="none">
              <a:solidFill>
                <a:srgbClr val="000000"/>
              </a:solidFill>
              <a:latin typeface="Fira Sans"/>
              <a:ea typeface="Fira Sans"/>
              <a:cs typeface="Fira Sans"/>
              <a:sym typeface="Fira Sans"/>
            </a:endParaRPr>
          </a:p>
        </p:txBody>
      </p:sp>
      <p:sp>
        <p:nvSpPr>
          <p:cNvPr id="4663" name="Google Shape;4663;p584"/>
          <p:cNvSpPr/>
          <p:nvPr/>
        </p:nvSpPr>
        <p:spPr>
          <a:xfrm>
            <a:off x="6707338" y="4468138"/>
            <a:ext cx="1218600" cy="327000"/>
          </a:xfrm>
          <a:prstGeom prst="roundRect">
            <a:avLst>
              <a:gd name="adj" fmla="val 16667"/>
            </a:avLst>
          </a:prstGeom>
          <a:noFill/>
          <a:ln>
            <a:noFill/>
          </a:ln>
        </p:spPr>
        <p:txBody>
          <a:bodyPr spcFirstLastPara="1" wrap="square" lIns="91250" tIns="45600" rIns="91250" bIns="456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Fira Sans Medium"/>
                <a:ea typeface="Fira Sans Medium"/>
                <a:cs typeface="Fira Sans Medium"/>
                <a:sym typeface="Fira Sans Medium"/>
              </a:rPr>
              <a:t>Ente rector</a:t>
            </a:r>
            <a:endParaRPr sz="1400" b="0" i="0" u="none" strike="noStrike" cap="none">
              <a:solidFill>
                <a:srgbClr val="000000"/>
              </a:solidFill>
              <a:latin typeface="Fira Sans Medium"/>
              <a:ea typeface="Fira Sans Medium"/>
              <a:cs typeface="Fira Sans Medium"/>
              <a:sym typeface="Fira Sans Medium"/>
            </a:endParaRPr>
          </a:p>
        </p:txBody>
      </p:sp>
      <p:sp>
        <p:nvSpPr>
          <p:cNvPr id="4664" name="Google Shape;4664;p584"/>
          <p:cNvSpPr txBox="1"/>
          <p:nvPr/>
        </p:nvSpPr>
        <p:spPr>
          <a:xfrm>
            <a:off x="7203025" y="1624750"/>
            <a:ext cx="41355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s-PE" sz="1500" b="0" i="0" u="none" strike="noStrike" cap="none">
                <a:solidFill>
                  <a:srgbClr val="000000"/>
                </a:solidFill>
                <a:latin typeface="Fira Sans"/>
                <a:ea typeface="Fira Sans"/>
                <a:cs typeface="Fira Sans"/>
                <a:sym typeface="Fira Sans"/>
              </a:rPr>
              <a:t>Garantiza que las funciones de fiscalización ambiental a cargo de las entidades del Estado, se realicen de forma independiente, imparcial, ágil y eficiente</a:t>
            </a:r>
            <a:endParaRPr sz="1300" b="0" i="0" u="none" strike="noStrike" cap="none">
              <a:solidFill>
                <a:srgbClr val="000000"/>
              </a:solidFill>
              <a:latin typeface="Fira Sans"/>
              <a:ea typeface="Fira Sans"/>
              <a:cs typeface="Fira Sans"/>
              <a:sym typeface="Fira Sans"/>
            </a:endParaRPr>
          </a:p>
        </p:txBody>
      </p:sp>
      <p:sp>
        <p:nvSpPr>
          <p:cNvPr id="4665" name="Google Shape;4665;p584"/>
          <p:cNvSpPr txBox="1"/>
          <p:nvPr/>
        </p:nvSpPr>
        <p:spPr>
          <a:xfrm>
            <a:off x="1165252" y="3622844"/>
            <a:ext cx="1267500" cy="362700"/>
          </a:xfrm>
          <a:prstGeom prst="rect">
            <a:avLst/>
          </a:prstGeom>
          <a:noFill/>
          <a:ln>
            <a:noFill/>
          </a:ln>
        </p:spPr>
        <p:txBody>
          <a:bodyPr spcFirstLastPara="1" wrap="square" lIns="97350" tIns="48650" rIns="97350" bIns="48650" anchor="t" anchorCtr="0">
            <a:noAutofit/>
          </a:bodyPr>
          <a:lstStyle/>
          <a:p>
            <a:pPr marL="0" marR="0" lvl="0" indent="0" algn="ctr" rtl="0">
              <a:lnSpc>
                <a:spcPct val="90000"/>
              </a:lnSpc>
              <a:spcBef>
                <a:spcPts val="0"/>
              </a:spcBef>
              <a:spcAft>
                <a:spcPts val="0"/>
              </a:spcAft>
              <a:buClr>
                <a:srgbClr val="FEFFFE"/>
              </a:buClr>
              <a:buSzPts val="2100"/>
              <a:buFont typeface="Arial"/>
              <a:buNone/>
            </a:pPr>
            <a:r>
              <a:rPr lang="es-PE" sz="2100" b="1" i="0" u="none" strike="noStrike" cap="none">
                <a:solidFill>
                  <a:srgbClr val="FEFFFE"/>
                </a:solidFill>
                <a:latin typeface="Century Gothic"/>
                <a:ea typeface="Century Gothic"/>
                <a:cs typeface="Century Gothic"/>
                <a:sym typeface="Century Gothic"/>
              </a:rPr>
              <a:t>SINEFA</a:t>
            </a:r>
            <a:endParaRPr sz="1500" b="0" i="0" u="none" strike="noStrike" cap="none">
              <a:solidFill>
                <a:srgbClr val="000000"/>
              </a:solidFill>
              <a:latin typeface="Arial"/>
              <a:ea typeface="Arial"/>
              <a:cs typeface="Arial"/>
              <a:sym typeface="Arial"/>
            </a:endParaRPr>
          </a:p>
        </p:txBody>
      </p:sp>
      <p:grpSp>
        <p:nvGrpSpPr>
          <p:cNvPr id="4666" name="Google Shape;4666;p584"/>
          <p:cNvGrpSpPr/>
          <p:nvPr/>
        </p:nvGrpSpPr>
        <p:grpSpPr>
          <a:xfrm>
            <a:off x="54779" y="2005532"/>
            <a:ext cx="3470357" cy="3359695"/>
            <a:chOff x="5012577" y="1692725"/>
            <a:chExt cx="4498194" cy="4327831"/>
          </a:xfrm>
        </p:grpSpPr>
        <p:sp>
          <p:nvSpPr>
            <p:cNvPr id="4667" name="Google Shape;4667;p584"/>
            <p:cNvSpPr/>
            <p:nvPr/>
          </p:nvSpPr>
          <p:spPr>
            <a:xfrm>
              <a:off x="5180295" y="2911219"/>
              <a:ext cx="1467274" cy="2623462"/>
            </a:xfrm>
            <a:custGeom>
              <a:avLst/>
              <a:gdLst/>
              <a:ahLst/>
              <a:cxnLst/>
              <a:rect l="l" t="t" r="r" b="b"/>
              <a:pathLst>
                <a:path w="1467274" h="2623462" extrusionOk="0">
                  <a:moveTo>
                    <a:pt x="698692" y="0"/>
                  </a:moveTo>
                  <a:cubicBezTo>
                    <a:pt x="817633" y="0"/>
                    <a:pt x="914053" y="96420"/>
                    <a:pt x="914053" y="215361"/>
                  </a:cubicBezTo>
                  <a:cubicBezTo>
                    <a:pt x="914053" y="274832"/>
                    <a:pt x="889948" y="328672"/>
                    <a:pt x="850976" y="367645"/>
                  </a:cubicBezTo>
                  <a:lnTo>
                    <a:pt x="793462" y="406421"/>
                  </a:lnTo>
                  <a:lnTo>
                    <a:pt x="1130777" y="538390"/>
                  </a:lnTo>
                  <a:cubicBezTo>
                    <a:pt x="954991" y="987703"/>
                    <a:pt x="1091243" y="1499121"/>
                    <a:pt x="1467274" y="1801418"/>
                  </a:cubicBezTo>
                  <a:lnTo>
                    <a:pt x="1311889" y="1994704"/>
                  </a:lnTo>
                  <a:lnTo>
                    <a:pt x="1295096" y="1962675"/>
                  </a:lnTo>
                  <a:cubicBezTo>
                    <a:pt x="1246629" y="1888406"/>
                    <a:pt x="1164551" y="1839577"/>
                    <a:pt x="1071456" y="1839577"/>
                  </a:cubicBezTo>
                  <a:cubicBezTo>
                    <a:pt x="922505" y="1839577"/>
                    <a:pt x="801756" y="1964580"/>
                    <a:pt x="801756" y="2118780"/>
                  </a:cubicBezTo>
                  <a:cubicBezTo>
                    <a:pt x="801756" y="2234430"/>
                    <a:pt x="869678" y="2333657"/>
                    <a:pt x="966477" y="2376042"/>
                  </a:cubicBezTo>
                  <a:lnTo>
                    <a:pt x="999737" y="2382994"/>
                  </a:lnTo>
                  <a:lnTo>
                    <a:pt x="806420" y="2623462"/>
                  </a:lnTo>
                  <a:cubicBezTo>
                    <a:pt x="71238" y="2032437"/>
                    <a:pt x="-195151" y="1032559"/>
                    <a:pt x="148531" y="154102"/>
                  </a:cubicBezTo>
                  <a:lnTo>
                    <a:pt x="497612" y="290674"/>
                  </a:lnTo>
                  <a:lnTo>
                    <a:pt x="487707" y="258764"/>
                  </a:lnTo>
                  <a:cubicBezTo>
                    <a:pt x="484838" y="244745"/>
                    <a:pt x="483331" y="230229"/>
                    <a:pt x="483331" y="215361"/>
                  </a:cubicBezTo>
                  <a:cubicBezTo>
                    <a:pt x="483331" y="96420"/>
                    <a:pt x="579751" y="0"/>
                    <a:pt x="698692" y="0"/>
                  </a:cubicBezTo>
                  <a:close/>
                </a:path>
              </a:pathLst>
            </a:custGeom>
            <a:solidFill>
              <a:srgbClr val="EFEFEF"/>
            </a:solidFill>
            <a:ln>
              <a:noFill/>
            </a:ln>
          </p:spPr>
          <p:txBody>
            <a:bodyPr spcFirstLastPara="1" wrap="square" lIns="97350" tIns="48650" rIns="97350" bIns="4865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9B9B9B"/>
                </a:solidFill>
                <a:latin typeface="Fira Sans Medium"/>
                <a:ea typeface="Fira Sans Medium"/>
                <a:cs typeface="Fira Sans Medium"/>
                <a:sym typeface="Fira Sans Medium"/>
              </a:endParaRPr>
            </a:p>
          </p:txBody>
        </p:sp>
        <p:sp>
          <p:nvSpPr>
            <p:cNvPr id="4668" name="Google Shape;4668;p584"/>
            <p:cNvSpPr/>
            <p:nvPr/>
          </p:nvSpPr>
          <p:spPr>
            <a:xfrm>
              <a:off x="6013142" y="4728326"/>
              <a:ext cx="2325549" cy="1292230"/>
            </a:xfrm>
            <a:custGeom>
              <a:avLst/>
              <a:gdLst/>
              <a:ahLst/>
              <a:cxnLst/>
              <a:rect l="l" t="t" r="r" b="b"/>
              <a:pathLst>
                <a:path w="2325549" h="1292230" extrusionOk="0">
                  <a:moveTo>
                    <a:pt x="652060" y="0"/>
                  </a:moveTo>
                  <a:cubicBezTo>
                    <a:pt x="991581" y="265374"/>
                    <a:pt x="1454773" y="308103"/>
                    <a:pt x="1837113" y="109320"/>
                  </a:cubicBezTo>
                  <a:lnTo>
                    <a:pt x="1954801" y="335681"/>
                  </a:lnTo>
                  <a:lnTo>
                    <a:pt x="1916501" y="339525"/>
                  </a:lnTo>
                  <a:cubicBezTo>
                    <a:pt x="1783475" y="366627"/>
                    <a:pt x="1683409" y="483812"/>
                    <a:pt x="1683409" y="624267"/>
                  </a:cubicBezTo>
                  <a:cubicBezTo>
                    <a:pt x="1683409" y="784787"/>
                    <a:pt x="1814108" y="914914"/>
                    <a:pt x="1975334" y="914914"/>
                  </a:cubicBezTo>
                  <a:cubicBezTo>
                    <a:pt x="2055947" y="914914"/>
                    <a:pt x="2128928" y="882382"/>
                    <a:pt x="2181756" y="829786"/>
                  </a:cubicBezTo>
                  <a:lnTo>
                    <a:pt x="2200151" y="807589"/>
                  </a:lnTo>
                  <a:lnTo>
                    <a:pt x="2325549" y="1048779"/>
                  </a:lnTo>
                  <a:cubicBezTo>
                    <a:pt x="1575246" y="1438871"/>
                    <a:pt x="666277" y="1355019"/>
                    <a:pt x="0" y="834250"/>
                  </a:cubicBezTo>
                  <a:lnTo>
                    <a:pt x="239464" y="527878"/>
                  </a:lnTo>
                  <a:lnTo>
                    <a:pt x="238869" y="527938"/>
                  </a:lnTo>
                  <a:cubicBezTo>
                    <a:pt x="110376" y="527938"/>
                    <a:pt x="6212" y="423774"/>
                    <a:pt x="6212" y="295281"/>
                  </a:cubicBezTo>
                  <a:cubicBezTo>
                    <a:pt x="6212" y="166788"/>
                    <a:pt x="110376" y="62624"/>
                    <a:pt x="238869" y="62624"/>
                  </a:cubicBezTo>
                  <a:cubicBezTo>
                    <a:pt x="335239" y="62624"/>
                    <a:pt x="417924" y="121216"/>
                    <a:pt x="453243" y="204721"/>
                  </a:cubicBezTo>
                  <a:lnTo>
                    <a:pt x="461209" y="244177"/>
                  </a:lnTo>
                  <a:close/>
                </a:path>
              </a:pathLst>
            </a:custGeom>
            <a:solidFill>
              <a:srgbClr val="EFEFEF"/>
            </a:solidFill>
            <a:ln>
              <a:noFill/>
            </a:ln>
          </p:spPr>
          <p:txBody>
            <a:bodyPr spcFirstLastPara="1" wrap="square" lIns="97350" tIns="48650" rIns="97350" bIns="4865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9B9B9B"/>
                </a:solidFill>
                <a:latin typeface="Fira Sans Medium"/>
                <a:ea typeface="Fira Sans Medium"/>
                <a:cs typeface="Fira Sans Medium"/>
                <a:sym typeface="Fira Sans Medium"/>
              </a:endParaRPr>
            </a:p>
          </p:txBody>
        </p:sp>
        <p:sp>
          <p:nvSpPr>
            <p:cNvPr id="4669" name="Google Shape;4669;p584"/>
            <p:cNvSpPr/>
            <p:nvPr/>
          </p:nvSpPr>
          <p:spPr>
            <a:xfrm>
              <a:off x="7726930" y="3811917"/>
              <a:ext cx="1783841" cy="1958066"/>
            </a:xfrm>
            <a:custGeom>
              <a:avLst/>
              <a:gdLst/>
              <a:ahLst/>
              <a:cxnLst/>
              <a:rect l="l" t="t" r="r" b="b"/>
              <a:pathLst>
                <a:path w="1783841" h="1958066" extrusionOk="0">
                  <a:moveTo>
                    <a:pt x="1783218" y="0"/>
                  </a:moveTo>
                  <a:cubicBezTo>
                    <a:pt x="1802804" y="816701"/>
                    <a:pt x="1359756" y="1574515"/>
                    <a:pt x="638457" y="1958066"/>
                  </a:cubicBezTo>
                  <a:lnTo>
                    <a:pt x="486520" y="1672335"/>
                  </a:lnTo>
                  <a:lnTo>
                    <a:pt x="481023" y="1682462"/>
                  </a:lnTo>
                  <a:cubicBezTo>
                    <a:pt x="433766" y="1752411"/>
                    <a:pt x="353738" y="1798401"/>
                    <a:pt x="262967" y="1798401"/>
                  </a:cubicBezTo>
                  <a:cubicBezTo>
                    <a:pt x="117734" y="1798401"/>
                    <a:pt x="0" y="1680667"/>
                    <a:pt x="0" y="1535434"/>
                  </a:cubicBezTo>
                  <a:cubicBezTo>
                    <a:pt x="0" y="1390201"/>
                    <a:pt x="117734" y="1272467"/>
                    <a:pt x="262967" y="1272467"/>
                  </a:cubicBezTo>
                  <a:lnTo>
                    <a:pt x="274509" y="1273631"/>
                  </a:lnTo>
                  <a:lnTo>
                    <a:pt x="141026" y="1022605"/>
                  </a:lnTo>
                  <a:cubicBezTo>
                    <a:pt x="508369" y="827270"/>
                    <a:pt x="734004" y="441331"/>
                    <a:pt x="724030" y="25402"/>
                  </a:cubicBezTo>
                  <a:lnTo>
                    <a:pt x="1029930" y="18066"/>
                  </a:lnTo>
                  <a:lnTo>
                    <a:pt x="1023510" y="38748"/>
                  </a:lnTo>
                  <a:cubicBezTo>
                    <a:pt x="1020130" y="55265"/>
                    <a:pt x="1018355" y="72366"/>
                    <a:pt x="1018355" y="89882"/>
                  </a:cubicBezTo>
                  <a:cubicBezTo>
                    <a:pt x="1018355" y="230010"/>
                    <a:pt x="1131951" y="343606"/>
                    <a:pt x="1272079" y="343606"/>
                  </a:cubicBezTo>
                  <a:cubicBezTo>
                    <a:pt x="1412207" y="343606"/>
                    <a:pt x="1525803" y="230010"/>
                    <a:pt x="1525803" y="89882"/>
                  </a:cubicBezTo>
                  <a:cubicBezTo>
                    <a:pt x="1525803" y="72366"/>
                    <a:pt x="1524028" y="55265"/>
                    <a:pt x="1520648" y="38748"/>
                  </a:cubicBezTo>
                  <a:lnTo>
                    <a:pt x="1510649" y="6537"/>
                  </a:lnTo>
                  <a:close/>
                </a:path>
              </a:pathLst>
            </a:custGeom>
            <a:solidFill>
              <a:srgbClr val="EFEFEF"/>
            </a:solidFill>
            <a:ln>
              <a:noFill/>
            </a:ln>
          </p:spPr>
          <p:txBody>
            <a:bodyPr spcFirstLastPara="1" wrap="square" lIns="97350" tIns="48650" rIns="97350" bIns="4865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9B9B9B"/>
                </a:solidFill>
                <a:latin typeface="Fira Sans Medium"/>
                <a:ea typeface="Fira Sans Medium"/>
                <a:cs typeface="Fira Sans Medium"/>
                <a:sym typeface="Fira Sans Medium"/>
              </a:endParaRPr>
            </a:p>
          </p:txBody>
        </p:sp>
        <p:sp>
          <p:nvSpPr>
            <p:cNvPr id="4670" name="Google Shape;4670;p584"/>
            <p:cNvSpPr/>
            <p:nvPr/>
          </p:nvSpPr>
          <p:spPr>
            <a:xfrm>
              <a:off x="5338819" y="1692725"/>
              <a:ext cx="2681231" cy="1741457"/>
            </a:xfrm>
            <a:custGeom>
              <a:avLst/>
              <a:gdLst/>
              <a:ahLst/>
              <a:cxnLst/>
              <a:rect l="l" t="t" r="r" b="b"/>
              <a:pathLst>
                <a:path w="2681231" h="1741457" extrusionOk="0">
                  <a:moveTo>
                    <a:pt x="1995435" y="1"/>
                  </a:moveTo>
                  <a:cubicBezTo>
                    <a:pt x="2118801" y="-147"/>
                    <a:pt x="2243537" y="10309"/>
                    <a:pt x="2368490" y="32006"/>
                  </a:cubicBezTo>
                  <a:lnTo>
                    <a:pt x="2314924" y="340490"/>
                  </a:lnTo>
                  <a:lnTo>
                    <a:pt x="2344193" y="324603"/>
                  </a:lnTo>
                  <a:cubicBezTo>
                    <a:pt x="2373218" y="312327"/>
                    <a:pt x="2405129" y="305538"/>
                    <a:pt x="2438626" y="305538"/>
                  </a:cubicBezTo>
                  <a:cubicBezTo>
                    <a:pt x="2572613" y="305538"/>
                    <a:pt x="2681231" y="414156"/>
                    <a:pt x="2681231" y="548143"/>
                  </a:cubicBezTo>
                  <a:cubicBezTo>
                    <a:pt x="2681231" y="682130"/>
                    <a:pt x="2572613" y="790748"/>
                    <a:pt x="2438626" y="790748"/>
                  </a:cubicBezTo>
                  <a:cubicBezTo>
                    <a:pt x="2371633" y="790748"/>
                    <a:pt x="2310981" y="763594"/>
                    <a:pt x="2267079" y="719691"/>
                  </a:cubicBezTo>
                  <a:lnTo>
                    <a:pt x="2252765" y="698461"/>
                  </a:lnTo>
                  <a:lnTo>
                    <a:pt x="2188337" y="1069498"/>
                  </a:lnTo>
                  <a:cubicBezTo>
                    <a:pt x="1676248" y="980578"/>
                    <a:pt x="1171329" y="1260209"/>
                    <a:pt x="975008" y="1741457"/>
                  </a:cubicBezTo>
                  <a:lnTo>
                    <a:pt x="695407" y="1627396"/>
                  </a:lnTo>
                  <a:lnTo>
                    <a:pt x="712925" y="1612942"/>
                  </a:lnTo>
                  <a:cubicBezTo>
                    <a:pt x="756828" y="1569039"/>
                    <a:pt x="783982" y="1508388"/>
                    <a:pt x="783982" y="1441394"/>
                  </a:cubicBezTo>
                  <a:cubicBezTo>
                    <a:pt x="783982" y="1307407"/>
                    <a:pt x="675364" y="1198789"/>
                    <a:pt x="541377" y="1198789"/>
                  </a:cubicBezTo>
                  <a:cubicBezTo>
                    <a:pt x="407390" y="1198789"/>
                    <a:pt x="298772" y="1307407"/>
                    <a:pt x="298772" y="1441394"/>
                  </a:cubicBezTo>
                  <a:lnTo>
                    <a:pt x="304096" y="1467764"/>
                  </a:lnTo>
                  <a:lnTo>
                    <a:pt x="0" y="1343710"/>
                  </a:lnTo>
                  <a:cubicBezTo>
                    <a:pt x="335327" y="521713"/>
                    <a:pt x="1131866" y="1042"/>
                    <a:pt x="1995435" y="1"/>
                  </a:cubicBezTo>
                  <a:close/>
                </a:path>
              </a:pathLst>
            </a:custGeom>
            <a:solidFill>
              <a:srgbClr val="EFEFEF"/>
            </a:solidFill>
            <a:ln>
              <a:noFill/>
            </a:ln>
          </p:spPr>
          <p:txBody>
            <a:bodyPr spcFirstLastPara="1" wrap="square" lIns="97350" tIns="48650" rIns="97350" bIns="4865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F3F3F3"/>
                </a:solidFill>
                <a:latin typeface="Fira Sans Medium"/>
                <a:ea typeface="Fira Sans Medium"/>
                <a:cs typeface="Fira Sans Medium"/>
                <a:sym typeface="Fira Sans Medium"/>
              </a:endParaRPr>
            </a:p>
          </p:txBody>
        </p:sp>
        <p:sp>
          <p:nvSpPr>
            <p:cNvPr id="4671" name="Google Shape;4671;p584"/>
            <p:cNvSpPr/>
            <p:nvPr/>
          </p:nvSpPr>
          <p:spPr>
            <a:xfrm>
              <a:off x="7547802" y="1730999"/>
              <a:ext cx="1962753" cy="2392600"/>
            </a:xfrm>
            <a:custGeom>
              <a:avLst/>
              <a:gdLst/>
              <a:ahLst/>
              <a:cxnLst/>
              <a:rect l="l" t="t" r="r" b="b"/>
              <a:pathLst>
                <a:path w="1962753" h="2392600" extrusionOk="0">
                  <a:moveTo>
                    <a:pt x="184141" y="0"/>
                  </a:moveTo>
                  <a:cubicBezTo>
                    <a:pt x="1182269" y="177839"/>
                    <a:pt x="1922211" y="1026210"/>
                    <a:pt x="1962753" y="2039246"/>
                  </a:cubicBezTo>
                  <a:lnTo>
                    <a:pt x="1638414" y="2052226"/>
                  </a:lnTo>
                  <a:lnTo>
                    <a:pt x="1661142" y="2085936"/>
                  </a:lnTo>
                  <a:cubicBezTo>
                    <a:pt x="1672312" y="2112345"/>
                    <a:pt x="1678489" y="2141380"/>
                    <a:pt x="1678489" y="2171858"/>
                  </a:cubicBezTo>
                  <a:cubicBezTo>
                    <a:pt x="1678489" y="2293770"/>
                    <a:pt x="1579659" y="2392600"/>
                    <a:pt x="1457747" y="2392600"/>
                  </a:cubicBezTo>
                  <a:cubicBezTo>
                    <a:pt x="1335835" y="2392600"/>
                    <a:pt x="1237005" y="2293770"/>
                    <a:pt x="1237005" y="2171858"/>
                  </a:cubicBezTo>
                  <a:cubicBezTo>
                    <a:pt x="1237005" y="2141380"/>
                    <a:pt x="1243182" y="2112345"/>
                    <a:pt x="1254352" y="2085936"/>
                  </a:cubicBezTo>
                  <a:lnTo>
                    <a:pt x="1267059" y="2067088"/>
                  </a:lnTo>
                  <a:lnTo>
                    <a:pt x="913815" y="2081225"/>
                  </a:lnTo>
                  <a:cubicBezTo>
                    <a:pt x="892985" y="1560748"/>
                    <a:pt x="512818" y="1124871"/>
                    <a:pt x="0" y="1033501"/>
                  </a:cubicBezTo>
                  <a:lnTo>
                    <a:pt x="57274" y="712052"/>
                  </a:lnTo>
                  <a:lnTo>
                    <a:pt x="87335" y="736854"/>
                  </a:lnTo>
                  <a:cubicBezTo>
                    <a:pt x="131634" y="766783"/>
                    <a:pt x="185038" y="784258"/>
                    <a:pt x="242524" y="784258"/>
                  </a:cubicBezTo>
                  <a:cubicBezTo>
                    <a:pt x="395819" y="784258"/>
                    <a:pt x="520089" y="659988"/>
                    <a:pt x="520089" y="506693"/>
                  </a:cubicBezTo>
                  <a:cubicBezTo>
                    <a:pt x="520089" y="353398"/>
                    <a:pt x="395819" y="229128"/>
                    <a:pt x="242524" y="229128"/>
                  </a:cubicBezTo>
                  <a:cubicBezTo>
                    <a:pt x="223362" y="229128"/>
                    <a:pt x="204654" y="231070"/>
                    <a:pt x="186585" y="234767"/>
                  </a:cubicBezTo>
                  <a:lnTo>
                    <a:pt x="139720" y="249315"/>
                  </a:lnTo>
                  <a:close/>
                </a:path>
              </a:pathLst>
            </a:custGeom>
            <a:solidFill>
              <a:srgbClr val="1274B8"/>
            </a:solidFill>
            <a:ln>
              <a:noFill/>
            </a:ln>
          </p:spPr>
          <p:txBody>
            <a:bodyPr spcFirstLastPara="1" wrap="square" lIns="97350" tIns="48650" rIns="97350" bIns="4865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9B9B9B"/>
                </a:solidFill>
                <a:latin typeface="Fira Sans Medium"/>
                <a:ea typeface="Fira Sans Medium"/>
                <a:cs typeface="Fira Sans Medium"/>
                <a:sym typeface="Fira Sans Medium"/>
              </a:endParaRPr>
            </a:p>
          </p:txBody>
        </p:sp>
        <p:sp>
          <p:nvSpPr>
            <p:cNvPr id="4672" name="Google Shape;4672;p584"/>
            <p:cNvSpPr txBox="1"/>
            <p:nvPr/>
          </p:nvSpPr>
          <p:spPr>
            <a:xfrm>
              <a:off x="6359689" y="3204069"/>
              <a:ext cx="1992600" cy="944400"/>
            </a:xfrm>
            <a:prstGeom prst="rect">
              <a:avLst/>
            </a:prstGeom>
            <a:noFill/>
            <a:ln>
              <a:noFill/>
            </a:ln>
          </p:spPr>
          <p:txBody>
            <a:bodyPr spcFirstLastPara="1" wrap="square" lIns="97350" tIns="48650" rIns="97350" bIns="4865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7F7F7F"/>
                  </a:solidFill>
                  <a:latin typeface="Fira Sans Medium"/>
                  <a:ea typeface="Fira Sans Medium"/>
                  <a:cs typeface="Fira Sans Medium"/>
                  <a:sym typeface="Fira Sans Medium"/>
                </a:rPr>
                <a:t>Sistema Nacional de Gestión Ambiental (SNGA)</a:t>
              </a:r>
              <a:endParaRPr sz="1400" b="0" i="0" u="none" strike="noStrike" cap="none">
                <a:solidFill>
                  <a:srgbClr val="000000"/>
                </a:solidFill>
                <a:latin typeface="Fira Sans Medium"/>
                <a:ea typeface="Fira Sans Medium"/>
                <a:cs typeface="Fira Sans Medium"/>
                <a:sym typeface="Fira Sans Medium"/>
              </a:endParaRPr>
            </a:p>
          </p:txBody>
        </p:sp>
        <p:sp>
          <p:nvSpPr>
            <p:cNvPr id="4673" name="Google Shape;4673;p584"/>
            <p:cNvSpPr txBox="1"/>
            <p:nvPr/>
          </p:nvSpPr>
          <p:spPr>
            <a:xfrm>
              <a:off x="8024869" y="2615521"/>
              <a:ext cx="1188300" cy="341700"/>
            </a:xfrm>
            <a:prstGeom prst="rect">
              <a:avLst/>
            </a:prstGeom>
            <a:noFill/>
            <a:ln>
              <a:noFill/>
            </a:ln>
          </p:spPr>
          <p:txBody>
            <a:bodyPr spcFirstLastPara="1" wrap="square" lIns="97350" tIns="48650" rIns="97350" bIns="48650" anchor="t" anchorCtr="0">
              <a:noAutofit/>
            </a:bodyPr>
            <a:lstStyle/>
            <a:p>
              <a:pPr marL="0" marR="0" lvl="0" indent="0" algn="ctr" rtl="0">
                <a:lnSpc>
                  <a:spcPct val="90000"/>
                </a:lnSpc>
                <a:spcBef>
                  <a:spcPts val="0"/>
                </a:spcBef>
                <a:spcAft>
                  <a:spcPts val="0"/>
                </a:spcAft>
                <a:buClr>
                  <a:srgbClr val="FEFFFE"/>
                </a:buClr>
                <a:buSzPts val="2100"/>
                <a:buFont typeface="Arial"/>
                <a:buNone/>
              </a:pPr>
              <a:r>
                <a:rPr lang="es-PE" sz="1400" b="0" i="0" u="none" strike="noStrike" cap="none">
                  <a:solidFill>
                    <a:srgbClr val="FEFFFE"/>
                  </a:solidFill>
                  <a:latin typeface="Fira Sans Medium"/>
                  <a:ea typeface="Fira Sans Medium"/>
                  <a:cs typeface="Fira Sans Medium"/>
                  <a:sym typeface="Fira Sans Medium"/>
                </a:rPr>
                <a:t>SINEFA</a:t>
              </a:r>
              <a:endParaRPr sz="1400" b="0" i="0" u="none" strike="noStrike" cap="none">
                <a:solidFill>
                  <a:srgbClr val="000000"/>
                </a:solidFill>
                <a:latin typeface="Fira Sans Medium"/>
                <a:ea typeface="Fira Sans Medium"/>
                <a:cs typeface="Fira Sans Medium"/>
                <a:sym typeface="Fira Sans Medium"/>
              </a:endParaRPr>
            </a:p>
          </p:txBody>
        </p:sp>
        <p:sp>
          <p:nvSpPr>
            <p:cNvPr id="4674" name="Google Shape;4674;p584"/>
            <p:cNvSpPr txBox="1"/>
            <p:nvPr/>
          </p:nvSpPr>
          <p:spPr>
            <a:xfrm>
              <a:off x="6001737" y="2282512"/>
              <a:ext cx="1188300" cy="341700"/>
            </a:xfrm>
            <a:prstGeom prst="rect">
              <a:avLst/>
            </a:prstGeom>
            <a:noFill/>
            <a:ln>
              <a:noFill/>
            </a:ln>
          </p:spPr>
          <p:txBody>
            <a:bodyPr spcFirstLastPara="1" wrap="square" lIns="97350" tIns="48650" rIns="97350" bIns="48650" anchor="t" anchorCtr="0">
              <a:noAutofit/>
            </a:bodyPr>
            <a:lstStyle/>
            <a:p>
              <a:pPr marL="0" marR="0" lvl="0" indent="0" algn="ctr" rtl="0">
                <a:lnSpc>
                  <a:spcPct val="90000"/>
                </a:lnSpc>
                <a:spcBef>
                  <a:spcPts val="0"/>
                </a:spcBef>
                <a:spcAft>
                  <a:spcPts val="0"/>
                </a:spcAft>
                <a:buClr>
                  <a:srgbClr val="FEFFFE"/>
                </a:buClr>
                <a:buSzPts val="2100"/>
                <a:buFont typeface="Arial"/>
                <a:buNone/>
              </a:pPr>
              <a:r>
                <a:rPr lang="es-PE" sz="1400" b="0" i="0" u="none" strike="noStrike" cap="none">
                  <a:solidFill>
                    <a:srgbClr val="B7B7B7"/>
                  </a:solidFill>
                  <a:latin typeface="Fira Sans Medium"/>
                  <a:ea typeface="Fira Sans Medium"/>
                  <a:cs typeface="Fira Sans Medium"/>
                  <a:sym typeface="Fira Sans Medium"/>
                </a:rPr>
                <a:t>SEIA</a:t>
              </a:r>
              <a:endParaRPr sz="1400" b="0" i="0" u="none" strike="noStrike" cap="none">
                <a:solidFill>
                  <a:srgbClr val="B7B7B7"/>
                </a:solidFill>
                <a:latin typeface="Fira Sans Medium"/>
                <a:ea typeface="Fira Sans Medium"/>
                <a:cs typeface="Fira Sans Medium"/>
                <a:sym typeface="Fira Sans Medium"/>
              </a:endParaRPr>
            </a:p>
          </p:txBody>
        </p:sp>
        <p:sp>
          <p:nvSpPr>
            <p:cNvPr id="4675" name="Google Shape;4675;p584"/>
            <p:cNvSpPr txBox="1"/>
            <p:nvPr/>
          </p:nvSpPr>
          <p:spPr>
            <a:xfrm>
              <a:off x="8124228" y="4514528"/>
              <a:ext cx="1188300" cy="341700"/>
            </a:xfrm>
            <a:prstGeom prst="rect">
              <a:avLst/>
            </a:prstGeom>
            <a:noFill/>
            <a:ln>
              <a:noFill/>
            </a:ln>
          </p:spPr>
          <p:txBody>
            <a:bodyPr spcFirstLastPara="1" wrap="square" lIns="97350" tIns="48650" rIns="97350" bIns="48650" anchor="t" anchorCtr="0">
              <a:noAutofit/>
            </a:bodyPr>
            <a:lstStyle/>
            <a:p>
              <a:pPr marL="0" marR="0" lvl="0" indent="0" algn="ctr" rtl="0">
                <a:lnSpc>
                  <a:spcPct val="90000"/>
                </a:lnSpc>
                <a:spcBef>
                  <a:spcPts val="0"/>
                </a:spcBef>
                <a:spcAft>
                  <a:spcPts val="0"/>
                </a:spcAft>
                <a:buClr>
                  <a:srgbClr val="FEFFFE"/>
                </a:buClr>
                <a:buSzPts val="2100"/>
                <a:buFont typeface="Arial"/>
                <a:buNone/>
              </a:pPr>
              <a:r>
                <a:rPr lang="es-PE" sz="1400" b="0" i="0" u="none" strike="noStrike" cap="none">
                  <a:solidFill>
                    <a:srgbClr val="CCCCCC"/>
                  </a:solidFill>
                  <a:latin typeface="Fira Sans Medium"/>
                  <a:ea typeface="Fira Sans Medium"/>
                  <a:cs typeface="Fira Sans Medium"/>
                  <a:sym typeface="Fira Sans Medium"/>
                </a:rPr>
                <a:t>SNGRH</a:t>
              </a:r>
              <a:endParaRPr sz="1400" b="0" i="0" u="none" strike="noStrike" cap="none">
                <a:solidFill>
                  <a:srgbClr val="CCCCCC"/>
                </a:solidFill>
                <a:latin typeface="Fira Sans Medium"/>
                <a:ea typeface="Fira Sans Medium"/>
                <a:cs typeface="Fira Sans Medium"/>
                <a:sym typeface="Fira Sans Medium"/>
              </a:endParaRPr>
            </a:p>
          </p:txBody>
        </p:sp>
        <p:sp>
          <p:nvSpPr>
            <p:cNvPr id="4676" name="Google Shape;4676;p584"/>
            <p:cNvSpPr txBox="1"/>
            <p:nvPr/>
          </p:nvSpPr>
          <p:spPr>
            <a:xfrm>
              <a:off x="6359697" y="5261886"/>
              <a:ext cx="1367100" cy="341700"/>
            </a:xfrm>
            <a:prstGeom prst="rect">
              <a:avLst/>
            </a:prstGeom>
            <a:noFill/>
            <a:ln>
              <a:noFill/>
            </a:ln>
          </p:spPr>
          <p:txBody>
            <a:bodyPr spcFirstLastPara="1" wrap="square" lIns="97350" tIns="48650" rIns="97350" bIns="48650" anchor="t" anchorCtr="0">
              <a:noAutofit/>
            </a:bodyPr>
            <a:lstStyle/>
            <a:p>
              <a:pPr marL="0" marR="0" lvl="0" indent="0" algn="ctr" rtl="0">
                <a:lnSpc>
                  <a:spcPct val="90000"/>
                </a:lnSpc>
                <a:spcBef>
                  <a:spcPts val="0"/>
                </a:spcBef>
                <a:spcAft>
                  <a:spcPts val="0"/>
                </a:spcAft>
                <a:buClr>
                  <a:srgbClr val="FEFFFE"/>
                </a:buClr>
                <a:buSzPts val="2100"/>
                <a:buFont typeface="Arial"/>
                <a:buNone/>
              </a:pPr>
              <a:r>
                <a:rPr lang="es-PE" sz="1400" b="0" i="0" u="none" strike="noStrike" cap="none">
                  <a:solidFill>
                    <a:srgbClr val="CCCCCC"/>
                  </a:solidFill>
                  <a:latin typeface="Fira Sans Medium"/>
                  <a:ea typeface="Fira Sans Medium"/>
                  <a:cs typeface="Fira Sans Medium"/>
                  <a:sym typeface="Fira Sans Medium"/>
                </a:rPr>
                <a:t>SINANPE</a:t>
              </a:r>
              <a:endParaRPr sz="1400" b="0" i="0" u="none" strike="noStrike" cap="none">
                <a:solidFill>
                  <a:srgbClr val="CCCCCC"/>
                </a:solidFill>
                <a:latin typeface="Fira Sans Medium"/>
                <a:ea typeface="Fira Sans Medium"/>
                <a:cs typeface="Fira Sans Medium"/>
                <a:sym typeface="Fira Sans Medium"/>
              </a:endParaRPr>
            </a:p>
          </p:txBody>
        </p:sp>
        <p:sp>
          <p:nvSpPr>
            <p:cNvPr id="4677" name="Google Shape;4677;p584"/>
            <p:cNvSpPr txBox="1"/>
            <p:nvPr/>
          </p:nvSpPr>
          <p:spPr>
            <a:xfrm>
              <a:off x="5012577" y="3957315"/>
              <a:ext cx="1367100" cy="341700"/>
            </a:xfrm>
            <a:prstGeom prst="rect">
              <a:avLst/>
            </a:prstGeom>
            <a:noFill/>
            <a:ln>
              <a:noFill/>
            </a:ln>
          </p:spPr>
          <p:txBody>
            <a:bodyPr spcFirstLastPara="1" wrap="square" lIns="97350" tIns="48650" rIns="97350" bIns="48650" anchor="t" anchorCtr="0">
              <a:noAutofit/>
            </a:bodyPr>
            <a:lstStyle/>
            <a:p>
              <a:pPr marL="0" marR="0" lvl="0" indent="0" algn="ctr" rtl="0">
                <a:lnSpc>
                  <a:spcPct val="90000"/>
                </a:lnSpc>
                <a:spcBef>
                  <a:spcPts val="0"/>
                </a:spcBef>
                <a:spcAft>
                  <a:spcPts val="0"/>
                </a:spcAft>
                <a:buClr>
                  <a:srgbClr val="FEFFFE"/>
                </a:buClr>
                <a:buSzPts val="2100"/>
                <a:buFont typeface="Arial"/>
                <a:buNone/>
              </a:pPr>
              <a:r>
                <a:rPr lang="es-PE" sz="1400" b="0" i="0" u="none" strike="noStrike" cap="none">
                  <a:solidFill>
                    <a:srgbClr val="CCCCCC"/>
                  </a:solidFill>
                  <a:latin typeface="Fira Sans Medium"/>
                  <a:ea typeface="Fira Sans Medium"/>
                  <a:cs typeface="Fira Sans Medium"/>
                  <a:sym typeface="Fira Sans Medium"/>
                </a:rPr>
                <a:t>SINIA</a:t>
              </a:r>
              <a:endParaRPr sz="1400" b="0" i="0" u="none" strike="noStrike" cap="none">
                <a:solidFill>
                  <a:srgbClr val="CCCCCC"/>
                </a:solidFill>
                <a:latin typeface="Fira Sans Medium"/>
                <a:ea typeface="Fira Sans Medium"/>
                <a:cs typeface="Fira Sans Medium"/>
                <a:sym typeface="Fira Sans Medium"/>
              </a:endParaRPr>
            </a:p>
          </p:txBody>
        </p:sp>
      </p:grpSp>
      <p:sp>
        <p:nvSpPr>
          <p:cNvPr id="4678" name="Google Shape;4678;p584"/>
          <p:cNvSpPr/>
          <p:nvPr/>
        </p:nvSpPr>
        <p:spPr>
          <a:xfrm>
            <a:off x="5710225" y="5986750"/>
            <a:ext cx="885600" cy="251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12"/>
              <a:buFont typeface="Arial"/>
              <a:buNone/>
            </a:pPr>
            <a:r>
              <a:rPr lang="es-PE" sz="2012" b="1" i="0" u="none" strike="noStrike" cap="none">
                <a:solidFill>
                  <a:srgbClr val="000000"/>
                </a:solidFill>
                <a:latin typeface="Fira Sans"/>
                <a:ea typeface="Fira Sans"/>
                <a:cs typeface="Fira Sans"/>
                <a:sym typeface="Fira Sans"/>
              </a:rPr>
              <a:t>1933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40"/>
        <p:cNvGrpSpPr/>
        <p:nvPr/>
      </p:nvGrpSpPr>
      <p:grpSpPr>
        <a:xfrm>
          <a:off x="0" y="0"/>
          <a:ext cx="0" cy="0"/>
          <a:chOff x="0" y="0"/>
          <a:chExt cx="0" cy="0"/>
        </a:xfrm>
      </p:grpSpPr>
      <p:sp>
        <p:nvSpPr>
          <p:cNvPr id="5841" name="Google Shape;5841;p650"/>
          <p:cNvSpPr/>
          <p:nvPr/>
        </p:nvSpPr>
        <p:spPr>
          <a:xfrm>
            <a:off x="945664" y="270397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42" name="Google Shape;5842;p650"/>
          <p:cNvSpPr txBox="1">
            <a:spLocks noGrp="1"/>
          </p:cNvSpPr>
          <p:nvPr>
            <p:ph type="title"/>
          </p:nvPr>
        </p:nvSpPr>
        <p:spPr>
          <a:xfrm>
            <a:off x="831850" y="206485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a:t>Tema 3: Reglamento para la gestión del Planefa</a:t>
            </a:r>
            <a:endParaRPr/>
          </a:p>
        </p:txBody>
      </p:sp>
      <p:sp>
        <p:nvSpPr>
          <p:cNvPr id="5843" name="Google Shape;5843;p650"/>
          <p:cNvSpPr/>
          <p:nvPr/>
        </p:nvSpPr>
        <p:spPr>
          <a:xfrm>
            <a:off x="945664" y="267809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48"/>
        <p:cNvGrpSpPr/>
        <p:nvPr/>
      </p:nvGrpSpPr>
      <p:grpSpPr>
        <a:xfrm>
          <a:off x="0" y="0"/>
          <a:ext cx="0" cy="0"/>
          <a:chOff x="0" y="0"/>
          <a:chExt cx="0" cy="0"/>
        </a:xfrm>
      </p:grpSpPr>
      <p:sp>
        <p:nvSpPr>
          <p:cNvPr id="5849" name="Google Shape;5849;p651"/>
          <p:cNvSpPr/>
          <p:nvPr/>
        </p:nvSpPr>
        <p:spPr>
          <a:xfrm>
            <a:off x="838196" y="1768850"/>
            <a:ext cx="10521900" cy="4198200"/>
          </a:xfrm>
          <a:prstGeom prst="rect">
            <a:avLst/>
          </a:prstGeom>
          <a:solidFill>
            <a:schemeClr val="lt1">
              <a:alpha val="89020"/>
            </a:schemeClr>
          </a:solidFill>
          <a:ln w="38100" cap="flat" cmpd="sng">
            <a:solidFill>
              <a:srgbClr val="08C7E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0" name="Google Shape;5850;p651"/>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chemeClr val="dk2"/>
                </a:solidFill>
              </a:rPr>
              <a:t>¿Qué es el Plan Anual de Evaluación y Fiscalización Ambiental - Planefa?</a:t>
            </a:r>
            <a:endParaRPr sz="2700">
              <a:solidFill>
                <a:schemeClr val="dk2"/>
              </a:solidFill>
            </a:endParaRPr>
          </a:p>
        </p:txBody>
      </p:sp>
      <p:sp>
        <p:nvSpPr>
          <p:cNvPr id="5851" name="Google Shape;5851;p651"/>
          <p:cNvSpPr txBox="1"/>
          <p:nvPr/>
        </p:nvSpPr>
        <p:spPr>
          <a:xfrm>
            <a:off x="1256975" y="2766475"/>
            <a:ext cx="9617100" cy="1644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200"/>
              <a:buFont typeface="Arial"/>
              <a:buNone/>
            </a:pPr>
            <a:r>
              <a:rPr lang="es-PE" sz="2200" b="0" i="0" u="none" strike="noStrike" cap="none">
                <a:solidFill>
                  <a:srgbClr val="000000"/>
                </a:solidFill>
                <a:latin typeface="Arial"/>
                <a:ea typeface="Arial"/>
                <a:cs typeface="Arial"/>
                <a:sym typeface="Arial"/>
              </a:rPr>
              <a:t>Instrumento de planificación a través del cual cada EFA programa las acciones a su cargo en materia de fiscalización ambiental a ser efectuadas durante el año fiscal. El PLANEFA es elaborado, aprobado y reportado en su cumplimiento por la EFA, de acuerdo a las directivas que el OEFA establezca para tal efecto.</a:t>
            </a:r>
            <a:endParaRPr sz="2200" b="0" i="0" u="none" strike="noStrike" cap="none">
              <a:solidFill>
                <a:srgbClr val="000000"/>
              </a:solidFill>
              <a:latin typeface="Arial"/>
              <a:ea typeface="Arial"/>
              <a:cs typeface="Arial"/>
              <a:sym typeface="Arial"/>
            </a:endParaRPr>
          </a:p>
          <a:p>
            <a:pPr marL="0" marR="0" lvl="0" indent="0" algn="just" rtl="0">
              <a:lnSpc>
                <a:spcPct val="115000"/>
              </a:lnSpc>
              <a:spcBef>
                <a:spcPts val="1000"/>
              </a:spcBef>
              <a:spcAft>
                <a:spcPts val="0"/>
              </a:spcAft>
              <a:buClr>
                <a:srgbClr val="000000"/>
              </a:buClr>
              <a:buSzPts val="2000"/>
              <a:buFont typeface="Arial"/>
              <a:buNone/>
            </a:pPr>
            <a:endParaRPr sz="2000" b="0" i="0" u="none" strike="noStrike" cap="none">
              <a:solidFill>
                <a:srgbClr val="151515"/>
              </a:solidFill>
              <a:highlight>
                <a:srgbClr val="FFFFFF"/>
              </a:highlight>
              <a:latin typeface="Arial"/>
              <a:ea typeface="Arial"/>
              <a:cs typeface="Arial"/>
              <a:sym typeface="Arial"/>
            </a:endParaRPr>
          </a:p>
          <a:p>
            <a:pPr marL="0" marR="0" lvl="0" indent="0" algn="l" rtl="0">
              <a:lnSpc>
                <a:spcPct val="100000"/>
              </a:lnSpc>
              <a:spcBef>
                <a:spcPts val="100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
        <p:nvSpPr>
          <p:cNvPr id="5852" name="Google Shape;5852;p651"/>
          <p:cNvSpPr/>
          <p:nvPr/>
        </p:nvSpPr>
        <p:spPr>
          <a:xfrm>
            <a:off x="2976350" y="4741325"/>
            <a:ext cx="6586500" cy="146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1">
                <a:solidFill>
                  <a:srgbClr val="151515"/>
                </a:solidFill>
              </a:rPr>
              <a:t>El OEFA publicó el 28 de agosto de 2024 la Resolución del Consejo Directivo N° 00010-2024-OEFA/CD que aprueba el Reglamento para la Gestión del Planefa.</a:t>
            </a:r>
            <a:endParaRPr sz="1800" b="0" i="0" u="none" strike="noStrike" cap="none">
              <a:solidFill>
                <a:srgbClr val="000000"/>
              </a:solidFill>
              <a:latin typeface="Arial"/>
              <a:ea typeface="Arial"/>
              <a:cs typeface="Arial"/>
              <a:sym typeface="Arial"/>
            </a:endParaRPr>
          </a:p>
        </p:txBody>
      </p:sp>
      <p:sp>
        <p:nvSpPr>
          <p:cNvPr id="5853" name="Google Shape;5853;p651"/>
          <p:cNvSpPr/>
          <p:nvPr/>
        </p:nvSpPr>
        <p:spPr>
          <a:xfrm>
            <a:off x="1108125" y="1348800"/>
            <a:ext cx="6166800" cy="9279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360000" marR="0" lvl="0" indent="0" algn="just"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a:ea typeface="Arial"/>
                <a:cs typeface="Arial"/>
                <a:sym typeface="Arial"/>
              </a:rPr>
              <a:t>6° 6.1 del Régimen Común </a:t>
            </a:r>
            <a:r>
              <a:rPr lang="es-PE" sz="1800" b="1">
                <a:solidFill>
                  <a:schemeClr val="lt1"/>
                </a:solidFill>
              </a:rPr>
              <a:t> </a:t>
            </a:r>
            <a:endParaRPr sz="1800" b="1">
              <a:solidFill>
                <a:schemeClr val="lt1"/>
              </a:solidFill>
            </a:endParaRPr>
          </a:p>
          <a:p>
            <a:pPr marL="360000" marR="0" lvl="0" indent="0" algn="just"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a:ea typeface="Arial"/>
                <a:cs typeface="Arial"/>
                <a:sym typeface="Arial"/>
              </a:rPr>
              <a:t>RM N° 247-2013-MINAM</a:t>
            </a:r>
            <a:endParaRPr sz="1800" b="1"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58"/>
        <p:cNvGrpSpPr/>
        <p:nvPr/>
      </p:nvGrpSpPr>
      <p:grpSpPr>
        <a:xfrm>
          <a:off x="0" y="0"/>
          <a:ext cx="0" cy="0"/>
          <a:chOff x="0" y="0"/>
          <a:chExt cx="0" cy="0"/>
        </a:xfrm>
      </p:grpSpPr>
      <p:sp>
        <p:nvSpPr>
          <p:cNvPr id="5859" name="Google Shape;5859;p652"/>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t>Tipos de Planefa</a:t>
            </a:r>
            <a:endParaRPr sz="2700"/>
          </a:p>
        </p:txBody>
      </p:sp>
      <p:sp>
        <p:nvSpPr>
          <p:cNvPr id="5860" name="Google Shape;5860;p652"/>
          <p:cNvSpPr/>
          <p:nvPr/>
        </p:nvSpPr>
        <p:spPr>
          <a:xfrm>
            <a:off x="2162425" y="1302975"/>
            <a:ext cx="2962200" cy="6732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700" b="1">
                <a:solidFill>
                  <a:srgbClr val="FFFFFF"/>
                </a:solidFill>
              </a:rPr>
              <a:t>Planefa</a:t>
            </a:r>
            <a:endParaRPr sz="1700" b="1">
              <a:solidFill>
                <a:srgbClr val="FFFFFF"/>
              </a:solidFill>
            </a:endParaRPr>
          </a:p>
        </p:txBody>
      </p:sp>
      <p:sp>
        <p:nvSpPr>
          <p:cNvPr id="5861" name="Google Shape;5861;p652"/>
          <p:cNvSpPr/>
          <p:nvPr/>
        </p:nvSpPr>
        <p:spPr>
          <a:xfrm>
            <a:off x="6578650" y="1302975"/>
            <a:ext cx="2962200" cy="6732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700" b="1">
                <a:solidFill>
                  <a:srgbClr val="FFFFFF"/>
                </a:solidFill>
              </a:rPr>
              <a:t>Planefa simplificado</a:t>
            </a:r>
            <a:endParaRPr sz="1700" b="1">
              <a:solidFill>
                <a:srgbClr val="FFFFFF"/>
              </a:solidFill>
            </a:endParaRPr>
          </a:p>
        </p:txBody>
      </p:sp>
      <p:sp>
        <p:nvSpPr>
          <p:cNvPr id="5862" name="Google Shape;5862;p652"/>
          <p:cNvSpPr/>
          <p:nvPr/>
        </p:nvSpPr>
        <p:spPr>
          <a:xfrm>
            <a:off x="1565425" y="2102100"/>
            <a:ext cx="4156200" cy="1624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a:t>Instrumento de planificación de aplicación por parte de todas las EFA de ámbito nacional, regional o local, las cuales son priorizadas siguiendo los criterios establecidos en el Artículo 8° del Reglamento Planefa.</a:t>
            </a:r>
            <a:endParaRPr/>
          </a:p>
        </p:txBody>
      </p:sp>
      <p:sp>
        <p:nvSpPr>
          <p:cNvPr id="5863" name="Google Shape;5863;p652"/>
          <p:cNvSpPr/>
          <p:nvPr/>
        </p:nvSpPr>
        <p:spPr>
          <a:xfrm>
            <a:off x="6206050" y="2102100"/>
            <a:ext cx="4156200" cy="16248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a:t>Instrumento de planificación a través del cual una municipalidad distrital de tipo E, F o G, en su calidad de EFA local, planifica las acciones de fiscalización ambiental de su competencia.</a:t>
            </a:r>
            <a:endParaRPr/>
          </a:p>
        </p:txBody>
      </p:sp>
      <p:pic>
        <p:nvPicPr>
          <p:cNvPr id="5864" name="Google Shape;5864;p652"/>
          <p:cNvPicPr preferRelativeResize="0"/>
          <p:nvPr/>
        </p:nvPicPr>
        <p:blipFill rotWithShape="1">
          <a:blip r:embed="rId3">
            <a:alphaModFix/>
          </a:blip>
          <a:srcRect/>
          <a:stretch/>
        </p:blipFill>
        <p:spPr>
          <a:xfrm>
            <a:off x="6905025" y="3792225"/>
            <a:ext cx="2788225" cy="2831585"/>
          </a:xfrm>
          <a:prstGeom prst="rect">
            <a:avLst/>
          </a:prstGeom>
          <a:noFill/>
          <a:ln>
            <a:noFill/>
          </a:ln>
        </p:spPr>
      </p:pic>
      <p:pic>
        <p:nvPicPr>
          <p:cNvPr id="5865" name="Google Shape;5865;p652"/>
          <p:cNvPicPr preferRelativeResize="0"/>
          <p:nvPr/>
        </p:nvPicPr>
        <p:blipFill rotWithShape="1">
          <a:blip r:embed="rId4">
            <a:alphaModFix/>
          </a:blip>
          <a:srcRect l="30892" t="16852" r="32482" b="4580"/>
          <a:stretch/>
        </p:blipFill>
        <p:spPr>
          <a:xfrm>
            <a:off x="2470213" y="3852825"/>
            <a:ext cx="2346614" cy="28315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70"/>
        <p:cNvGrpSpPr/>
        <p:nvPr/>
      </p:nvGrpSpPr>
      <p:grpSpPr>
        <a:xfrm>
          <a:off x="0" y="0"/>
          <a:ext cx="0" cy="0"/>
          <a:chOff x="0" y="0"/>
          <a:chExt cx="0" cy="0"/>
        </a:xfrm>
      </p:grpSpPr>
      <p:sp>
        <p:nvSpPr>
          <p:cNvPr id="5871" name="Google Shape;5871;p653"/>
          <p:cNvSpPr/>
          <p:nvPr/>
        </p:nvSpPr>
        <p:spPr>
          <a:xfrm>
            <a:off x="3204188" y="4338105"/>
            <a:ext cx="6088121" cy="2434521"/>
          </a:xfrm>
          <a:custGeom>
            <a:avLst/>
            <a:gdLst/>
            <a:ahLst/>
            <a:cxnLst/>
            <a:rect l="l" t="t" r="r" b="b"/>
            <a:pathLst>
              <a:path w="135608" h="56878" extrusionOk="0">
                <a:moveTo>
                  <a:pt x="67804" y="0"/>
                </a:moveTo>
                <a:lnTo>
                  <a:pt x="1" y="56877"/>
                </a:lnTo>
                <a:lnTo>
                  <a:pt x="135608" y="56877"/>
                </a:lnTo>
                <a:lnTo>
                  <a:pt x="67804" y="0"/>
                </a:lnTo>
                <a:close/>
              </a:path>
            </a:pathLst>
          </a:custGeom>
          <a:solidFill>
            <a:srgbClr val="35C8BA">
              <a:alpha val="686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72" name="Google Shape;5872;p653"/>
          <p:cNvSpPr/>
          <p:nvPr/>
        </p:nvSpPr>
        <p:spPr>
          <a:xfrm>
            <a:off x="3204188" y="1747652"/>
            <a:ext cx="6088121" cy="2435890"/>
          </a:xfrm>
          <a:custGeom>
            <a:avLst/>
            <a:gdLst/>
            <a:ahLst/>
            <a:cxnLst/>
            <a:rect l="l" t="t" r="r" b="b"/>
            <a:pathLst>
              <a:path w="135608" h="56910" extrusionOk="0">
                <a:moveTo>
                  <a:pt x="1" y="1"/>
                </a:moveTo>
                <a:lnTo>
                  <a:pt x="67804" y="56910"/>
                </a:lnTo>
                <a:lnTo>
                  <a:pt x="135608" y="1"/>
                </a:lnTo>
                <a:close/>
              </a:path>
            </a:pathLst>
          </a:custGeom>
          <a:solidFill>
            <a:srgbClr val="35C8BA">
              <a:alpha val="486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73" name="Google Shape;5873;p653"/>
          <p:cNvSpPr/>
          <p:nvPr/>
        </p:nvSpPr>
        <p:spPr>
          <a:xfrm>
            <a:off x="6411875" y="1747652"/>
            <a:ext cx="5438326" cy="2453525"/>
          </a:xfrm>
          <a:custGeom>
            <a:avLst/>
            <a:gdLst/>
            <a:ahLst/>
            <a:cxnLst/>
            <a:rect l="l" t="t" r="r" b="b"/>
            <a:pathLst>
              <a:path w="124397" h="57322" extrusionOk="0">
                <a:moveTo>
                  <a:pt x="68311" y="1"/>
                </a:moveTo>
                <a:lnTo>
                  <a:pt x="1" y="57321"/>
                </a:lnTo>
                <a:lnTo>
                  <a:pt x="124397" y="57321"/>
                </a:lnTo>
                <a:lnTo>
                  <a:pt x="124397" y="1"/>
                </a:lnTo>
                <a:close/>
              </a:path>
            </a:pathLst>
          </a:custGeom>
          <a:solidFill>
            <a:srgbClr val="8CCD3A">
              <a:alpha val="486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74" name="Google Shape;5874;p653"/>
          <p:cNvSpPr/>
          <p:nvPr/>
        </p:nvSpPr>
        <p:spPr>
          <a:xfrm>
            <a:off x="6411875" y="4320472"/>
            <a:ext cx="5438326" cy="2452155"/>
          </a:xfrm>
          <a:custGeom>
            <a:avLst/>
            <a:gdLst/>
            <a:ahLst/>
            <a:cxnLst/>
            <a:rect l="l" t="t" r="r" b="b"/>
            <a:pathLst>
              <a:path w="124397" h="57290" extrusionOk="0">
                <a:moveTo>
                  <a:pt x="1" y="0"/>
                </a:moveTo>
                <a:lnTo>
                  <a:pt x="68311" y="57289"/>
                </a:lnTo>
                <a:lnTo>
                  <a:pt x="124397" y="57289"/>
                </a:lnTo>
                <a:lnTo>
                  <a:pt x="124397" y="0"/>
                </a:lnTo>
                <a:close/>
              </a:path>
            </a:pathLst>
          </a:custGeom>
          <a:solidFill>
            <a:srgbClr val="8CCD3A">
              <a:alpha val="686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75" name="Google Shape;5875;p653"/>
          <p:cNvSpPr/>
          <p:nvPr/>
        </p:nvSpPr>
        <p:spPr>
          <a:xfrm>
            <a:off x="592903" y="1747652"/>
            <a:ext cx="5493683" cy="2453525"/>
          </a:xfrm>
          <a:custGeom>
            <a:avLst/>
            <a:gdLst/>
            <a:ahLst/>
            <a:cxnLst/>
            <a:rect l="l" t="t" r="r" b="b"/>
            <a:pathLst>
              <a:path w="124397" h="57322" extrusionOk="0">
                <a:moveTo>
                  <a:pt x="0" y="1"/>
                </a:moveTo>
                <a:lnTo>
                  <a:pt x="0" y="57321"/>
                </a:lnTo>
                <a:lnTo>
                  <a:pt x="124396" y="57321"/>
                </a:lnTo>
                <a:lnTo>
                  <a:pt x="56086" y="1"/>
                </a:lnTo>
                <a:close/>
              </a:path>
            </a:pathLst>
          </a:custGeom>
          <a:solidFill>
            <a:srgbClr val="1E85BE">
              <a:alpha val="486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876" name="Google Shape;5876;p653"/>
          <p:cNvSpPr/>
          <p:nvPr/>
        </p:nvSpPr>
        <p:spPr>
          <a:xfrm>
            <a:off x="592903" y="4320472"/>
            <a:ext cx="5493683" cy="2452155"/>
          </a:xfrm>
          <a:custGeom>
            <a:avLst/>
            <a:gdLst/>
            <a:ahLst/>
            <a:cxnLst/>
            <a:rect l="l" t="t" r="r" b="b"/>
            <a:pathLst>
              <a:path w="124397" h="57290" extrusionOk="0">
                <a:moveTo>
                  <a:pt x="0" y="0"/>
                </a:moveTo>
                <a:lnTo>
                  <a:pt x="0" y="57289"/>
                </a:lnTo>
                <a:lnTo>
                  <a:pt x="56086" y="57289"/>
                </a:lnTo>
                <a:lnTo>
                  <a:pt x="124396" y="0"/>
                </a:lnTo>
                <a:close/>
              </a:path>
            </a:pathLst>
          </a:custGeom>
          <a:solidFill>
            <a:srgbClr val="1E85BE">
              <a:alpha val="686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5877" name="Google Shape;5877;p653"/>
          <p:cNvGrpSpPr/>
          <p:nvPr/>
        </p:nvGrpSpPr>
        <p:grpSpPr>
          <a:xfrm>
            <a:off x="4554924" y="3544849"/>
            <a:ext cx="820134" cy="692413"/>
            <a:chOff x="4253385" y="3097969"/>
            <a:chExt cx="615116" cy="519322"/>
          </a:xfrm>
        </p:grpSpPr>
        <p:sp>
          <p:nvSpPr>
            <p:cNvPr id="5878" name="Google Shape;5878;p653"/>
            <p:cNvSpPr/>
            <p:nvPr/>
          </p:nvSpPr>
          <p:spPr>
            <a:xfrm>
              <a:off x="4586834" y="3318353"/>
              <a:ext cx="33579" cy="154541"/>
            </a:xfrm>
            <a:custGeom>
              <a:avLst/>
              <a:gdLst/>
              <a:ahLst/>
              <a:cxnLst/>
              <a:rect l="l" t="t" r="r" b="b"/>
              <a:pathLst>
                <a:path w="1046" h="4814" extrusionOk="0">
                  <a:moveTo>
                    <a:pt x="1" y="0"/>
                  </a:moveTo>
                  <a:lnTo>
                    <a:pt x="1" y="4814"/>
                  </a:lnTo>
                  <a:lnTo>
                    <a:pt x="1046" y="4814"/>
                  </a:lnTo>
                  <a:lnTo>
                    <a:pt x="1046" y="0"/>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79" name="Google Shape;5879;p653"/>
            <p:cNvSpPr/>
            <p:nvPr/>
          </p:nvSpPr>
          <p:spPr>
            <a:xfrm>
              <a:off x="4644779" y="3247181"/>
              <a:ext cx="33611" cy="225713"/>
            </a:xfrm>
            <a:custGeom>
              <a:avLst/>
              <a:gdLst/>
              <a:ahLst/>
              <a:cxnLst/>
              <a:rect l="l" t="t" r="r" b="b"/>
              <a:pathLst>
                <a:path w="1047" h="7031" extrusionOk="0">
                  <a:moveTo>
                    <a:pt x="1" y="0"/>
                  </a:moveTo>
                  <a:lnTo>
                    <a:pt x="1" y="7031"/>
                  </a:lnTo>
                  <a:lnTo>
                    <a:pt x="1046" y="7031"/>
                  </a:lnTo>
                  <a:lnTo>
                    <a:pt x="1046" y="0"/>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0" name="Google Shape;5880;p653"/>
            <p:cNvSpPr/>
            <p:nvPr/>
          </p:nvSpPr>
          <p:spPr>
            <a:xfrm>
              <a:off x="4718005" y="3363071"/>
              <a:ext cx="33579" cy="109823"/>
            </a:xfrm>
            <a:custGeom>
              <a:avLst/>
              <a:gdLst/>
              <a:ahLst/>
              <a:cxnLst/>
              <a:rect l="l" t="t" r="r" b="b"/>
              <a:pathLst>
                <a:path w="1046" h="3421" extrusionOk="0">
                  <a:moveTo>
                    <a:pt x="0" y="1"/>
                  </a:moveTo>
                  <a:lnTo>
                    <a:pt x="0" y="3421"/>
                  </a:lnTo>
                  <a:lnTo>
                    <a:pt x="1045" y="3421"/>
                  </a:lnTo>
                  <a:lnTo>
                    <a:pt x="1045" y="1"/>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1" name="Google Shape;5881;p653"/>
            <p:cNvSpPr/>
            <p:nvPr/>
          </p:nvSpPr>
          <p:spPr>
            <a:xfrm>
              <a:off x="4783045" y="3318353"/>
              <a:ext cx="33611" cy="154541"/>
            </a:xfrm>
            <a:custGeom>
              <a:avLst/>
              <a:gdLst/>
              <a:ahLst/>
              <a:cxnLst/>
              <a:rect l="l" t="t" r="r" b="b"/>
              <a:pathLst>
                <a:path w="1047" h="4814" extrusionOk="0">
                  <a:moveTo>
                    <a:pt x="1" y="0"/>
                  </a:moveTo>
                  <a:lnTo>
                    <a:pt x="1" y="4814"/>
                  </a:lnTo>
                  <a:lnTo>
                    <a:pt x="1046" y="4814"/>
                  </a:lnTo>
                  <a:lnTo>
                    <a:pt x="1046" y="0"/>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2" name="Google Shape;5882;p653"/>
            <p:cNvSpPr/>
            <p:nvPr/>
          </p:nvSpPr>
          <p:spPr>
            <a:xfrm>
              <a:off x="4589884" y="3174983"/>
              <a:ext cx="202342" cy="175922"/>
            </a:xfrm>
            <a:custGeom>
              <a:avLst/>
              <a:gdLst/>
              <a:ahLst/>
              <a:cxnLst/>
              <a:rect l="l" t="t" r="r" b="b"/>
              <a:pathLst>
                <a:path w="6303" h="5480" extrusionOk="0">
                  <a:moveTo>
                    <a:pt x="2313" y="1"/>
                  </a:moveTo>
                  <a:lnTo>
                    <a:pt x="1" y="3960"/>
                  </a:lnTo>
                  <a:lnTo>
                    <a:pt x="254" y="4118"/>
                  </a:lnTo>
                  <a:lnTo>
                    <a:pt x="2281" y="603"/>
                  </a:lnTo>
                  <a:lnTo>
                    <a:pt x="4435" y="5480"/>
                  </a:lnTo>
                  <a:lnTo>
                    <a:pt x="6303" y="2471"/>
                  </a:lnTo>
                  <a:lnTo>
                    <a:pt x="6081" y="2313"/>
                  </a:lnTo>
                  <a:lnTo>
                    <a:pt x="4466" y="4910"/>
                  </a:lnTo>
                  <a:lnTo>
                    <a:pt x="2313" y="1"/>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3" name="Google Shape;5883;p653"/>
            <p:cNvSpPr/>
            <p:nvPr/>
          </p:nvSpPr>
          <p:spPr>
            <a:xfrm>
              <a:off x="4771873" y="3229910"/>
              <a:ext cx="30529" cy="36629"/>
            </a:xfrm>
            <a:custGeom>
              <a:avLst/>
              <a:gdLst/>
              <a:ahLst/>
              <a:cxnLst/>
              <a:rect l="l" t="t" r="r" b="b"/>
              <a:pathLst>
                <a:path w="951" h="1141" extrusionOk="0">
                  <a:moveTo>
                    <a:pt x="951" y="0"/>
                  </a:moveTo>
                  <a:lnTo>
                    <a:pt x="1" y="507"/>
                  </a:lnTo>
                  <a:lnTo>
                    <a:pt x="887" y="1140"/>
                  </a:lnTo>
                  <a:lnTo>
                    <a:pt x="951" y="0"/>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4" name="Google Shape;5884;p653"/>
            <p:cNvSpPr/>
            <p:nvPr/>
          </p:nvSpPr>
          <p:spPr>
            <a:xfrm>
              <a:off x="4538038" y="3174983"/>
              <a:ext cx="11236" cy="333513"/>
            </a:xfrm>
            <a:custGeom>
              <a:avLst/>
              <a:gdLst/>
              <a:ahLst/>
              <a:cxnLst/>
              <a:rect l="l" t="t" r="r" b="b"/>
              <a:pathLst>
                <a:path w="350" h="10389" extrusionOk="0">
                  <a:moveTo>
                    <a:pt x="1" y="1"/>
                  </a:moveTo>
                  <a:lnTo>
                    <a:pt x="1" y="10388"/>
                  </a:lnTo>
                  <a:lnTo>
                    <a:pt x="349" y="10388"/>
                  </a:lnTo>
                  <a:lnTo>
                    <a:pt x="34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5" name="Google Shape;5885;p653"/>
            <p:cNvSpPr/>
            <p:nvPr/>
          </p:nvSpPr>
          <p:spPr>
            <a:xfrm>
              <a:off x="4508568" y="3472862"/>
              <a:ext cx="359933" cy="12231"/>
            </a:xfrm>
            <a:custGeom>
              <a:avLst/>
              <a:gdLst/>
              <a:ahLst/>
              <a:cxnLst/>
              <a:rect l="l" t="t" r="r" b="b"/>
              <a:pathLst>
                <a:path w="11212" h="381" extrusionOk="0">
                  <a:moveTo>
                    <a:pt x="0" y="1"/>
                  </a:moveTo>
                  <a:lnTo>
                    <a:pt x="0" y="381"/>
                  </a:lnTo>
                  <a:lnTo>
                    <a:pt x="11211" y="381"/>
                  </a:lnTo>
                  <a:lnTo>
                    <a:pt x="1121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6" name="Google Shape;5886;p653"/>
            <p:cNvSpPr/>
            <p:nvPr/>
          </p:nvSpPr>
          <p:spPr>
            <a:xfrm>
              <a:off x="4450623" y="3329524"/>
              <a:ext cx="130144" cy="119999"/>
            </a:xfrm>
            <a:custGeom>
              <a:avLst/>
              <a:gdLst/>
              <a:ahLst/>
              <a:cxnLst/>
              <a:rect l="l" t="t" r="r" b="b"/>
              <a:pathLst>
                <a:path w="4054" h="3738" extrusionOk="0">
                  <a:moveTo>
                    <a:pt x="3072" y="1"/>
                  </a:moveTo>
                  <a:lnTo>
                    <a:pt x="0" y="2566"/>
                  </a:lnTo>
                  <a:lnTo>
                    <a:pt x="1014" y="3738"/>
                  </a:lnTo>
                  <a:lnTo>
                    <a:pt x="4054" y="1172"/>
                  </a:lnTo>
                  <a:lnTo>
                    <a:pt x="307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7" name="Google Shape;5887;p653"/>
            <p:cNvSpPr/>
            <p:nvPr/>
          </p:nvSpPr>
          <p:spPr>
            <a:xfrm>
              <a:off x="4489242" y="3097969"/>
              <a:ext cx="362983" cy="323882"/>
            </a:xfrm>
            <a:custGeom>
              <a:avLst/>
              <a:gdLst/>
              <a:ahLst/>
              <a:cxnLst/>
              <a:rect l="l" t="t" r="r" b="b"/>
              <a:pathLst>
                <a:path w="11307" h="10089" extrusionOk="0">
                  <a:moveTo>
                    <a:pt x="5646" y="1"/>
                  </a:moveTo>
                  <a:cubicBezTo>
                    <a:pt x="4505" y="1"/>
                    <a:pt x="3358" y="382"/>
                    <a:pt x="2407" y="1165"/>
                  </a:cubicBezTo>
                  <a:cubicBezTo>
                    <a:pt x="286" y="2970"/>
                    <a:pt x="1" y="6169"/>
                    <a:pt x="1774" y="8290"/>
                  </a:cubicBezTo>
                  <a:cubicBezTo>
                    <a:pt x="2783" y="9476"/>
                    <a:pt x="4216" y="10088"/>
                    <a:pt x="5661" y="10088"/>
                  </a:cubicBezTo>
                  <a:cubicBezTo>
                    <a:pt x="6802" y="10088"/>
                    <a:pt x="7949" y="9706"/>
                    <a:pt x="8900" y="8924"/>
                  </a:cubicBezTo>
                  <a:cubicBezTo>
                    <a:pt x="11021" y="7119"/>
                    <a:pt x="11306" y="3952"/>
                    <a:pt x="9533" y="1798"/>
                  </a:cubicBezTo>
                  <a:cubicBezTo>
                    <a:pt x="8524" y="613"/>
                    <a:pt x="7091" y="1"/>
                    <a:pt x="5646" y="1"/>
                  </a:cubicBezTo>
                  <a:close/>
                </a:path>
              </a:pathLst>
            </a:custGeom>
            <a:solidFill>
              <a:srgbClr val="FFFFFF">
                <a:alpha val="2157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8" name="Google Shape;5888;p653"/>
            <p:cNvSpPr/>
            <p:nvPr/>
          </p:nvSpPr>
          <p:spPr>
            <a:xfrm>
              <a:off x="4489242" y="3097969"/>
              <a:ext cx="362983" cy="323882"/>
            </a:xfrm>
            <a:custGeom>
              <a:avLst/>
              <a:gdLst/>
              <a:ahLst/>
              <a:cxnLst/>
              <a:rect l="l" t="t" r="r" b="b"/>
              <a:pathLst>
                <a:path w="11307" h="10089" extrusionOk="0">
                  <a:moveTo>
                    <a:pt x="5655" y="1337"/>
                  </a:moveTo>
                  <a:cubicBezTo>
                    <a:pt x="6716" y="1337"/>
                    <a:pt x="7764" y="1788"/>
                    <a:pt x="8488" y="2653"/>
                  </a:cubicBezTo>
                  <a:cubicBezTo>
                    <a:pt x="9818" y="4237"/>
                    <a:pt x="9596" y="6580"/>
                    <a:pt x="8045" y="7879"/>
                  </a:cubicBezTo>
                  <a:cubicBezTo>
                    <a:pt x="7344" y="8467"/>
                    <a:pt x="6494" y="8752"/>
                    <a:pt x="5652" y="8752"/>
                  </a:cubicBezTo>
                  <a:cubicBezTo>
                    <a:pt x="4591" y="8752"/>
                    <a:pt x="3543" y="8300"/>
                    <a:pt x="2819" y="7435"/>
                  </a:cubicBezTo>
                  <a:cubicBezTo>
                    <a:pt x="1489" y="5852"/>
                    <a:pt x="1711" y="3508"/>
                    <a:pt x="3263" y="2210"/>
                  </a:cubicBezTo>
                  <a:cubicBezTo>
                    <a:pt x="3963" y="1621"/>
                    <a:pt x="4813" y="1337"/>
                    <a:pt x="5655" y="1337"/>
                  </a:cubicBezTo>
                  <a:close/>
                  <a:moveTo>
                    <a:pt x="5646" y="1"/>
                  </a:moveTo>
                  <a:cubicBezTo>
                    <a:pt x="4505" y="1"/>
                    <a:pt x="3358" y="382"/>
                    <a:pt x="2407" y="1165"/>
                  </a:cubicBezTo>
                  <a:cubicBezTo>
                    <a:pt x="286" y="2970"/>
                    <a:pt x="1" y="6169"/>
                    <a:pt x="1774" y="8290"/>
                  </a:cubicBezTo>
                  <a:cubicBezTo>
                    <a:pt x="2783" y="9476"/>
                    <a:pt x="4216" y="10088"/>
                    <a:pt x="5661" y="10088"/>
                  </a:cubicBezTo>
                  <a:cubicBezTo>
                    <a:pt x="6802" y="10088"/>
                    <a:pt x="7949" y="9706"/>
                    <a:pt x="8900" y="8924"/>
                  </a:cubicBezTo>
                  <a:cubicBezTo>
                    <a:pt x="11021" y="7119"/>
                    <a:pt x="11306" y="3952"/>
                    <a:pt x="9533" y="1798"/>
                  </a:cubicBezTo>
                  <a:cubicBezTo>
                    <a:pt x="8524" y="613"/>
                    <a:pt x="7091" y="1"/>
                    <a:pt x="56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89" name="Google Shape;5889;p653"/>
            <p:cNvSpPr/>
            <p:nvPr/>
          </p:nvSpPr>
          <p:spPr>
            <a:xfrm>
              <a:off x="4253385" y="3373826"/>
              <a:ext cx="272486" cy="243465"/>
            </a:xfrm>
            <a:custGeom>
              <a:avLst/>
              <a:gdLst/>
              <a:ahLst/>
              <a:cxnLst/>
              <a:rect l="l" t="t" r="r" b="b"/>
              <a:pathLst>
                <a:path w="8488" h="7584" extrusionOk="0">
                  <a:moveTo>
                    <a:pt x="6560" y="1"/>
                  </a:moveTo>
                  <a:cubicBezTo>
                    <a:pt x="6396" y="1"/>
                    <a:pt x="6225" y="57"/>
                    <a:pt x="6081" y="172"/>
                  </a:cubicBezTo>
                  <a:lnTo>
                    <a:pt x="349" y="4986"/>
                  </a:lnTo>
                  <a:cubicBezTo>
                    <a:pt x="32" y="5208"/>
                    <a:pt x="0" y="5651"/>
                    <a:pt x="254" y="5968"/>
                  </a:cubicBezTo>
                  <a:lnTo>
                    <a:pt x="1394" y="7330"/>
                  </a:lnTo>
                  <a:cubicBezTo>
                    <a:pt x="1539" y="7493"/>
                    <a:pt x="1746" y="7583"/>
                    <a:pt x="1951" y="7583"/>
                  </a:cubicBezTo>
                  <a:cubicBezTo>
                    <a:pt x="2103" y="7583"/>
                    <a:pt x="2254" y="7533"/>
                    <a:pt x="2376" y="7425"/>
                  </a:cubicBezTo>
                  <a:lnTo>
                    <a:pt x="8139" y="2611"/>
                  </a:lnTo>
                  <a:cubicBezTo>
                    <a:pt x="8424" y="2358"/>
                    <a:pt x="8488" y="1914"/>
                    <a:pt x="8234" y="1629"/>
                  </a:cubicBezTo>
                  <a:lnTo>
                    <a:pt x="7063" y="236"/>
                  </a:lnTo>
                  <a:cubicBezTo>
                    <a:pt x="6942" y="81"/>
                    <a:pt x="6756" y="1"/>
                    <a:pt x="6560" y="1"/>
                  </a:cubicBezTo>
                  <a:close/>
                </a:path>
              </a:pathLst>
            </a:custGeom>
            <a:solidFill>
              <a:srgbClr val="2228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90" name="Google Shape;5890;p653"/>
            <p:cNvSpPr/>
            <p:nvPr/>
          </p:nvSpPr>
          <p:spPr>
            <a:xfrm>
              <a:off x="4498392" y="3348850"/>
              <a:ext cx="82375" cy="88474"/>
            </a:xfrm>
            <a:custGeom>
              <a:avLst/>
              <a:gdLst/>
              <a:ahLst/>
              <a:cxnLst/>
              <a:rect l="l" t="t" r="r" b="b"/>
              <a:pathLst>
                <a:path w="2566" h="2756" extrusionOk="0">
                  <a:moveTo>
                    <a:pt x="2059" y="0"/>
                  </a:moveTo>
                  <a:lnTo>
                    <a:pt x="1" y="1679"/>
                  </a:lnTo>
                  <a:cubicBezTo>
                    <a:pt x="1" y="1679"/>
                    <a:pt x="1" y="2344"/>
                    <a:pt x="1" y="2756"/>
                  </a:cubicBezTo>
                  <a:lnTo>
                    <a:pt x="2566" y="602"/>
                  </a:lnTo>
                  <a:lnTo>
                    <a:pt x="2059" y="0"/>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91" name="Google Shape;5891;p653"/>
            <p:cNvSpPr/>
            <p:nvPr/>
          </p:nvSpPr>
          <p:spPr>
            <a:xfrm>
              <a:off x="4280833" y="3402718"/>
              <a:ext cx="245038" cy="214573"/>
            </a:xfrm>
            <a:custGeom>
              <a:avLst/>
              <a:gdLst/>
              <a:ahLst/>
              <a:cxnLst/>
              <a:rect l="l" t="t" r="r" b="b"/>
              <a:pathLst>
                <a:path w="7633" h="6684" extrusionOk="0">
                  <a:moveTo>
                    <a:pt x="6778" y="1"/>
                  </a:moveTo>
                  <a:lnTo>
                    <a:pt x="0" y="5765"/>
                  </a:lnTo>
                  <a:lnTo>
                    <a:pt x="539" y="6430"/>
                  </a:lnTo>
                  <a:cubicBezTo>
                    <a:pt x="684" y="6593"/>
                    <a:pt x="891" y="6683"/>
                    <a:pt x="1096" y="6683"/>
                  </a:cubicBezTo>
                  <a:cubicBezTo>
                    <a:pt x="1248" y="6683"/>
                    <a:pt x="1399" y="6633"/>
                    <a:pt x="1521" y="6525"/>
                  </a:cubicBezTo>
                  <a:lnTo>
                    <a:pt x="7284" y="1711"/>
                  </a:lnTo>
                  <a:cubicBezTo>
                    <a:pt x="7569" y="1458"/>
                    <a:pt x="7633" y="1014"/>
                    <a:pt x="7379" y="729"/>
                  </a:cubicBezTo>
                  <a:lnTo>
                    <a:pt x="6778" y="1"/>
                  </a:lnTo>
                  <a:close/>
                </a:path>
              </a:pathLst>
            </a:custGeom>
            <a:solidFill>
              <a:srgbClr val="1B1F2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92" name="Google Shape;5892;p653"/>
            <p:cNvSpPr/>
            <p:nvPr/>
          </p:nvSpPr>
          <p:spPr>
            <a:xfrm>
              <a:off x="4546192" y="3155689"/>
              <a:ext cx="306033" cy="266900"/>
            </a:xfrm>
            <a:custGeom>
              <a:avLst/>
              <a:gdLst/>
              <a:ahLst/>
              <a:cxnLst/>
              <a:rect l="l" t="t" r="r" b="b"/>
              <a:pathLst>
                <a:path w="9533" h="8314" extrusionOk="0">
                  <a:moveTo>
                    <a:pt x="7759" y="0"/>
                  </a:moveTo>
                  <a:lnTo>
                    <a:pt x="6714" y="855"/>
                  </a:lnTo>
                  <a:cubicBezTo>
                    <a:pt x="8044" y="2439"/>
                    <a:pt x="7822" y="4782"/>
                    <a:pt x="6271" y="6081"/>
                  </a:cubicBezTo>
                  <a:cubicBezTo>
                    <a:pt x="5570" y="6669"/>
                    <a:pt x="4720" y="6954"/>
                    <a:pt x="3878" y="6954"/>
                  </a:cubicBezTo>
                  <a:cubicBezTo>
                    <a:pt x="2817" y="6954"/>
                    <a:pt x="1769" y="6502"/>
                    <a:pt x="1045" y="5637"/>
                  </a:cubicBezTo>
                  <a:lnTo>
                    <a:pt x="0" y="6492"/>
                  </a:lnTo>
                  <a:cubicBezTo>
                    <a:pt x="1007" y="7694"/>
                    <a:pt x="2438" y="8313"/>
                    <a:pt x="3880" y="8313"/>
                  </a:cubicBezTo>
                  <a:cubicBezTo>
                    <a:pt x="5023" y="8313"/>
                    <a:pt x="6173" y="7924"/>
                    <a:pt x="7126" y="7126"/>
                  </a:cubicBezTo>
                  <a:cubicBezTo>
                    <a:pt x="9247" y="5321"/>
                    <a:pt x="9532" y="2154"/>
                    <a:pt x="7759"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93" name="Google Shape;5893;p653"/>
            <p:cNvSpPr/>
            <p:nvPr/>
          </p:nvSpPr>
          <p:spPr>
            <a:xfrm>
              <a:off x="4346900" y="3181981"/>
              <a:ext cx="98651" cy="94863"/>
            </a:xfrm>
            <a:custGeom>
              <a:avLst/>
              <a:gdLst/>
              <a:ahLst/>
              <a:cxnLst/>
              <a:rect l="l" t="t" r="r" b="b"/>
              <a:pathLst>
                <a:path w="3073" h="2955" extrusionOk="0">
                  <a:moveTo>
                    <a:pt x="1561" y="0"/>
                  </a:moveTo>
                  <a:cubicBezTo>
                    <a:pt x="790" y="0"/>
                    <a:pt x="156" y="583"/>
                    <a:pt x="96" y="1366"/>
                  </a:cubicBezTo>
                  <a:cubicBezTo>
                    <a:pt x="1" y="2158"/>
                    <a:pt x="603" y="2887"/>
                    <a:pt x="1426" y="2950"/>
                  </a:cubicBezTo>
                  <a:cubicBezTo>
                    <a:pt x="1466" y="2953"/>
                    <a:pt x="1505" y="2954"/>
                    <a:pt x="1545" y="2954"/>
                  </a:cubicBezTo>
                  <a:cubicBezTo>
                    <a:pt x="2315" y="2954"/>
                    <a:pt x="2949" y="2372"/>
                    <a:pt x="3010" y="1588"/>
                  </a:cubicBezTo>
                  <a:cubicBezTo>
                    <a:pt x="3073" y="796"/>
                    <a:pt x="2471" y="68"/>
                    <a:pt x="1679" y="5"/>
                  </a:cubicBezTo>
                  <a:cubicBezTo>
                    <a:pt x="1640" y="2"/>
                    <a:pt x="1600" y="0"/>
                    <a:pt x="1561" y="0"/>
                  </a:cubicBezTo>
                  <a:close/>
                </a:path>
              </a:pathLst>
            </a:custGeom>
            <a:solidFill>
              <a:srgbClr val="FDFBF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94" name="Google Shape;5894;p653"/>
            <p:cNvSpPr/>
            <p:nvPr/>
          </p:nvSpPr>
          <p:spPr>
            <a:xfrm>
              <a:off x="4307253" y="3139799"/>
              <a:ext cx="187093" cy="181829"/>
            </a:xfrm>
            <a:custGeom>
              <a:avLst/>
              <a:gdLst/>
              <a:ahLst/>
              <a:cxnLst/>
              <a:rect l="l" t="t" r="r" b="b"/>
              <a:pathLst>
                <a:path w="5828" h="5664" extrusionOk="0">
                  <a:moveTo>
                    <a:pt x="3250" y="0"/>
                  </a:moveTo>
                  <a:cubicBezTo>
                    <a:pt x="3094" y="0"/>
                    <a:pt x="2978" y="80"/>
                    <a:pt x="2978" y="179"/>
                  </a:cubicBezTo>
                  <a:cubicBezTo>
                    <a:pt x="2978" y="274"/>
                    <a:pt x="3104" y="400"/>
                    <a:pt x="3326" y="432"/>
                  </a:cubicBezTo>
                  <a:cubicBezTo>
                    <a:pt x="4149" y="590"/>
                    <a:pt x="4846" y="1255"/>
                    <a:pt x="5100" y="2079"/>
                  </a:cubicBezTo>
                  <a:cubicBezTo>
                    <a:pt x="5353" y="2870"/>
                    <a:pt x="5163" y="3820"/>
                    <a:pt x="4561" y="4454"/>
                  </a:cubicBezTo>
                  <a:cubicBezTo>
                    <a:pt x="4108" y="4957"/>
                    <a:pt x="3436" y="5240"/>
                    <a:pt x="2766" y="5240"/>
                  </a:cubicBezTo>
                  <a:cubicBezTo>
                    <a:pt x="2592" y="5240"/>
                    <a:pt x="2419" y="5221"/>
                    <a:pt x="2249" y="5182"/>
                  </a:cubicBezTo>
                  <a:cubicBezTo>
                    <a:pt x="1426" y="4992"/>
                    <a:pt x="729" y="4327"/>
                    <a:pt x="476" y="3504"/>
                  </a:cubicBezTo>
                  <a:cubicBezTo>
                    <a:pt x="413" y="3345"/>
                    <a:pt x="318" y="3187"/>
                    <a:pt x="191" y="3187"/>
                  </a:cubicBezTo>
                  <a:cubicBezTo>
                    <a:pt x="64" y="3219"/>
                    <a:pt x="1" y="3409"/>
                    <a:pt x="64" y="3630"/>
                  </a:cubicBezTo>
                  <a:cubicBezTo>
                    <a:pt x="349" y="4612"/>
                    <a:pt x="1173" y="5372"/>
                    <a:pt x="2154" y="5594"/>
                  </a:cubicBezTo>
                  <a:cubicBezTo>
                    <a:pt x="2360" y="5640"/>
                    <a:pt x="2570" y="5663"/>
                    <a:pt x="2780" y="5663"/>
                  </a:cubicBezTo>
                  <a:cubicBezTo>
                    <a:pt x="3570" y="5663"/>
                    <a:pt x="4352" y="5339"/>
                    <a:pt x="4878" y="4739"/>
                  </a:cubicBezTo>
                  <a:cubicBezTo>
                    <a:pt x="5575" y="4010"/>
                    <a:pt x="5828" y="2902"/>
                    <a:pt x="5511" y="1952"/>
                  </a:cubicBezTo>
                  <a:cubicBezTo>
                    <a:pt x="5226" y="970"/>
                    <a:pt x="4371" y="210"/>
                    <a:pt x="3389" y="20"/>
                  </a:cubicBezTo>
                  <a:cubicBezTo>
                    <a:pt x="3341" y="6"/>
                    <a:pt x="3294" y="0"/>
                    <a:pt x="3250" y="0"/>
                  </a:cubicBezTo>
                  <a:close/>
                </a:path>
              </a:pathLst>
            </a:custGeom>
            <a:solidFill>
              <a:srgbClr val="2228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95" name="Google Shape;5895;p653"/>
            <p:cNvSpPr/>
            <p:nvPr/>
          </p:nvSpPr>
          <p:spPr>
            <a:xfrm>
              <a:off x="4297462" y="3224678"/>
              <a:ext cx="40321" cy="41573"/>
            </a:xfrm>
            <a:custGeom>
              <a:avLst/>
              <a:gdLst/>
              <a:ahLst/>
              <a:cxnLst/>
              <a:rect l="l" t="t" r="r" b="b"/>
              <a:pathLst>
                <a:path w="1256" h="1295" extrusionOk="0">
                  <a:moveTo>
                    <a:pt x="468" y="1"/>
                  </a:moveTo>
                  <a:cubicBezTo>
                    <a:pt x="411" y="1"/>
                    <a:pt x="351" y="41"/>
                    <a:pt x="306" y="131"/>
                  </a:cubicBezTo>
                  <a:cubicBezTo>
                    <a:pt x="148" y="385"/>
                    <a:pt x="52" y="701"/>
                    <a:pt x="21" y="1050"/>
                  </a:cubicBezTo>
                  <a:cubicBezTo>
                    <a:pt x="1" y="1210"/>
                    <a:pt x="32" y="1294"/>
                    <a:pt x="89" y="1294"/>
                  </a:cubicBezTo>
                  <a:cubicBezTo>
                    <a:pt x="122" y="1294"/>
                    <a:pt x="164" y="1266"/>
                    <a:pt x="211" y="1208"/>
                  </a:cubicBezTo>
                  <a:lnTo>
                    <a:pt x="306" y="1113"/>
                  </a:lnTo>
                  <a:cubicBezTo>
                    <a:pt x="464" y="986"/>
                    <a:pt x="718" y="923"/>
                    <a:pt x="908" y="923"/>
                  </a:cubicBezTo>
                  <a:lnTo>
                    <a:pt x="1034" y="923"/>
                  </a:lnTo>
                  <a:cubicBezTo>
                    <a:pt x="1224" y="923"/>
                    <a:pt x="1256" y="828"/>
                    <a:pt x="1129" y="733"/>
                  </a:cubicBezTo>
                  <a:cubicBezTo>
                    <a:pt x="939" y="575"/>
                    <a:pt x="749" y="385"/>
                    <a:pt x="623" y="131"/>
                  </a:cubicBezTo>
                  <a:cubicBezTo>
                    <a:pt x="589" y="49"/>
                    <a:pt x="530" y="1"/>
                    <a:pt x="468" y="1"/>
                  </a:cubicBezTo>
                  <a:close/>
                </a:path>
              </a:pathLst>
            </a:custGeom>
            <a:solidFill>
              <a:srgbClr val="2228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96" name="Google Shape;5896;p653"/>
            <p:cNvSpPr/>
            <p:nvPr/>
          </p:nvSpPr>
          <p:spPr>
            <a:xfrm>
              <a:off x="4384524" y="3168883"/>
              <a:ext cx="16308" cy="68154"/>
            </a:xfrm>
            <a:custGeom>
              <a:avLst/>
              <a:gdLst/>
              <a:ahLst/>
              <a:cxnLst/>
              <a:rect l="l" t="t" r="r" b="b"/>
              <a:pathLst>
                <a:path w="508" h="2123" extrusionOk="0">
                  <a:moveTo>
                    <a:pt x="349" y="1"/>
                  </a:moveTo>
                  <a:cubicBezTo>
                    <a:pt x="222" y="1"/>
                    <a:pt x="159" y="96"/>
                    <a:pt x="127" y="223"/>
                  </a:cubicBezTo>
                  <a:lnTo>
                    <a:pt x="1" y="1869"/>
                  </a:lnTo>
                  <a:cubicBezTo>
                    <a:pt x="1" y="1996"/>
                    <a:pt x="64" y="2123"/>
                    <a:pt x="159" y="2123"/>
                  </a:cubicBezTo>
                  <a:cubicBezTo>
                    <a:pt x="254" y="2123"/>
                    <a:pt x="349" y="2028"/>
                    <a:pt x="349" y="1901"/>
                  </a:cubicBezTo>
                  <a:lnTo>
                    <a:pt x="507" y="254"/>
                  </a:lnTo>
                  <a:cubicBezTo>
                    <a:pt x="507" y="128"/>
                    <a:pt x="444" y="1"/>
                    <a:pt x="349" y="1"/>
                  </a:cubicBez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97" name="Google Shape;5897;p653"/>
            <p:cNvSpPr/>
            <p:nvPr/>
          </p:nvSpPr>
          <p:spPr>
            <a:xfrm>
              <a:off x="4384524" y="3225833"/>
              <a:ext cx="57977" cy="62054"/>
            </a:xfrm>
            <a:custGeom>
              <a:avLst/>
              <a:gdLst/>
              <a:ahLst/>
              <a:cxnLst/>
              <a:rect l="l" t="t" r="r" b="b"/>
              <a:pathLst>
                <a:path w="1806" h="1933" extrusionOk="0">
                  <a:moveTo>
                    <a:pt x="113" y="0"/>
                  </a:moveTo>
                  <a:cubicBezTo>
                    <a:pt x="82" y="0"/>
                    <a:pt x="53" y="11"/>
                    <a:pt x="32" y="32"/>
                  </a:cubicBezTo>
                  <a:lnTo>
                    <a:pt x="191" y="32"/>
                  </a:lnTo>
                  <a:cubicBezTo>
                    <a:pt x="127" y="95"/>
                    <a:pt x="1" y="222"/>
                    <a:pt x="96" y="349"/>
                  </a:cubicBezTo>
                  <a:lnTo>
                    <a:pt x="1457" y="1806"/>
                  </a:lnTo>
                  <a:cubicBezTo>
                    <a:pt x="1521" y="1890"/>
                    <a:pt x="1612" y="1932"/>
                    <a:pt x="1685" y="1932"/>
                  </a:cubicBezTo>
                  <a:cubicBezTo>
                    <a:pt x="1721" y="1932"/>
                    <a:pt x="1753" y="1922"/>
                    <a:pt x="1774" y="1901"/>
                  </a:cubicBezTo>
                  <a:cubicBezTo>
                    <a:pt x="1806" y="1837"/>
                    <a:pt x="1806" y="1711"/>
                    <a:pt x="1679" y="1584"/>
                  </a:cubicBezTo>
                  <a:lnTo>
                    <a:pt x="317" y="127"/>
                  </a:lnTo>
                  <a:cubicBezTo>
                    <a:pt x="254" y="43"/>
                    <a:pt x="177" y="0"/>
                    <a:pt x="113" y="0"/>
                  </a:cubicBez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98" name="Google Shape;5898;p653"/>
            <p:cNvSpPr/>
            <p:nvPr/>
          </p:nvSpPr>
          <p:spPr>
            <a:xfrm>
              <a:off x="4335728" y="3137583"/>
              <a:ext cx="154574" cy="184044"/>
            </a:xfrm>
            <a:custGeom>
              <a:avLst/>
              <a:gdLst/>
              <a:ahLst/>
              <a:cxnLst/>
              <a:rect l="l" t="t" r="r" b="b"/>
              <a:pathLst>
                <a:path w="4815" h="5733" extrusionOk="0">
                  <a:moveTo>
                    <a:pt x="1888" y="1"/>
                  </a:moveTo>
                  <a:cubicBezTo>
                    <a:pt x="1311" y="1"/>
                    <a:pt x="730" y="172"/>
                    <a:pt x="254" y="501"/>
                  </a:cubicBezTo>
                  <a:cubicBezTo>
                    <a:pt x="64" y="659"/>
                    <a:pt x="1" y="849"/>
                    <a:pt x="96" y="944"/>
                  </a:cubicBezTo>
                  <a:cubicBezTo>
                    <a:pt x="117" y="965"/>
                    <a:pt x="152" y="976"/>
                    <a:pt x="195" y="976"/>
                  </a:cubicBezTo>
                  <a:cubicBezTo>
                    <a:pt x="282" y="976"/>
                    <a:pt x="402" y="934"/>
                    <a:pt x="507" y="849"/>
                  </a:cubicBezTo>
                  <a:cubicBezTo>
                    <a:pt x="909" y="575"/>
                    <a:pt x="1396" y="438"/>
                    <a:pt x="1887" y="438"/>
                  </a:cubicBezTo>
                  <a:cubicBezTo>
                    <a:pt x="2248" y="438"/>
                    <a:pt x="2611" y="512"/>
                    <a:pt x="2946" y="659"/>
                  </a:cubicBezTo>
                  <a:cubicBezTo>
                    <a:pt x="3706" y="1039"/>
                    <a:pt x="4244" y="1831"/>
                    <a:pt x="4308" y="2686"/>
                  </a:cubicBezTo>
                  <a:cubicBezTo>
                    <a:pt x="4371" y="3541"/>
                    <a:pt x="3959" y="4396"/>
                    <a:pt x="3231" y="4871"/>
                  </a:cubicBezTo>
                  <a:cubicBezTo>
                    <a:pt x="2833" y="5161"/>
                    <a:pt x="2352" y="5306"/>
                    <a:pt x="1871" y="5306"/>
                  </a:cubicBezTo>
                  <a:cubicBezTo>
                    <a:pt x="1510" y="5306"/>
                    <a:pt x="1150" y="5224"/>
                    <a:pt x="824" y="5061"/>
                  </a:cubicBezTo>
                  <a:cubicBezTo>
                    <a:pt x="729" y="5014"/>
                    <a:pt x="634" y="4990"/>
                    <a:pt x="555" y="4990"/>
                  </a:cubicBezTo>
                  <a:cubicBezTo>
                    <a:pt x="476" y="4990"/>
                    <a:pt x="412" y="5014"/>
                    <a:pt x="381" y="5061"/>
                  </a:cubicBezTo>
                  <a:cubicBezTo>
                    <a:pt x="317" y="5156"/>
                    <a:pt x="412" y="5346"/>
                    <a:pt x="634" y="5441"/>
                  </a:cubicBezTo>
                  <a:cubicBezTo>
                    <a:pt x="1022" y="5635"/>
                    <a:pt x="1458" y="5732"/>
                    <a:pt x="1896" y="5732"/>
                  </a:cubicBezTo>
                  <a:cubicBezTo>
                    <a:pt x="2458" y="5732"/>
                    <a:pt x="3021" y="5572"/>
                    <a:pt x="3484" y="5251"/>
                  </a:cubicBezTo>
                  <a:cubicBezTo>
                    <a:pt x="4308" y="4681"/>
                    <a:pt x="4814" y="3668"/>
                    <a:pt x="4719" y="2654"/>
                  </a:cubicBezTo>
                  <a:cubicBezTo>
                    <a:pt x="4656" y="1673"/>
                    <a:pt x="4023" y="723"/>
                    <a:pt x="3104" y="279"/>
                  </a:cubicBezTo>
                  <a:cubicBezTo>
                    <a:pt x="2730" y="92"/>
                    <a:pt x="2310" y="1"/>
                    <a:pt x="1888" y="1"/>
                  </a:cubicBezTo>
                  <a:close/>
                </a:path>
              </a:pathLst>
            </a:custGeom>
            <a:solidFill>
              <a:srgbClr val="2228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5899" name="Google Shape;5899;p653"/>
          <p:cNvGrpSpPr/>
          <p:nvPr/>
        </p:nvGrpSpPr>
        <p:grpSpPr>
          <a:xfrm>
            <a:off x="6972693" y="3544954"/>
            <a:ext cx="999048" cy="692241"/>
            <a:chOff x="518195" y="3098065"/>
            <a:chExt cx="749305" cy="519194"/>
          </a:xfrm>
        </p:grpSpPr>
        <p:sp>
          <p:nvSpPr>
            <p:cNvPr id="5900" name="Google Shape;5900;p653"/>
            <p:cNvSpPr/>
            <p:nvPr/>
          </p:nvSpPr>
          <p:spPr>
            <a:xfrm>
              <a:off x="582240" y="3127214"/>
              <a:ext cx="245038" cy="490045"/>
            </a:xfrm>
            <a:custGeom>
              <a:avLst/>
              <a:gdLst/>
              <a:ahLst/>
              <a:cxnLst/>
              <a:rect l="l" t="t" r="r" b="b"/>
              <a:pathLst>
                <a:path w="7633" h="15265" extrusionOk="0">
                  <a:moveTo>
                    <a:pt x="7633" y="1"/>
                  </a:moveTo>
                  <a:cubicBezTo>
                    <a:pt x="3421" y="1"/>
                    <a:pt x="0" y="3421"/>
                    <a:pt x="0" y="7633"/>
                  </a:cubicBezTo>
                  <a:cubicBezTo>
                    <a:pt x="0" y="11845"/>
                    <a:pt x="3421" y="15265"/>
                    <a:pt x="7633" y="15265"/>
                  </a:cubicBezTo>
                  <a:lnTo>
                    <a:pt x="7633" y="14188"/>
                  </a:lnTo>
                  <a:cubicBezTo>
                    <a:pt x="3991" y="14188"/>
                    <a:pt x="1045" y="11243"/>
                    <a:pt x="1045" y="7633"/>
                  </a:cubicBezTo>
                  <a:cubicBezTo>
                    <a:pt x="1045" y="3991"/>
                    <a:pt x="3991" y="1046"/>
                    <a:pt x="7633" y="1046"/>
                  </a:cubicBezTo>
                  <a:lnTo>
                    <a:pt x="7633" y="1"/>
                  </a:ln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01" name="Google Shape;5901;p653"/>
            <p:cNvSpPr/>
            <p:nvPr/>
          </p:nvSpPr>
          <p:spPr>
            <a:xfrm>
              <a:off x="615787" y="3160761"/>
              <a:ext cx="211491" cy="421955"/>
            </a:xfrm>
            <a:custGeom>
              <a:avLst/>
              <a:gdLst/>
              <a:ahLst/>
              <a:cxnLst/>
              <a:rect l="l" t="t" r="r" b="b"/>
              <a:pathLst>
                <a:path w="6588" h="13144" extrusionOk="0">
                  <a:moveTo>
                    <a:pt x="6588" y="1"/>
                  </a:moveTo>
                  <a:cubicBezTo>
                    <a:pt x="2946" y="1"/>
                    <a:pt x="0" y="2946"/>
                    <a:pt x="0" y="6588"/>
                  </a:cubicBezTo>
                  <a:cubicBezTo>
                    <a:pt x="0" y="10198"/>
                    <a:pt x="2946" y="13143"/>
                    <a:pt x="6588" y="13143"/>
                  </a:cubicBezTo>
                  <a:lnTo>
                    <a:pt x="6588" y="12098"/>
                  </a:lnTo>
                  <a:cubicBezTo>
                    <a:pt x="3547" y="12098"/>
                    <a:pt x="1077" y="9628"/>
                    <a:pt x="1077" y="6588"/>
                  </a:cubicBezTo>
                  <a:cubicBezTo>
                    <a:pt x="1077" y="3548"/>
                    <a:pt x="3547" y="1077"/>
                    <a:pt x="6588" y="1077"/>
                  </a:cubicBezTo>
                  <a:lnTo>
                    <a:pt x="6588"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02" name="Google Shape;5902;p653"/>
            <p:cNvSpPr/>
            <p:nvPr/>
          </p:nvSpPr>
          <p:spPr>
            <a:xfrm>
              <a:off x="650361" y="3195336"/>
              <a:ext cx="176917" cy="352806"/>
            </a:xfrm>
            <a:custGeom>
              <a:avLst/>
              <a:gdLst/>
              <a:ahLst/>
              <a:cxnLst/>
              <a:rect l="l" t="t" r="r" b="b"/>
              <a:pathLst>
                <a:path w="5511" h="10990" extrusionOk="0">
                  <a:moveTo>
                    <a:pt x="5511" y="0"/>
                  </a:moveTo>
                  <a:cubicBezTo>
                    <a:pt x="2470" y="0"/>
                    <a:pt x="0" y="2471"/>
                    <a:pt x="0" y="5511"/>
                  </a:cubicBezTo>
                  <a:cubicBezTo>
                    <a:pt x="0" y="8551"/>
                    <a:pt x="2470" y="10989"/>
                    <a:pt x="5511" y="10989"/>
                  </a:cubicBezTo>
                  <a:lnTo>
                    <a:pt x="5511" y="9944"/>
                  </a:lnTo>
                  <a:cubicBezTo>
                    <a:pt x="3072" y="9944"/>
                    <a:pt x="1077" y="7949"/>
                    <a:pt x="1077" y="5511"/>
                  </a:cubicBezTo>
                  <a:cubicBezTo>
                    <a:pt x="1077" y="3072"/>
                    <a:pt x="3072" y="1077"/>
                    <a:pt x="5511" y="1077"/>
                  </a:cubicBezTo>
                  <a:lnTo>
                    <a:pt x="5511" y="0"/>
                  </a:ln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03" name="Google Shape;5903;p653"/>
            <p:cNvSpPr/>
            <p:nvPr/>
          </p:nvSpPr>
          <p:spPr>
            <a:xfrm>
              <a:off x="684904" y="3229910"/>
              <a:ext cx="142375" cy="284685"/>
            </a:xfrm>
            <a:custGeom>
              <a:avLst/>
              <a:gdLst/>
              <a:ahLst/>
              <a:cxnLst/>
              <a:rect l="l" t="t" r="r" b="b"/>
              <a:pathLst>
                <a:path w="4435" h="8868" extrusionOk="0">
                  <a:moveTo>
                    <a:pt x="4435" y="0"/>
                  </a:moveTo>
                  <a:cubicBezTo>
                    <a:pt x="1996" y="0"/>
                    <a:pt x="1" y="1995"/>
                    <a:pt x="1" y="4434"/>
                  </a:cubicBezTo>
                  <a:cubicBezTo>
                    <a:pt x="1" y="6872"/>
                    <a:pt x="1996" y="8867"/>
                    <a:pt x="4435" y="8867"/>
                  </a:cubicBezTo>
                  <a:lnTo>
                    <a:pt x="4435" y="7791"/>
                  </a:lnTo>
                  <a:cubicBezTo>
                    <a:pt x="2566" y="7791"/>
                    <a:pt x="1078" y="6271"/>
                    <a:pt x="1078" y="4434"/>
                  </a:cubicBezTo>
                  <a:cubicBezTo>
                    <a:pt x="1078" y="2565"/>
                    <a:pt x="2566" y="1077"/>
                    <a:pt x="4435" y="1077"/>
                  </a:cubicBezTo>
                  <a:lnTo>
                    <a:pt x="44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04" name="Google Shape;5904;p653"/>
            <p:cNvSpPr/>
            <p:nvPr/>
          </p:nvSpPr>
          <p:spPr>
            <a:xfrm>
              <a:off x="719478" y="3264453"/>
              <a:ext cx="107800" cy="215568"/>
            </a:xfrm>
            <a:custGeom>
              <a:avLst/>
              <a:gdLst/>
              <a:ahLst/>
              <a:cxnLst/>
              <a:rect l="l" t="t" r="r" b="b"/>
              <a:pathLst>
                <a:path w="3358" h="6715" extrusionOk="0">
                  <a:moveTo>
                    <a:pt x="3358" y="1"/>
                  </a:moveTo>
                  <a:cubicBezTo>
                    <a:pt x="1489" y="1"/>
                    <a:pt x="1" y="1489"/>
                    <a:pt x="1" y="3358"/>
                  </a:cubicBezTo>
                  <a:cubicBezTo>
                    <a:pt x="1" y="5195"/>
                    <a:pt x="1489" y="6715"/>
                    <a:pt x="3358" y="6715"/>
                  </a:cubicBezTo>
                  <a:lnTo>
                    <a:pt x="3358" y="5638"/>
                  </a:lnTo>
                  <a:cubicBezTo>
                    <a:pt x="2091" y="5638"/>
                    <a:pt x="1077" y="4624"/>
                    <a:pt x="1077" y="3358"/>
                  </a:cubicBezTo>
                  <a:cubicBezTo>
                    <a:pt x="1077" y="2091"/>
                    <a:pt x="2091" y="1046"/>
                    <a:pt x="3358" y="1046"/>
                  </a:cubicBezTo>
                  <a:lnTo>
                    <a:pt x="3358" y="1"/>
                  </a:ln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05" name="Google Shape;5905;p653"/>
            <p:cNvSpPr/>
            <p:nvPr/>
          </p:nvSpPr>
          <p:spPr>
            <a:xfrm>
              <a:off x="754052" y="3298000"/>
              <a:ext cx="73226" cy="147447"/>
            </a:xfrm>
            <a:custGeom>
              <a:avLst/>
              <a:gdLst/>
              <a:ahLst/>
              <a:cxnLst/>
              <a:rect l="l" t="t" r="r" b="b"/>
              <a:pathLst>
                <a:path w="2281" h="4593" extrusionOk="0">
                  <a:moveTo>
                    <a:pt x="2281" y="1"/>
                  </a:moveTo>
                  <a:cubicBezTo>
                    <a:pt x="1014" y="1"/>
                    <a:pt x="0" y="1046"/>
                    <a:pt x="0" y="2313"/>
                  </a:cubicBezTo>
                  <a:cubicBezTo>
                    <a:pt x="0" y="3579"/>
                    <a:pt x="1014" y="4593"/>
                    <a:pt x="2281" y="4593"/>
                  </a:cubicBezTo>
                  <a:lnTo>
                    <a:pt x="2281" y="3516"/>
                  </a:lnTo>
                  <a:cubicBezTo>
                    <a:pt x="1616" y="3516"/>
                    <a:pt x="1046" y="2978"/>
                    <a:pt x="1046" y="2313"/>
                  </a:cubicBezTo>
                  <a:cubicBezTo>
                    <a:pt x="1046" y="1648"/>
                    <a:pt x="1616" y="1078"/>
                    <a:pt x="2281" y="1078"/>
                  </a:cubicBezTo>
                  <a:lnTo>
                    <a:pt x="228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06" name="Google Shape;5906;p653"/>
            <p:cNvSpPr/>
            <p:nvPr/>
          </p:nvSpPr>
          <p:spPr>
            <a:xfrm>
              <a:off x="787600" y="3332574"/>
              <a:ext cx="39679" cy="78330"/>
            </a:xfrm>
            <a:custGeom>
              <a:avLst/>
              <a:gdLst/>
              <a:ahLst/>
              <a:cxnLst/>
              <a:rect l="l" t="t" r="r" b="b"/>
              <a:pathLst>
                <a:path w="1236" h="2440" extrusionOk="0">
                  <a:moveTo>
                    <a:pt x="1236" y="1"/>
                  </a:moveTo>
                  <a:cubicBezTo>
                    <a:pt x="571" y="1"/>
                    <a:pt x="1" y="571"/>
                    <a:pt x="1" y="1236"/>
                  </a:cubicBezTo>
                  <a:cubicBezTo>
                    <a:pt x="1" y="1901"/>
                    <a:pt x="571" y="2439"/>
                    <a:pt x="1236" y="2439"/>
                  </a:cubicBezTo>
                  <a:lnTo>
                    <a:pt x="1236" y="1"/>
                  </a:ln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07" name="Google Shape;5907;p653"/>
            <p:cNvSpPr/>
            <p:nvPr/>
          </p:nvSpPr>
          <p:spPr>
            <a:xfrm>
              <a:off x="827246" y="3127214"/>
              <a:ext cx="245038" cy="490045"/>
            </a:xfrm>
            <a:custGeom>
              <a:avLst/>
              <a:gdLst/>
              <a:ahLst/>
              <a:cxnLst/>
              <a:rect l="l" t="t" r="r" b="b"/>
              <a:pathLst>
                <a:path w="7633" h="15265" extrusionOk="0">
                  <a:moveTo>
                    <a:pt x="1" y="1"/>
                  </a:moveTo>
                  <a:lnTo>
                    <a:pt x="1" y="1046"/>
                  </a:lnTo>
                  <a:cubicBezTo>
                    <a:pt x="3643" y="1046"/>
                    <a:pt x="6556" y="3991"/>
                    <a:pt x="6556" y="7633"/>
                  </a:cubicBezTo>
                  <a:cubicBezTo>
                    <a:pt x="6556" y="11243"/>
                    <a:pt x="3643" y="14188"/>
                    <a:pt x="1" y="14188"/>
                  </a:cubicBezTo>
                  <a:lnTo>
                    <a:pt x="1" y="15265"/>
                  </a:lnTo>
                  <a:cubicBezTo>
                    <a:pt x="4213" y="15265"/>
                    <a:pt x="7633" y="11845"/>
                    <a:pt x="7633" y="7633"/>
                  </a:cubicBezTo>
                  <a:cubicBezTo>
                    <a:pt x="7633" y="3421"/>
                    <a:pt x="4213" y="1"/>
                    <a:pt x="1" y="1"/>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08" name="Google Shape;5908;p653"/>
            <p:cNvSpPr/>
            <p:nvPr/>
          </p:nvSpPr>
          <p:spPr>
            <a:xfrm>
              <a:off x="827246" y="3160761"/>
              <a:ext cx="210496" cy="421955"/>
            </a:xfrm>
            <a:custGeom>
              <a:avLst/>
              <a:gdLst/>
              <a:ahLst/>
              <a:cxnLst/>
              <a:rect l="l" t="t" r="r" b="b"/>
              <a:pathLst>
                <a:path w="6557" h="13144" extrusionOk="0">
                  <a:moveTo>
                    <a:pt x="1" y="1"/>
                  </a:moveTo>
                  <a:lnTo>
                    <a:pt x="1" y="1077"/>
                  </a:lnTo>
                  <a:cubicBezTo>
                    <a:pt x="3041" y="1077"/>
                    <a:pt x="5511" y="3548"/>
                    <a:pt x="5511" y="6588"/>
                  </a:cubicBezTo>
                  <a:cubicBezTo>
                    <a:pt x="5511" y="9628"/>
                    <a:pt x="3041" y="12066"/>
                    <a:pt x="1" y="12066"/>
                  </a:cubicBezTo>
                  <a:lnTo>
                    <a:pt x="1" y="13143"/>
                  </a:lnTo>
                  <a:cubicBezTo>
                    <a:pt x="3643" y="13143"/>
                    <a:pt x="6556" y="10198"/>
                    <a:pt x="6556" y="6588"/>
                  </a:cubicBezTo>
                  <a:cubicBezTo>
                    <a:pt x="6556" y="2946"/>
                    <a:pt x="3643"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09" name="Google Shape;5909;p653"/>
            <p:cNvSpPr/>
            <p:nvPr/>
          </p:nvSpPr>
          <p:spPr>
            <a:xfrm>
              <a:off x="827246" y="3160761"/>
              <a:ext cx="210496" cy="421955"/>
            </a:xfrm>
            <a:custGeom>
              <a:avLst/>
              <a:gdLst/>
              <a:ahLst/>
              <a:cxnLst/>
              <a:rect l="l" t="t" r="r" b="b"/>
              <a:pathLst>
                <a:path w="6557" h="13144" extrusionOk="0">
                  <a:moveTo>
                    <a:pt x="1" y="1"/>
                  </a:moveTo>
                  <a:lnTo>
                    <a:pt x="1" y="1077"/>
                  </a:lnTo>
                  <a:cubicBezTo>
                    <a:pt x="3041" y="1077"/>
                    <a:pt x="5511" y="3548"/>
                    <a:pt x="5511" y="6588"/>
                  </a:cubicBezTo>
                  <a:cubicBezTo>
                    <a:pt x="5511" y="9628"/>
                    <a:pt x="3041" y="12066"/>
                    <a:pt x="1" y="12066"/>
                  </a:cubicBezTo>
                  <a:lnTo>
                    <a:pt x="1" y="13143"/>
                  </a:lnTo>
                  <a:cubicBezTo>
                    <a:pt x="3643" y="13143"/>
                    <a:pt x="6556" y="10198"/>
                    <a:pt x="6556" y="6588"/>
                  </a:cubicBezTo>
                  <a:cubicBezTo>
                    <a:pt x="6556" y="2946"/>
                    <a:pt x="3643" y="1"/>
                    <a:pt x="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0" name="Google Shape;5910;p653"/>
            <p:cNvSpPr/>
            <p:nvPr/>
          </p:nvSpPr>
          <p:spPr>
            <a:xfrm>
              <a:off x="827246" y="3195336"/>
              <a:ext cx="176949" cy="352806"/>
            </a:xfrm>
            <a:custGeom>
              <a:avLst/>
              <a:gdLst/>
              <a:ahLst/>
              <a:cxnLst/>
              <a:rect l="l" t="t" r="r" b="b"/>
              <a:pathLst>
                <a:path w="5512" h="10990" extrusionOk="0">
                  <a:moveTo>
                    <a:pt x="1" y="0"/>
                  </a:moveTo>
                  <a:lnTo>
                    <a:pt x="1" y="1077"/>
                  </a:lnTo>
                  <a:cubicBezTo>
                    <a:pt x="2439" y="1077"/>
                    <a:pt x="4434" y="3041"/>
                    <a:pt x="4434" y="5511"/>
                  </a:cubicBezTo>
                  <a:cubicBezTo>
                    <a:pt x="4434" y="7949"/>
                    <a:pt x="2439" y="9944"/>
                    <a:pt x="1" y="9944"/>
                  </a:cubicBezTo>
                  <a:lnTo>
                    <a:pt x="1" y="10989"/>
                  </a:lnTo>
                  <a:cubicBezTo>
                    <a:pt x="20" y="10990"/>
                    <a:pt x="39" y="10990"/>
                    <a:pt x="58" y="10990"/>
                  </a:cubicBezTo>
                  <a:cubicBezTo>
                    <a:pt x="3072" y="10990"/>
                    <a:pt x="5511" y="8532"/>
                    <a:pt x="5511" y="5511"/>
                  </a:cubicBezTo>
                  <a:cubicBezTo>
                    <a:pt x="5511" y="2471"/>
                    <a:pt x="3041" y="0"/>
                    <a:pt x="1" y="0"/>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1" name="Google Shape;5911;p653"/>
            <p:cNvSpPr/>
            <p:nvPr/>
          </p:nvSpPr>
          <p:spPr>
            <a:xfrm>
              <a:off x="827246" y="3229910"/>
              <a:ext cx="142375" cy="284685"/>
            </a:xfrm>
            <a:custGeom>
              <a:avLst/>
              <a:gdLst/>
              <a:ahLst/>
              <a:cxnLst/>
              <a:rect l="l" t="t" r="r" b="b"/>
              <a:pathLst>
                <a:path w="4435" h="8868" extrusionOk="0">
                  <a:moveTo>
                    <a:pt x="1" y="0"/>
                  </a:moveTo>
                  <a:lnTo>
                    <a:pt x="1" y="1077"/>
                  </a:lnTo>
                  <a:cubicBezTo>
                    <a:pt x="1837" y="1077"/>
                    <a:pt x="3358" y="2565"/>
                    <a:pt x="3358" y="4434"/>
                  </a:cubicBezTo>
                  <a:cubicBezTo>
                    <a:pt x="3358" y="6271"/>
                    <a:pt x="1837" y="7791"/>
                    <a:pt x="1" y="7791"/>
                  </a:cubicBezTo>
                  <a:lnTo>
                    <a:pt x="1" y="8867"/>
                  </a:lnTo>
                  <a:cubicBezTo>
                    <a:pt x="2439" y="8867"/>
                    <a:pt x="4434" y="6872"/>
                    <a:pt x="4434" y="4434"/>
                  </a:cubicBezTo>
                  <a:cubicBezTo>
                    <a:pt x="4434" y="1995"/>
                    <a:pt x="2439" y="0"/>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2" name="Google Shape;5912;p653"/>
            <p:cNvSpPr/>
            <p:nvPr/>
          </p:nvSpPr>
          <p:spPr>
            <a:xfrm>
              <a:off x="827246" y="3229910"/>
              <a:ext cx="142375" cy="284685"/>
            </a:xfrm>
            <a:custGeom>
              <a:avLst/>
              <a:gdLst/>
              <a:ahLst/>
              <a:cxnLst/>
              <a:rect l="l" t="t" r="r" b="b"/>
              <a:pathLst>
                <a:path w="4435" h="8868" extrusionOk="0">
                  <a:moveTo>
                    <a:pt x="1" y="0"/>
                  </a:moveTo>
                  <a:lnTo>
                    <a:pt x="1" y="1077"/>
                  </a:lnTo>
                  <a:cubicBezTo>
                    <a:pt x="1837" y="1077"/>
                    <a:pt x="3358" y="2565"/>
                    <a:pt x="3358" y="4434"/>
                  </a:cubicBezTo>
                  <a:cubicBezTo>
                    <a:pt x="3358" y="6271"/>
                    <a:pt x="1837" y="7791"/>
                    <a:pt x="1" y="7791"/>
                  </a:cubicBezTo>
                  <a:lnTo>
                    <a:pt x="1" y="8867"/>
                  </a:lnTo>
                  <a:cubicBezTo>
                    <a:pt x="2439" y="8867"/>
                    <a:pt x="4434" y="6872"/>
                    <a:pt x="4434" y="4434"/>
                  </a:cubicBezTo>
                  <a:cubicBezTo>
                    <a:pt x="4434" y="1995"/>
                    <a:pt x="2439" y="0"/>
                    <a:pt x="1"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3" name="Google Shape;5913;p653"/>
            <p:cNvSpPr/>
            <p:nvPr/>
          </p:nvSpPr>
          <p:spPr>
            <a:xfrm>
              <a:off x="827246" y="3264453"/>
              <a:ext cx="107800" cy="215568"/>
            </a:xfrm>
            <a:custGeom>
              <a:avLst/>
              <a:gdLst/>
              <a:ahLst/>
              <a:cxnLst/>
              <a:rect l="l" t="t" r="r" b="b"/>
              <a:pathLst>
                <a:path w="3358" h="6715" extrusionOk="0">
                  <a:moveTo>
                    <a:pt x="1" y="1"/>
                  </a:moveTo>
                  <a:lnTo>
                    <a:pt x="1" y="1046"/>
                  </a:lnTo>
                  <a:cubicBezTo>
                    <a:pt x="1267" y="1046"/>
                    <a:pt x="2281" y="2091"/>
                    <a:pt x="2281" y="3358"/>
                  </a:cubicBezTo>
                  <a:cubicBezTo>
                    <a:pt x="2281" y="4624"/>
                    <a:pt x="1267" y="5638"/>
                    <a:pt x="1" y="5638"/>
                  </a:cubicBezTo>
                  <a:lnTo>
                    <a:pt x="1" y="6715"/>
                  </a:lnTo>
                  <a:cubicBezTo>
                    <a:pt x="1837" y="6715"/>
                    <a:pt x="3358" y="5195"/>
                    <a:pt x="3358" y="3358"/>
                  </a:cubicBezTo>
                  <a:cubicBezTo>
                    <a:pt x="3358" y="1489"/>
                    <a:pt x="1837" y="1"/>
                    <a:pt x="1" y="1"/>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4" name="Google Shape;5914;p653"/>
            <p:cNvSpPr/>
            <p:nvPr/>
          </p:nvSpPr>
          <p:spPr>
            <a:xfrm>
              <a:off x="827246" y="3298000"/>
              <a:ext cx="73226" cy="147447"/>
            </a:xfrm>
            <a:custGeom>
              <a:avLst/>
              <a:gdLst/>
              <a:ahLst/>
              <a:cxnLst/>
              <a:rect l="l" t="t" r="r" b="b"/>
              <a:pathLst>
                <a:path w="2281" h="4593" extrusionOk="0">
                  <a:moveTo>
                    <a:pt x="1" y="1"/>
                  </a:moveTo>
                  <a:lnTo>
                    <a:pt x="1" y="1078"/>
                  </a:lnTo>
                  <a:cubicBezTo>
                    <a:pt x="666" y="1078"/>
                    <a:pt x="1236" y="1648"/>
                    <a:pt x="1236" y="2313"/>
                  </a:cubicBezTo>
                  <a:cubicBezTo>
                    <a:pt x="1236" y="2978"/>
                    <a:pt x="666" y="3516"/>
                    <a:pt x="1" y="3516"/>
                  </a:cubicBezTo>
                  <a:lnTo>
                    <a:pt x="1" y="4593"/>
                  </a:lnTo>
                  <a:cubicBezTo>
                    <a:pt x="1267" y="4593"/>
                    <a:pt x="2281" y="3579"/>
                    <a:pt x="2281" y="2313"/>
                  </a:cubicBezTo>
                  <a:cubicBezTo>
                    <a:pt x="2281" y="1046"/>
                    <a:pt x="1267" y="1"/>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5" name="Google Shape;5915;p653"/>
            <p:cNvSpPr/>
            <p:nvPr/>
          </p:nvSpPr>
          <p:spPr>
            <a:xfrm>
              <a:off x="827246" y="3298000"/>
              <a:ext cx="73226" cy="147447"/>
            </a:xfrm>
            <a:custGeom>
              <a:avLst/>
              <a:gdLst/>
              <a:ahLst/>
              <a:cxnLst/>
              <a:rect l="l" t="t" r="r" b="b"/>
              <a:pathLst>
                <a:path w="2281" h="4593" extrusionOk="0">
                  <a:moveTo>
                    <a:pt x="1" y="1"/>
                  </a:moveTo>
                  <a:lnTo>
                    <a:pt x="1" y="1078"/>
                  </a:lnTo>
                  <a:cubicBezTo>
                    <a:pt x="666" y="1078"/>
                    <a:pt x="1236" y="1648"/>
                    <a:pt x="1236" y="2313"/>
                  </a:cubicBezTo>
                  <a:cubicBezTo>
                    <a:pt x="1236" y="2978"/>
                    <a:pt x="666" y="3516"/>
                    <a:pt x="1" y="3516"/>
                  </a:cubicBezTo>
                  <a:lnTo>
                    <a:pt x="1" y="4593"/>
                  </a:lnTo>
                  <a:cubicBezTo>
                    <a:pt x="1267" y="4593"/>
                    <a:pt x="2281" y="3579"/>
                    <a:pt x="2281" y="2313"/>
                  </a:cubicBezTo>
                  <a:cubicBezTo>
                    <a:pt x="2281" y="1046"/>
                    <a:pt x="1267" y="1"/>
                    <a:pt x="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6" name="Google Shape;5916;p653"/>
            <p:cNvSpPr/>
            <p:nvPr/>
          </p:nvSpPr>
          <p:spPr>
            <a:xfrm>
              <a:off x="827246" y="3332574"/>
              <a:ext cx="39679" cy="78330"/>
            </a:xfrm>
            <a:custGeom>
              <a:avLst/>
              <a:gdLst/>
              <a:ahLst/>
              <a:cxnLst/>
              <a:rect l="l" t="t" r="r" b="b"/>
              <a:pathLst>
                <a:path w="1236" h="2440" extrusionOk="0">
                  <a:moveTo>
                    <a:pt x="1" y="1"/>
                  </a:moveTo>
                  <a:lnTo>
                    <a:pt x="1" y="2439"/>
                  </a:lnTo>
                  <a:cubicBezTo>
                    <a:pt x="666" y="2439"/>
                    <a:pt x="1236" y="1901"/>
                    <a:pt x="1236" y="1236"/>
                  </a:cubicBezTo>
                  <a:cubicBezTo>
                    <a:pt x="1236" y="571"/>
                    <a:pt x="666" y="1"/>
                    <a:pt x="1" y="1"/>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7" name="Google Shape;5917;p653"/>
            <p:cNvSpPr/>
            <p:nvPr/>
          </p:nvSpPr>
          <p:spPr>
            <a:xfrm>
              <a:off x="755080" y="3306154"/>
              <a:ext cx="72199" cy="69149"/>
            </a:xfrm>
            <a:custGeom>
              <a:avLst/>
              <a:gdLst/>
              <a:ahLst/>
              <a:cxnLst/>
              <a:rect l="l" t="t" r="r" b="b"/>
              <a:pathLst>
                <a:path w="2249" h="2154" extrusionOk="0">
                  <a:moveTo>
                    <a:pt x="380" y="0"/>
                  </a:moveTo>
                  <a:lnTo>
                    <a:pt x="190" y="190"/>
                  </a:lnTo>
                  <a:lnTo>
                    <a:pt x="0" y="380"/>
                  </a:lnTo>
                  <a:cubicBezTo>
                    <a:pt x="0" y="380"/>
                    <a:pt x="1204" y="1520"/>
                    <a:pt x="2249" y="2154"/>
                  </a:cubicBezTo>
                  <a:cubicBezTo>
                    <a:pt x="1552" y="1140"/>
                    <a:pt x="380" y="0"/>
                    <a:pt x="380" y="0"/>
                  </a:cubicBezTo>
                  <a:close/>
                </a:path>
              </a:pathLst>
            </a:custGeom>
            <a:solidFill>
              <a:srgbClr val="2228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8" name="Google Shape;5918;p653"/>
            <p:cNvSpPr/>
            <p:nvPr/>
          </p:nvSpPr>
          <p:spPr>
            <a:xfrm>
              <a:off x="685931" y="3240055"/>
              <a:ext cx="87479" cy="82343"/>
            </a:xfrm>
            <a:custGeom>
              <a:avLst/>
              <a:gdLst/>
              <a:ahLst/>
              <a:cxnLst/>
              <a:rect l="l" t="t" r="r" b="b"/>
              <a:pathLst>
                <a:path w="2725" h="2565" extrusionOk="0">
                  <a:moveTo>
                    <a:pt x="507" y="1"/>
                  </a:moveTo>
                  <a:lnTo>
                    <a:pt x="1" y="539"/>
                  </a:lnTo>
                  <a:lnTo>
                    <a:pt x="2091" y="2534"/>
                  </a:lnTo>
                  <a:cubicBezTo>
                    <a:pt x="2112" y="2555"/>
                    <a:pt x="2136" y="2564"/>
                    <a:pt x="2161" y="2564"/>
                  </a:cubicBezTo>
                  <a:cubicBezTo>
                    <a:pt x="2285" y="2564"/>
                    <a:pt x="2439" y="2344"/>
                    <a:pt x="2439" y="2344"/>
                  </a:cubicBezTo>
                  <a:cubicBezTo>
                    <a:pt x="2439" y="2344"/>
                    <a:pt x="2724" y="2091"/>
                    <a:pt x="2597" y="1996"/>
                  </a:cubicBezTo>
                  <a:lnTo>
                    <a:pt x="507" y="1"/>
                  </a:lnTo>
                  <a:close/>
                </a:path>
              </a:pathLst>
            </a:custGeom>
            <a:solidFill>
              <a:srgbClr val="CECEC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19" name="Google Shape;5919;p653"/>
            <p:cNvSpPr/>
            <p:nvPr/>
          </p:nvSpPr>
          <p:spPr>
            <a:xfrm>
              <a:off x="627986" y="3185159"/>
              <a:ext cx="99678" cy="95601"/>
            </a:xfrm>
            <a:custGeom>
              <a:avLst/>
              <a:gdLst/>
              <a:ahLst/>
              <a:cxnLst/>
              <a:rect l="l" t="t" r="r" b="b"/>
              <a:pathLst>
                <a:path w="3105" h="2978" extrusionOk="0">
                  <a:moveTo>
                    <a:pt x="539" y="1"/>
                  </a:moveTo>
                  <a:lnTo>
                    <a:pt x="0" y="539"/>
                  </a:lnTo>
                  <a:lnTo>
                    <a:pt x="2566" y="2978"/>
                  </a:lnTo>
                  <a:lnTo>
                    <a:pt x="3104" y="2439"/>
                  </a:lnTo>
                  <a:lnTo>
                    <a:pt x="539" y="1"/>
                  </a:lnTo>
                  <a:close/>
                </a:path>
              </a:pathLst>
            </a:custGeom>
            <a:solidFill>
              <a:srgbClr val="2228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0" name="Google Shape;5920;p653"/>
            <p:cNvSpPr/>
            <p:nvPr/>
          </p:nvSpPr>
          <p:spPr>
            <a:xfrm>
              <a:off x="518195" y="3098065"/>
              <a:ext cx="155569" cy="120545"/>
            </a:xfrm>
            <a:custGeom>
              <a:avLst/>
              <a:gdLst/>
              <a:ahLst/>
              <a:cxnLst/>
              <a:rect l="l" t="t" r="r" b="b"/>
              <a:pathLst>
                <a:path w="4846" h="3755" extrusionOk="0">
                  <a:moveTo>
                    <a:pt x="1767" y="1"/>
                  </a:moveTo>
                  <a:cubicBezTo>
                    <a:pt x="1465" y="1"/>
                    <a:pt x="1156" y="88"/>
                    <a:pt x="855" y="307"/>
                  </a:cubicBezTo>
                  <a:cubicBezTo>
                    <a:pt x="0" y="1637"/>
                    <a:pt x="1457" y="2935"/>
                    <a:pt x="2027" y="3474"/>
                  </a:cubicBezTo>
                  <a:cubicBezTo>
                    <a:pt x="2243" y="3681"/>
                    <a:pt x="2497" y="3755"/>
                    <a:pt x="2750" y="3755"/>
                  </a:cubicBezTo>
                  <a:cubicBezTo>
                    <a:pt x="3389" y="3755"/>
                    <a:pt x="4022" y="3284"/>
                    <a:pt x="4022" y="3284"/>
                  </a:cubicBezTo>
                  <a:cubicBezTo>
                    <a:pt x="4022" y="3284"/>
                    <a:pt x="4846" y="2017"/>
                    <a:pt x="4086" y="1289"/>
                  </a:cubicBezTo>
                  <a:cubicBezTo>
                    <a:pt x="3651" y="902"/>
                    <a:pt x="2738" y="1"/>
                    <a:pt x="1767" y="1"/>
                  </a:cubicBezTo>
                  <a:close/>
                </a:path>
              </a:pathLst>
            </a:custGeom>
            <a:solidFill>
              <a:srgbClr val="CECEC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1" name="Google Shape;5921;p653"/>
            <p:cNvSpPr/>
            <p:nvPr/>
          </p:nvSpPr>
          <p:spPr>
            <a:xfrm>
              <a:off x="541566" y="3100794"/>
              <a:ext cx="65104" cy="65072"/>
            </a:xfrm>
            <a:custGeom>
              <a:avLst/>
              <a:gdLst/>
              <a:ahLst/>
              <a:cxnLst/>
              <a:rect l="l" t="t" r="r" b="b"/>
              <a:pathLst>
                <a:path w="2028" h="2027" extrusionOk="0">
                  <a:moveTo>
                    <a:pt x="1616" y="0"/>
                  </a:moveTo>
                  <a:lnTo>
                    <a:pt x="1679" y="1710"/>
                  </a:lnTo>
                  <a:lnTo>
                    <a:pt x="1" y="1710"/>
                  </a:lnTo>
                  <a:cubicBezTo>
                    <a:pt x="32" y="1837"/>
                    <a:pt x="96" y="1932"/>
                    <a:pt x="127" y="2027"/>
                  </a:cubicBezTo>
                  <a:lnTo>
                    <a:pt x="2027" y="2027"/>
                  </a:lnTo>
                  <a:lnTo>
                    <a:pt x="1932" y="127"/>
                  </a:lnTo>
                  <a:cubicBezTo>
                    <a:pt x="1837" y="95"/>
                    <a:pt x="1742" y="32"/>
                    <a:pt x="16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2" name="Google Shape;5922;p653"/>
            <p:cNvSpPr/>
            <p:nvPr/>
          </p:nvSpPr>
          <p:spPr>
            <a:xfrm>
              <a:off x="550715" y="3109943"/>
              <a:ext cx="77303" cy="77271"/>
            </a:xfrm>
            <a:custGeom>
              <a:avLst/>
              <a:gdLst/>
              <a:ahLst/>
              <a:cxnLst/>
              <a:rect l="l" t="t" r="r" b="b"/>
              <a:pathLst>
                <a:path w="2408" h="2407" extrusionOk="0">
                  <a:moveTo>
                    <a:pt x="1932" y="0"/>
                  </a:moveTo>
                  <a:lnTo>
                    <a:pt x="1996" y="1995"/>
                  </a:lnTo>
                  <a:lnTo>
                    <a:pt x="1" y="1995"/>
                  </a:lnTo>
                  <a:cubicBezTo>
                    <a:pt x="96" y="2154"/>
                    <a:pt x="222" y="2280"/>
                    <a:pt x="317" y="2407"/>
                  </a:cubicBezTo>
                  <a:lnTo>
                    <a:pt x="2407" y="2375"/>
                  </a:lnTo>
                  <a:lnTo>
                    <a:pt x="2312" y="285"/>
                  </a:lnTo>
                  <a:cubicBezTo>
                    <a:pt x="2186" y="190"/>
                    <a:pt x="2059" y="95"/>
                    <a:pt x="19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3" name="Google Shape;5923;p653"/>
            <p:cNvSpPr/>
            <p:nvPr/>
          </p:nvSpPr>
          <p:spPr>
            <a:xfrm>
              <a:off x="1068207" y="3312253"/>
              <a:ext cx="137270" cy="166740"/>
            </a:xfrm>
            <a:custGeom>
              <a:avLst/>
              <a:gdLst/>
              <a:ahLst/>
              <a:cxnLst/>
              <a:rect l="l" t="t" r="r" b="b"/>
              <a:pathLst>
                <a:path w="4276" h="5194" extrusionOk="0">
                  <a:moveTo>
                    <a:pt x="2154" y="0"/>
                  </a:moveTo>
                  <a:cubicBezTo>
                    <a:pt x="982" y="0"/>
                    <a:pt x="32" y="950"/>
                    <a:pt x="0" y="2122"/>
                  </a:cubicBezTo>
                  <a:cubicBezTo>
                    <a:pt x="0" y="2154"/>
                    <a:pt x="0" y="2217"/>
                    <a:pt x="32" y="2249"/>
                  </a:cubicBezTo>
                  <a:cubicBezTo>
                    <a:pt x="32" y="3230"/>
                    <a:pt x="444" y="3452"/>
                    <a:pt x="1014" y="4402"/>
                  </a:cubicBezTo>
                  <a:cubicBezTo>
                    <a:pt x="1235" y="4782"/>
                    <a:pt x="1172" y="5194"/>
                    <a:pt x="1172" y="5194"/>
                  </a:cubicBezTo>
                  <a:lnTo>
                    <a:pt x="3104" y="5194"/>
                  </a:lnTo>
                  <a:cubicBezTo>
                    <a:pt x="3104" y="5194"/>
                    <a:pt x="3040" y="4782"/>
                    <a:pt x="3262" y="4402"/>
                  </a:cubicBezTo>
                  <a:cubicBezTo>
                    <a:pt x="3832" y="3484"/>
                    <a:pt x="4244" y="3230"/>
                    <a:pt x="4276" y="2280"/>
                  </a:cubicBezTo>
                  <a:cubicBezTo>
                    <a:pt x="4276" y="2249"/>
                    <a:pt x="4276" y="2185"/>
                    <a:pt x="4276" y="2154"/>
                  </a:cubicBezTo>
                  <a:cubicBezTo>
                    <a:pt x="4276" y="982"/>
                    <a:pt x="3357" y="32"/>
                    <a:pt x="21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4" name="Google Shape;5924;p653"/>
            <p:cNvSpPr/>
            <p:nvPr/>
          </p:nvSpPr>
          <p:spPr>
            <a:xfrm>
              <a:off x="1136329" y="3312253"/>
              <a:ext cx="69149" cy="160641"/>
            </a:xfrm>
            <a:custGeom>
              <a:avLst/>
              <a:gdLst/>
              <a:ahLst/>
              <a:cxnLst/>
              <a:rect l="l" t="t" r="r" b="b"/>
              <a:pathLst>
                <a:path w="2154" h="5004" extrusionOk="0">
                  <a:moveTo>
                    <a:pt x="32" y="0"/>
                  </a:moveTo>
                  <a:lnTo>
                    <a:pt x="0" y="5004"/>
                  </a:lnTo>
                  <a:lnTo>
                    <a:pt x="950" y="5004"/>
                  </a:lnTo>
                  <a:cubicBezTo>
                    <a:pt x="982" y="4846"/>
                    <a:pt x="1013" y="4624"/>
                    <a:pt x="1140" y="4402"/>
                  </a:cubicBezTo>
                  <a:cubicBezTo>
                    <a:pt x="1710" y="3484"/>
                    <a:pt x="2122" y="3230"/>
                    <a:pt x="2154" y="2280"/>
                  </a:cubicBezTo>
                  <a:cubicBezTo>
                    <a:pt x="2154" y="2249"/>
                    <a:pt x="2154" y="2185"/>
                    <a:pt x="2154" y="2154"/>
                  </a:cubicBezTo>
                  <a:cubicBezTo>
                    <a:pt x="2154" y="982"/>
                    <a:pt x="1203" y="32"/>
                    <a:pt x="3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5" name="Google Shape;5925;p653"/>
            <p:cNvSpPr/>
            <p:nvPr/>
          </p:nvSpPr>
          <p:spPr>
            <a:xfrm>
              <a:off x="1133279" y="3254308"/>
              <a:ext cx="9181" cy="48828"/>
            </a:xfrm>
            <a:custGeom>
              <a:avLst/>
              <a:gdLst/>
              <a:ahLst/>
              <a:cxnLst/>
              <a:rect l="l" t="t" r="r" b="b"/>
              <a:pathLst>
                <a:path w="286" h="1521" extrusionOk="0">
                  <a:moveTo>
                    <a:pt x="158" y="0"/>
                  </a:moveTo>
                  <a:cubicBezTo>
                    <a:pt x="63" y="0"/>
                    <a:pt x="32" y="63"/>
                    <a:pt x="32" y="127"/>
                  </a:cubicBezTo>
                  <a:lnTo>
                    <a:pt x="0" y="1394"/>
                  </a:lnTo>
                  <a:cubicBezTo>
                    <a:pt x="0" y="1457"/>
                    <a:pt x="63" y="1520"/>
                    <a:pt x="127" y="1520"/>
                  </a:cubicBezTo>
                  <a:cubicBezTo>
                    <a:pt x="222" y="1520"/>
                    <a:pt x="285" y="1457"/>
                    <a:pt x="285" y="1394"/>
                  </a:cubicBezTo>
                  <a:lnTo>
                    <a:pt x="285" y="127"/>
                  </a:lnTo>
                  <a:cubicBezTo>
                    <a:pt x="285" y="63"/>
                    <a:pt x="222" y="0"/>
                    <a:pt x="15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6" name="Google Shape;5926;p653"/>
            <p:cNvSpPr/>
            <p:nvPr/>
          </p:nvSpPr>
          <p:spPr>
            <a:xfrm>
              <a:off x="1107854" y="3390262"/>
              <a:ext cx="59004" cy="16725"/>
            </a:xfrm>
            <a:custGeom>
              <a:avLst/>
              <a:gdLst/>
              <a:ahLst/>
              <a:cxnLst/>
              <a:rect l="l" t="t" r="r" b="b"/>
              <a:pathLst>
                <a:path w="1838" h="521" extrusionOk="0">
                  <a:moveTo>
                    <a:pt x="903" y="1"/>
                  </a:moveTo>
                  <a:cubicBezTo>
                    <a:pt x="618" y="1"/>
                    <a:pt x="333" y="88"/>
                    <a:pt x="95" y="262"/>
                  </a:cubicBezTo>
                  <a:cubicBezTo>
                    <a:pt x="32" y="325"/>
                    <a:pt x="0" y="420"/>
                    <a:pt x="64" y="484"/>
                  </a:cubicBezTo>
                  <a:cubicBezTo>
                    <a:pt x="79" y="500"/>
                    <a:pt x="111" y="508"/>
                    <a:pt x="147" y="508"/>
                  </a:cubicBezTo>
                  <a:cubicBezTo>
                    <a:pt x="182" y="508"/>
                    <a:pt x="222" y="500"/>
                    <a:pt x="254" y="484"/>
                  </a:cubicBezTo>
                  <a:cubicBezTo>
                    <a:pt x="444" y="341"/>
                    <a:pt x="673" y="270"/>
                    <a:pt x="903" y="270"/>
                  </a:cubicBezTo>
                  <a:cubicBezTo>
                    <a:pt x="1132" y="270"/>
                    <a:pt x="1362" y="341"/>
                    <a:pt x="1552" y="484"/>
                  </a:cubicBezTo>
                  <a:cubicBezTo>
                    <a:pt x="1589" y="502"/>
                    <a:pt x="1636" y="520"/>
                    <a:pt x="1681" y="520"/>
                  </a:cubicBezTo>
                  <a:cubicBezTo>
                    <a:pt x="1715" y="520"/>
                    <a:pt x="1747" y="511"/>
                    <a:pt x="1774" y="484"/>
                  </a:cubicBezTo>
                  <a:cubicBezTo>
                    <a:pt x="1837" y="452"/>
                    <a:pt x="1805" y="325"/>
                    <a:pt x="1710" y="262"/>
                  </a:cubicBezTo>
                  <a:cubicBezTo>
                    <a:pt x="1473" y="88"/>
                    <a:pt x="1188" y="1"/>
                    <a:pt x="903" y="1"/>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7" name="Google Shape;5927;p653"/>
            <p:cNvSpPr/>
            <p:nvPr/>
          </p:nvSpPr>
          <p:spPr>
            <a:xfrm>
              <a:off x="1169876" y="3267117"/>
              <a:ext cx="27480" cy="44751"/>
            </a:xfrm>
            <a:custGeom>
              <a:avLst/>
              <a:gdLst/>
              <a:ahLst/>
              <a:cxnLst/>
              <a:rect l="l" t="t" r="r" b="b"/>
              <a:pathLst>
                <a:path w="856" h="1394" extrusionOk="0">
                  <a:moveTo>
                    <a:pt x="704" y="0"/>
                  </a:moveTo>
                  <a:cubicBezTo>
                    <a:pt x="650" y="0"/>
                    <a:pt x="593" y="30"/>
                    <a:pt x="570" y="76"/>
                  </a:cubicBezTo>
                  <a:lnTo>
                    <a:pt x="32" y="1216"/>
                  </a:lnTo>
                  <a:cubicBezTo>
                    <a:pt x="0" y="1280"/>
                    <a:pt x="32" y="1375"/>
                    <a:pt x="95" y="1375"/>
                  </a:cubicBezTo>
                  <a:cubicBezTo>
                    <a:pt x="118" y="1386"/>
                    <a:pt x="146" y="1394"/>
                    <a:pt x="173" y="1394"/>
                  </a:cubicBezTo>
                  <a:cubicBezTo>
                    <a:pt x="220" y="1394"/>
                    <a:pt x="265" y="1371"/>
                    <a:pt x="285" y="1311"/>
                  </a:cubicBezTo>
                  <a:lnTo>
                    <a:pt x="823" y="171"/>
                  </a:lnTo>
                  <a:cubicBezTo>
                    <a:pt x="855" y="108"/>
                    <a:pt x="823" y="44"/>
                    <a:pt x="760" y="13"/>
                  </a:cubicBezTo>
                  <a:cubicBezTo>
                    <a:pt x="743" y="4"/>
                    <a:pt x="724" y="0"/>
                    <a:pt x="7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8" name="Google Shape;5928;p653"/>
            <p:cNvSpPr/>
            <p:nvPr/>
          </p:nvSpPr>
          <p:spPr>
            <a:xfrm>
              <a:off x="1200373" y="3301563"/>
              <a:ext cx="40674" cy="34606"/>
            </a:xfrm>
            <a:custGeom>
              <a:avLst/>
              <a:gdLst/>
              <a:ahLst/>
              <a:cxnLst/>
              <a:rect l="l" t="t" r="r" b="b"/>
              <a:pathLst>
                <a:path w="1267" h="1078" extrusionOk="0">
                  <a:moveTo>
                    <a:pt x="1140" y="1"/>
                  </a:moveTo>
                  <a:cubicBezTo>
                    <a:pt x="1109" y="1"/>
                    <a:pt x="1077" y="17"/>
                    <a:pt x="1045" y="48"/>
                  </a:cubicBezTo>
                  <a:lnTo>
                    <a:pt x="64" y="840"/>
                  </a:lnTo>
                  <a:cubicBezTo>
                    <a:pt x="0" y="903"/>
                    <a:pt x="0" y="967"/>
                    <a:pt x="64" y="1030"/>
                  </a:cubicBezTo>
                  <a:cubicBezTo>
                    <a:pt x="79" y="1062"/>
                    <a:pt x="111" y="1077"/>
                    <a:pt x="143" y="1077"/>
                  </a:cubicBezTo>
                  <a:cubicBezTo>
                    <a:pt x="174" y="1077"/>
                    <a:pt x="206" y="1062"/>
                    <a:pt x="222" y="1030"/>
                  </a:cubicBezTo>
                  <a:lnTo>
                    <a:pt x="1204" y="238"/>
                  </a:lnTo>
                  <a:cubicBezTo>
                    <a:pt x="1267" y="175"/>
                    <a:pt x="1267" y="112"/>
                    <a:pt x="1235" y="48"/>
                  </a:cubicBezTo>
                  <a:cubicBezTo>
                    <a:pt x="1204" y="17"/>
                    <a:pt x="1172" y="1"/>
                    <a:pt x="114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9" name="Google Shape;5929;p653"/>
            <p:cNvSpPr/>
            <p:nvPr/>
          </p:nvSpPr>
          <p:spPr>
            <a:xfrm>
              <a:off x="1217645" y="3351611"/>
              <a:ext cx="48828" cy="18876"/>
            </a:xfrm>
            <a:custGeom>
              <a:avLst/>
              <a:gdLst/>
              <a:ahLst/>
              <a:cxnLst/>
              <a:rect l="l" t="t" r="r" b="b"/>
              <a:pathLst>
                <a:path w="1521" h="588" extrusionOk="0">
                  <a:moveTo>
                    <a:pt x="1368" y="1"/>
                  </a:moveTo>
                  <a:cubicBezTo>
                    <a:pt x="1355" y="1"/>
                    <a:pt x="1342" y="4"/>
                    <a:pt x="1331" y="9"/>
                  </a:cubicBezTo>
                  <a:lnTo>
                    <a:pt x="127" y="326"/>
                  </a:lnTo>
                  <a:cubicBezTo>
                    <a:pt x="32" y="358"/>
                    <a:pt x="1" y="421"/>
                    <a:pt x="32" y="484"/>
                  </a:cubicBezTo>
                  <a:cubicBezTo>
                    <a:pt x="32" y="536"/>
                    <a:pt x="74" y="588"/>
                    <a:pt x="142" y="588"/>
                  </a:cubicBezTo>
                  <a:cubicBezTo>
                    <a:pt x="157" y="588"/>
                    <a:pt x="173" y="585"/>
                    <a:pt x="191" y="579"/>
                  </a:cubicBezTo>
                  <a:lnTo>
                    <a:pt x="1394" y="263"/>
                  </a:lnTo>
                  <a:cubicBezTo>
                    <a:pt x="1489" y="231"/>
                    <a:pt x="1521" y="168"/>
                    <a:pt x="1489" y="104"/>
                  </a:cubicBezTo>
                  <a:cubicBezTo>
                    <a:pt x="1489" y="53"/>
                    <a:pt x="1426" y="1"/>
                    <a:pt x="136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0" name="Google Shape;5930;p653"/>
            <p:cNvSpPr/>
            <p:nvPr/>
          </p:nvSpPr>
          <p:spPr>
            <a:xfrm>
              <a:off x="1218672" y="3400439"/>
              <a:ext cx="48828" cy="15794"/>
            </a:xfrm>
            <a:custGeom>
              <a:avLst/>
              <a:gdLst/>
              <a:ahLst/>
              <a:cxnLst/>
              <a:rect l="l" t="t" r="r" b="b"/>
              <a:pathLst>
                <a:path w="1521" h="492" extrusionOk="0">
                  <a:moveTo>
                    <a:pt x="124" y="0"/>
                  </a:moveTo>
                  <a:cubicBezTo>
                    <a:pt x="73" y="0"/>
                    <a:pt x="26" y="52"/>
                    <a:pt x="0" y="103"/>
                  </a:cubicBezTo>
                  <a:cubicBezTo>
                    <a:pt x="0" y="167"/>
                    <a:pt x="64" y="262"/>
                    <a:pt x="127" y="262"/>
                  </a:cubicBezTo>
                  <a:lnTo>
                    <a:pt x="1362" y="483"/>
                  </a:lnTo>
                  <a:cubicBezTo>
                    <a:pt x="1374" y="489"/>
                    <a:pt x="1386" y="492"/>
                    <a:pt x="1399" y="492"/>
                  </a:cubicBezTo>
                  <a:cubicBezTo>
                    <a:pt x="1457" y="492"/>
                    <a:pt x="1520" y="440"/>
                    <a:pt x="1520" y="388"/>
                  </a:cubicBezTo>
                  <a:cubicBezTo>
                    <a:pt x="1520" y="325"/>
                    <a:pt x="1489" y="230"/>
                    <a:pt x="1425" y="230"/>
                  </a:cubicBezTo>
                  <a:lnTo>
                    <a:pt x="159" y="8"/>
                  </a:lnTo>
                  <a:cubicBezTo>
                    <a:pt x="147" y="3"/>
                    <a:pt x="135" y="0"/>
                    <a:pt x="12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1" name="Google Shape;5931;p653"/>
            <p:cNvSpPr/>
            <p:nvPr/>
          </p:nvSpPr>
          <p:spPr>
            <a:xfrm>
              <a:off x="1202396" y="3435623"/>
              <a:ext cx="39679" cy="29534"/>
            </a:xfrm>
            <a:custGeom>
              <a:avLst/>
              <a:gdLst/>
              <a:ahLst/>
              <a:cxnLst/>
              <a:rect l="l" t="t" r="r" b="b"/>
              <a:pathLst>
                <a:path w="1236" h="920" extrusionOk="0">
                  <a:moveTo>
                    <a:pt x="159" y="0"/>
                  </a:moveTo>
                  <a:cubicBezTo>
                    <a:pt x="123" y="0"/>
                    <a:pt x="82" y="15"/>
                    <a:pt x="64" y="53"/>
                  </a:cubicBezTo>
                  <a:cubicBezTo>
                    <a:pt x="1" y="116"/>
                    <a:pt x="32" y="179"/>
                    <a:pt x="64" y="243"/>
                  </a:cubicBezTo>
                  <a:lnTo>
                    <a:pt x="1014" y="908"/>
                  </a:lnTo>
                  <a:cubicBezTo>
                    <a:pt x="1031" y="916"/>
                    <a:pt x="1048" y="920"/>
                    <a:pt x="1064" y="920"/>
                  </a:cubicBezTo>
                  <a:cubicBezTo>
                    <a:pt x="1109" y="920"/>
                    <a:pt x="1149" y="891"/>
                    <a:pt x="1172" y="844"/>
                  </a:cubicBezTo>
                  <a:cubicBezTo>
                    <a:pt x="1236" y="781"/>
                    <a:pt x="1204" y="718"/>
                    <a:pt x="1172" y="686"/>
                  </a:cubicBezTo>
                  <a:lnTo>
                    <a:pt x="222" y="21"/>
                  </a:lnTo>
                  <a:cubicBezTo>
                    <a:pt x="209" y="8"/>
                    <a:pt x="185" y="0"/>
                    <a:pt x="1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2" name="Google Shape;5932;p653"/>
            <p:cNvSpPr/>
            <p:nvPr/>
          </p:nvSpPr>
          <p:spPr>
            <a:xfrm>
              <a:off x="1180020" y="3460246"/>
              <a:ext cx="23435" cy="31717"/>
            </a:xfrm>
            <a:custGeom>
              <a:avLst/>
              <a:gdLst/>
              <a:ahLst/>
              <a:cxnLst/>
              <a:rect l="l" t="t" r="r" b="b"/>
              <a:pathLst>
                <a:path w="730" h="988" extrusionOk="0">
                  <a:moveTo>
                    <a:pt x="151" y="1"/>
                  </a:moveTo>
                  <a:cubicBezTo>
                    <a:pt x="133" y="1"/>
                    <a:pt x="114" y="5"/>
                    <a:pt x="96" y="14"/>
                  </a:cubicBezTo>
                  <a:cubicBezTo>
                    <a:pt x="32" y="46"/>
                    <a:pt x="1" y="141"/>
                    <a:pt x="32" y="172"/>
                  </a:cubicBezTo>
                  <a:lnTo>
                    <a:pt x="476" y="964"/>
                  </a:lnTo>
                  <a:cubicBezTo>
                    <a:pt x="476" y="980"/>
                    <a:pt x="500" y="988"/>
                    <a:pt x="531" y="988"/>
                  </a:cubicBezTo>
                  <a:cubicBezTo>
                    <a:pt x="563" y="988"/>
                    <a:pt x="603" y="980"/>
                    <a:pt x="634" y="964"/>
                  </a:cubicBezTo>
                  <a:cubicBezTo>
                    <a:pt x="698" y="932"/>
                    <a:pt x="729" y="869"/>
                    <a:pt x="698" y="837"/>
                  </a:cubicBezTo>
                  <a:lnTo>
                    <a:pt x="254" y="46"/>
                  </a:lnTo>
                  <a:cubicBezTo>
                    <a:pt x="232" y="23"/>
                    <a:pt x="194" y="1"/>
                    <a:pt x="15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3" name="Google Shape;5933;p653"/>
            <p:cNvSpPr/>
            <p:nvPr/>
          </p:nvSpPr>
          <p:spPr>
            <a:xfrm>
              <a:off x="1078352" y="3266090"/>
              <a:ext cx="26485" cy="45553"/>
            </a:xfrm>
            <a:custGeom>
              <a:avLst/>
              <a:gdLst/>
              <a:ahLst/>
              <a:cxnLst/>
              <a:rect l="l" t="t" r="r" b="b"/>
              <a:pathLst>
                <a:path w="825" h="1419" extrusionOk="0">
                  <a:moveTo>
                    <a:pt x="152" y="1"/>
                  </a:moveTo>
                  <a:cubicBezTo>
                    <a:pt x="132" y="1"/>
                    <a:pt x="113" y="5"/>
                    <a:pt x="96" y="13"/>
                  </a:cubicBezTo>
                  <a:cubicBezTo>
                    <a:pt x="33" y="45"/>
                    <a:pt x="1" y="108"/>
                    <a:pt x="33" y="171"/>
                  </a:cubicBezTo>
                  <a:lnTo>
                    <a:pt x="571" y="1343"/>
                  </a:lnTo>
                  <a:cubicBezTo>
                    <a:pt x="594" y="1390"/>
                    <a:pt x="634" y="1419"/>
                    <a:pt x="679" y="1419"/>
                  </a:cubicBezTo>
                  <a:cubicBezTo>
                    <a:pt x="695" y="1419"/>
                    <a:pt x="712" y="1415"/>
                    <a:pt x="729" y="1407"/>
                  </a:cubicBezTo>
                  <a:cubicBezTo>
                    <a:pt x="793" y="1375"/>
                    <a:pt x="824" y="1312"/>
                    <a:pt x="793" y="1217"/>
                  </a:cubicBezTo>
                  <a:lnTo>
                    <a:pt x="286" y="76"/>
                  </a:lnTo>
                  <a:cubicBezTo>
                    <a:pt x="263" y="30"/>
                    <a:pt x="206" y="1"/>
                    <a:pt x="15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4" name="Google Shape;5934;p653"/>
            <p:cNvSpPr/>
            <p:nvPr/>
          </p:nvSpPr>
          <p:spPr>
            <a:xfrm>
              <a:off x="1033633" y="3300407"/>
              <a:ext cx="40706" cy="34895"/>
            </a:xfrm>
            <a:custGeom>
              <a:avLst/>
              <a:gdLst/>
              <a:ahLst/>
              <a:cxnLst/>
              <a:rect l="l" t="t" r="r" b="b"/>
              <a:pathLst>
                <a:path w="1268" h="1087" extrusionOk="0">
                  <a:moveTo>
                    <a:pt x="166" y="0"/>
                  </a:moveTo>
                  <a:cubicBezTo>
                    <a:pt x="123" y="0"/>
                    <a:pt x="82" y="15"/>
                    <a:pt x="64" y="53"/>
                  </a:cubicBezTo>
                  <a:cubicBezTo>
                    <a:pt x="0" y="116"/>
                    <a:pt x="32" y="179"/>
                    <a:pt x="64" y="243"/>
                  </a:cubicBezTo>
                  <a:lnTo>
                    <a:pt x="1046" y="1066"/>
                  </a:lnTo>
                  <a:cubicBezTo>
                    <a:pt x="1072" y="1079"/>
                    <a:pt x="1098" y="1087"/>
                    <a:pt x="1124" y="1087"/>
                  </a:cubicBezTo>
                  <a:cubicBezTo>
                    <a:pt x="1161" y="1087"/>
                    <a:pt x="1198" y="1071"/>
                    <a:pt x="1236" y="1034"/>
                  </a:cubicBezTo>
                  <a:cubicBezTo>
                    <a:pt x="1267" y="971"/>
                    <a:pt x="1267" y="908"/>
                    <a:pt x="1204" y="844"/>
                  </a:cubicBezTo>
                  <a:lnTo>
                    <a:pt x="254" y="21"/>
                  </a:lnTo>
                  <a:cubicBezTo>
                    <a:pt x="228" y="8"/>
                    <a:pt x="196" y="0"/>
                    <a:pt x="1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5" name="Google Shape;5935;p653"/>
            <p:cNvSpPr/>
            <p:nvPr/>
          </p:nvSpPr>
          <p:spPr>
            <a:xfrm>
              <a:off x="1008208" y="3349877"/>
              <a:ext cx="48828" cy="19615"/>
            </a:xfrm>
            <a:custGeom>
              <a:avLst/>
              <a:gdLst/>
              <a:ahLst/>
              <a:cxnLst/>
              <a:rect l="l" t="t" r="r" b="b"/>
              <a:pathLst>
                <a:path w="1521" h="611" extrusionOk="0">
                  <a:moveTo>
                    <a:pt x="191" y="0"/>
                  </a:moveTo>
                  <a:cubicBezTo>
                    <a:pt x="127" y="0"/>
                    <a:pt x="32" y="32"/>
                    <a:pt x="32" y="95"/>
                  </a:cubicBezTo>
                  <a:cubicBezTo>
                    <a:pt x="1" y="190"/>
                    <a:pt x="32" y="253"/>
                    <a:pt x="127" y="253"/>
                  </a:cubicBezTo>
                  <a:lnTo>
                    <a:pt x="1331" y="602"/>
                  </a:lnTo>
                  <a:cubicBezTo>
                    <a:pt x="1342" y="608"/>
                    <a:pt x="1355" y="610"/>
                    <a:pt x="1368" y="610"/>
                  </a:cubicBezTo>
                  <a:cubicBezTo>
                    <a:pt x="1426" y="610"/>
                    <a:pt x="1489" y="558"/>
                    <a:pt x="1489" y="507"/>
                  </a:cubicBezTo>
                  <a:cubicBezTo>
                    <a:pt x="1521" y="443"/>
                    <a:pt x="1489" y="380"/>
                    <a:pt x="1394" y="348"/>
                  </a:cubicBezTo>
                  <a:lnTo>
                    <a:pt x="1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6" name="Google Shape;5936;p653"/>
            <p:cNvSpPr/>
            <p:nvPr/>
          </p:nvSpPr>
          <p:spPr>
            <a:xfrm>
              <a:off x="1006185" y="3399411"/>
              <a:ext cx="48828" cy="15538"/>
            </a:xfrm>
            <a:custGeom>
              <a:avLst/>
              <a:gdLst/>
              <a:ahLst/>
              <a:cxnLst/>
              <a:rect l="l" t="t" r="r" b="b"/>
              <a:pathLst>
                <a:path w="1521" h="484" extrusionOk="0">
                  <a:moveTo>
                    <a:pt x="1399" y="0"/>
                  </a:moveTo>
                  <a:cubicBezTo>
                    <a:pt x="1386" y="0"/>
                    <a:pt x="1374" y="3"/>
                    <a:pt x="1362" y="9"/>
                  </a:cubicBezTo>
                  <a:lnTo>
                    <a:pt x="95" y="230"/>
                  </a:lnTo>
                  <a:cubicBezTo>
                    <a:pt x="32" y="230"/>
                    <a:pt x="0" y="294"/>
                    <a:pt x="0" y="357"/>
                  </a:cubicBezTo>
                  <a:cubicBezTo>
                    <a:pt x="0" y="452"/>
                    <a:pt x="95" y="484"/>
                    <a:pt x="159" y="484"/>
                  </a:cubicBezTo>
                  <a:lnTo>
                    <a:pt x="1394" y="262"/>
                  </a:lnTo>
                  <a:cubicBezTo>
                    <a:pt x="1489" y="262"/>
                    <a:pt x="1520" y="167"/>
                    <a:pt x="1520" y="104"/>
                  </a:cubicBezTo>
                  <a:cubicBezTo>
                    <a:pt x="1520" y="52"/>
                    <a:pt x="1457" y="0"/>
                    <a:pt x="139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7" name="Google Shape;5937;p653"/>
            <p:cNvSpPr/>
            <p:nvPr/>
          </p:nvSpPr>
          <p:spPr>
            <a:xfrm>
              <a:off x="1031611" y="3434596"/>
              <a:ext cx="38651" cy="28828"/>
            </a:xfrm>
            <a:custGeom>
              <a:avLst/>
              <a:gdLst/>
              <a:ahLst/>
              <a:cxnLst/>
              <a:rect l="l" t="t" r="r" b="b"/>
              <a:pathLst>
                <a:path w="1204" h="898" extrusionOk="0">
                  <a:moveTo>
                    <a:pt x="1076" y="0"/>
                  </a:moveTo>
                  <a:cubicBezTo>
                    <a:pt x="1051" y="0"/>
                    <a:pt x="1027" y="8"/>
                    <a:pt x="1014" y="21"/>
                  </a:cubicBezTo>
                  <a:lnTo>
                    <a:pt x="63" y="655"/>
                  </a:lnTo>
                  <a:cubicBezTo>
                    <a:pt x="0" y="718"/>
                    <a:pt x="0" y="781"/>
                    <a:pt x="32" y="845"/>
                  </a:cubicBezTo>
                  <a:cubicBezTo>
                    <a:pt x="69" y="882"/>
                    <a:pt x="106" y="897"/>
                    <a:pt x="143" y="897"/>
                  </a:cubicBezTo>
                  <a:cubicBezTo>
                    <a:pt x="169" y="897"/>
                    <a:pt x="196" y="889"/>
                    <a:pt x="222" y="876"/>
                  </a:cubicBezTo>
                  <a:lnTo>
                    <a:pt x="1140" y="243"/>
                  </a:lnTo>
                  <a:cubicBezTo>
                    <a:pt x="1204" y="211"/>
                    <a:pt x="1204" y="116"/>
                    <a:pt x="1172" y="53"/>
                  </a:cubicBezTo>
                  <a:cubicBezTo>
                    <a:pt x="1153" y="16"/>
                    <a:pt x="1113" y="0"/>
                    <a:pt x="10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8" name="Google Shape;5938;p653"/>
            <p:cNvSpPr/>
            <p:nvPr/>
          </p:nvSpPr>
          <p:spPr>
            <a:xfrm>
              <a:off x="1070230" y="3459925"/>
              <a:ext cx="23403" cy="31043"/>
            </a:xfrm>
            <a:custGeom>
              <a:avLst/>
              <a:gdLst/>
              <a:ahLst/>
              <a:cxnLst/>
              <a:rect l="l" t="t" r="r" b="b"/>
              <a:pathLst>
                <a:path w="729" h="967" extrusionOk="0">
                  <a:moveTo>
                    <a:pt x="531" y="0"/>
                  </a:moveTo>
                  <a:cubicBezTo>
                    <a:pt x="499" y="0"/>
                    <a:pt x="476" y="8"/>
                    <a:pt x="476" y="24"/>
                  </a:cubicBezTo>
                  <a:lnTo>
                    <a:pt x="1" y="816"/>
                  </a:lnTo>
                  <a:cubicBezTo>
                    <a:pt x="1" y="847"/>
                    <a:pt x="32" y="911"/>
                    <a:pt x="96" y="942"/>
                  </a:cubicBezTo>
                  <a:cubicBezTo>
                    <a:pt x="127" y="958"/>
                    <a:pt x="159" y="966"/>
                    <a:pt x="187" y="966"/>
                  </a:cubicBezTo>
                  <a:cubicBezTo>
                    <a:pt x="214" y="966"/>
                    <a:pt x="238" y="958"/>
                    <a:pt x="254" y="942"/>
                  </a:cubicBezTo>
                  <a:lnTo>
                    <a:pt x="697" y="151"/>
                  </a:lnTo>
                  <a:cubicBezTo>
                    <a:pt x="729" y="119"/>
                    <a:pt x="697" y="56"/>
                    <a:pt x="634" y="24"/>
                  </a:cubicBezTo>
                  <a:cubicBezTo>
                    <a:pt x="602" y="8"/>
                    <a:pt x="563" y="0"/>
                    <a:pt x="5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39" name="Google Shape;5939;p653"/>
            <p:cNvSpPr/>
            <p:nvPr/>
          </p:nvSpPr>
          <p:spPr>
            <a:xfrm>
              <a:off x="1142428" y="3404484"/>
              <a:ext cx="25425" cy="77849"/>
            </a:xfrm>
            <a:custGeom>
              <a:avLst/>
              <a:gdLst/>
              <a:ahLst/>
              <a:cxnLst/>
              <a:rect l="l" t="t" r="r" b="b"/>
              <a:pathLst>
                <a:path w="792" h="2425" extrusionOk="0">
                  <a:moveTo>
                    <a:pt x="648" y="1"/>
                  </a:moveTo>
                  <a:cubicBezTo>
                    <a:pt x="581" y="1"/>
                    <a:pt x="538" y="52"/>
                    <a:pt x="538" y="104"/>
                  </a:cubicBezTo>
                  <a:lnTo>
                    <a:pt x="32" y="2258"/>
                  </a:lnTo>
                  <a:cubicBezTo>
                    <a:pt x="0" y="2353"/>
                    <a:pt x="63" y="2416"/>
                    <a:pt x="127" y="2416"/>
                  </a:cubicBezTo>
                  <a:cubicBezTo>
                    <a:pt x="138" y="2422"/>
                    <a:pt x="151" y="2424"/>
                    <a:pt x="164" y="2424"/>
                  </a:cubicBezTo>
                  <a:cubicBezTo>
                    <a:pt x="222" y="2424"/>
                    <a:pt x="285" y="2373"/>
                    <a:pt x="285" y="2321"/>
                  </a:cubicBezTo>
                  <a:lnTo>
                    <a:pt x="792" y="167"/>
                  </a:lnTo>
                  <a:cubicBezTo>
                    <a:pt x="792" y="72"/>
                    <a:pt x="760" y="9"/>
                    <a:pt x="697" y="9"/>
                  </a:cubicBezTo>
                  <a:cubicBezTo>
                    <a:pt x="679" y="3"/>
                    <a:pt x="663" y="1"/>
                    <a:pt x="648" y="1"/>
                  </a:cubicBez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0" name="Google Shape;5940;p653"/>
            <p:cNvSpPr/>
            <p:nvPr/>
          </p:nvSpPr>
          <p:spPr>
            <a:xfrm>
              <a:off x="1105799" y="3403745"/>
              <a:ext cx="24462" cy="78587"/>
            </a:xfrm>
            <a:custGeom>
              <a:avLst/>
              <a:gdLst/>
              <a:ahLst/>
              <a:cxnLst/>
              <a:rect l="l" t="t" r="r" b="b"/>
              <a:pathLst>
                <a:path w="762" h="2448" extrusionOk="0">
                  <a:moveTo>
                    <a:pt x="128" y="0"/>
                  </a:moveTo>
                  <a:cubicBezTo>
                    <a:pt x="33" y="32"/>
                    <a:pt x="1" y="95"/>
                    <a:pt x="1" y="159"/>
                  </a:cubicBezTo>
                  <a:lnTo>
                    <a:pt x="476" y="2344"/>
                  </a:lnTo>
                  <a:cubicBezTo>
                    <a:pt x="502" y="2396"/>
                    <a:pt x="549" y="2447"/>
                    <a:pt x="600" y="2447"/>
                  </a:cubicBezTo>
                  <a:cubicBezTo>
                    <a:pt x="611" y="2447"/>
                    <a:pt x="623" y="2445"/>
                    <a:pt x="634" y="2439"/>
                  </a:cubicBezTo>
                  <a:cubicBezTo>
                    <a:pt x="698" y="2439"/>
                    <a:pt x="761" y="2344"/>
                    <a:pt x="729" y="2281"/>
                  </a:cubicBezTo>
                  <a:lnTo>
                    <a:pt x="286" y="127"/>
                  </a:lnTo>
                  <a:cubicBezTo>
                    <a:pt x="254" y="32"/>
                    <a:pt x="191" y="0"/>
                    <a:pt x="128" y="0"/>
                  </a:cubicBez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1" name="Google Shape;5941;p653"/>
            <p:cNvSpPr/>
            <p:nvPr/>
          </p:nvSpPr>
          <p:spPr>
            <a:xfrm>
              <a:off x="1098705" y="3472862"/>
              <a:ext cx="75248" cy="17335"/>
            </a:xfrm>
            <a:custGeom>
              <a:avLst/>
              <a:gdLst/>
              <a:ahLst/>
              <a:cxnLst/>
              <a:rect l="l" t="t" r="r" b="b"/>
              <a:pathLst>
                <a:path w="2344" h="540" extrusionOk="0">
                  <a:moveTo>
                    <a:pt x="0" y="1"/>
                  </a:moveTo>
                  <a:lnTo>
                    <a:pt x="0" y="539"/>
                  </a:lnTo>
                  <a:lnTo>
                    <a:pt x="2344" y="539"/>
                  </a:lnTo>
                  <a:lnTo>
                    <a:pt x="2344" y="1"/>
                  </a:ln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2" name="Google Shape;5942;p653"/>
            <p:cNvSpPr/>
            <p:nvPr/>
          </p:nvSpPr>
          <p:spPr>
            <a:xfrm>
              <a:off x="1160727" y="3526762"/>
              <a:ext cx="1027" cy="32"/>
            </a:xfrm>
            <a:custGeom>
              <a:avLst/>
              <a:gdLst/>
              <a:ahLst/>
              <a:cxnLst/>
              <a:rect l="l" t="t" r="r" b="b"/>
              <a:pathLst>
                <a:path w="32" h="1" extrusionOk="0">
                  <a:moveTo>
                    <a:pt x="0" y="0"/>
                  </a:moveTo>
                  <a:cubicBezTo>
                    <a:pt x="0" y="0"/>
                    <a:pt x="0" y="0"/>
                    <a:pt x="32" y="0"/>
                  </a:cubicBezTo>
                  <a:cubicBezTo>
                    <a:pt x="0" y="0"/>
                    <a:pt x="0" y="0"/>
                    <a:pt x="0"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3" name="Google Shape;5943;p653"/>
            <p:cNvSpPr/>
            <p:nvPr/>
          </p:nvSpPr>
          <p:spPr>
            <a:xfrm>
              <a:off x="1157677" y="3527789"/>
              <a:ext cx="1027" cy="32"/>
            </a:xfrm>
            <a:custGeom>
              <a:avLst/>
              <a:gdLst/>
              <a:ahLst/>
              <a:cxnLst/>
              <a:rect l="l" t="t" r="r" b="b"/>
              <a:pathLst>
                <a:path w="32" h="1" extrusionOk="0">
                  <a:moveTo>
                    <a:pt x="0" y="0"/>
                  </a:moveTo>
                  <a:lnTo>
                    <a:pt x="0" y="0"/>
                  </a:lnTo>
                  <a:cubicBezTo>
                    <a:pt x="0" y="0"/>
                    <a:pt x="32" y="0"/>
                    <a:pt x="32" y="0"/>
                  </a:cubicBezTo>
                  <a:lnTo>
                    <a:pt x="32" y="0"/>
                  </a:lnTo>
                  <a:cubicBezTo>
                    <a:pt x="0" y="0"/>
                    <a:pt x="0" y="0"/>
                    <a:pt x="0"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4" name="Google Shape;5944;p653"/>
            <p:cNvSpPr/>
            <p:nvPr/>
          </p:nvSpPr>
          <p:spPr>
            <a:xfrm>
              <a:off x="1168849" y="3490165"/>
              <a:ext cx="5104" cy="32"/>
            </a:xfrm>
            <a:custGeom>
              <a:avLst/>
              <a:gdLst/>
              <a:ahLst/>
              <a:cxnLst/>
              <a:rect l="l" t="t" r="r" b="b"/>
              <a:pathLst>
                <a:path w="159" h="1" extrusionOk="0">
                  <a:moveTo>
                    <a:pt x="159" y="0"/>
                  </a:moveTo>
                  <a:lnTo>
                    <a:pt x="159" y="0"/>
                  </a:lnTo>
                  <a:lnTo>
                    <a:pt x="0" y="0"/>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5" name="Google Shape;5945;p653"/>
            <p:cNvSpPr/>
            <p:nvPr/>
          </p:nvSpPr>
          <p:spPr>
            <a:xfrm>
              <a:off x="1164772" y="3497260"/>
              <a:ext cx="1059" cy="1059"/>
            </a:xfrm>
            <a:custGeom>
              <a:avLst/>
              <a:gdLst/>
              <a:ahLst/>
              <a:cxnLst/>
              <a:rect l="l" t="t" r="r" b="b"/>
              <a:pathLst>
                <a:path w="33" h="33" extrusionOk="0">
                  <a:moveTo>
                    <a:pt x="32" y="1"/>
                  </a:moveTo>
                  <a:lnTo>
                    <a:pt x="1" y="33"/>
                  </a:lnTo>
                  <a:cubicBezTo>
                    <a:pt x="32" y="33"/>
                    <a:pt x="32" y="1"/>
                    <a:pt x="32"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6" name="Google Shape;5946;p653"/>
            <p:cNvSpPr/>
            <p:nvPr/>
          </p:nvSpPr>
          <p:spPr>
            <a:xfrm>
              <a:off x="1136329" y="3539988"/>
              <a:ext cx="6132" cy="1027"/>
            </a:xfrm>
            <a:custGeom>
              <a:avLst/>
              <a:gdLst/>
              <a:ahLst/>
              <a:cxnLst/>
              <a:rect l="l" t="t" r="r" b="b"/>
              <a:pathLst>
                <a:path w="191" h="32" extrusionOk="0">
                  <a:moveTo>
                    <a:pt x="190" y="0"/>
                  </a:moveTo>
                  <a:cubicBezTo>
                    <a:pt x="127" y="0"/>
                    <a:pt x="63" y="32"/>
                    <a:pt x="0" y="32"/>
                  </a:cubicBezTo>
                  <a:cubicBezTo>
                    <a:pt x="63" y="32"/>
                    <a:pt x="127" y="0"/>
                    <a:pt x="190" y="0"/>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7" name="Google Shape;5947;p653"/>
            <p:cNvSpPr/>
            <p:nvPr/>
          </p:nvSpPr>
          <p:spPr>
            <a:xfrm>
              <a:off x="1150550" y="3527789"/>
              <a:ext cx="7159" cy="9181"/>
            </a:xfrm>
            <a:custGeom>
              <a:avLst/>
              <a:gdLst/>
              <a:ahLst/>
              <a:cxnLst/>
              <a:rect l="l" t="t" r="r" b="b"/>
              <a:pathLst>
                <a:path w="223" h="286" extrusionOk="0">
                  <a:moveTo>
                    <a:pt x="0" y="285"/>
                  </a:moveTo>
                  <a:cubicBezTo>
                    <a:pt x="95" y="222"/>
                    <a:pt x="190" y="127"/>
                    <a:pt x="222" y="0"/>
                  </a:cubicBezTo>
                  <a:cubicBezTo>
                    <a:pt x="190" y="127"/>
                    <a:pt x="95" y="222"/>
                    <a:pt x="0" y="285"/>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8" name="Google Shape;5948;p653"/>
            <p:cNvSpPr/>
            <p:nvPr/>
          </p:nvSpPr>
          <p:spPr>
            <a:xfrm>
              <a:off x="1114949" y="3526762"/>
              <a:ext cx="21412" cy="14254"/>
            </a:xfrm>
            <a:custGeom>
              <a:avLst/>
              <a:gdLst/>
              <a:ahLst/>
              <a:cxnLst/>
              <a:rect l="l" t="t" r="r" b="b"/>
              <a:pathLst>
                <a:path w="667" h="444" extrusionOk="0">
                  <a:moveTo>
                    <a:pt x="1" y="0"/>
                  </a:moveTo>
                  <a:lnTo>
                    <a:pt x="1" y="0"/>
                  </a:lnTo>
                  <a:cubicBezTo>
                    <a:pt x="64" y="254"/>
                    <a:pt x="349" y="444"/>
                    <a:pt x="666" y="444"/>
                  </a:cubicBezTo>
                  <a:lnTo>
                    <a:pt x="666" y="32"/>
                  </a:lnTo>
                  <a:lnTo>
                    <a:pt x="96" y="32"/>
                  </a:lnTo>
                  <a:cubicBezTo>
                    <a:pt x="64" y="32"/>
                    <a:pt x="33" y="32"/>
                    <a:pt x="1" y="0"/>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49" name="Google Shape;5949;p653"/>
            <p:cNvSpPr/>
            <p:nvPr/>
          </p:nvSpPr>
          <p:spPr>
            <a:xfrm>
              <a:off x="1144451" y="3536939"/>
              <a:ext cx="5104" cy="3082"/>
            </a:xfrm>
            <a:custGeom>
              <a:avLst/>
              <a:gdLst/>
              <a:ahLst/>
              <a:cxnLst/>
              <a:rect l="l" t="t" r="r" b="b"/>
              <a:pathLst>
                <a:path w="159" h="96" extrusionOk="0">
                  <a:moveTo>
                    <a:pt x="159" y="0"/>
                  </a:moveTo>
                  <a:cubicBezTo>
                    <a:pt x="95" y="32"/>
                    <a:pt x="32" y="63"/>
                    <a:pt x="0" y="95"/>
                  </a:cubicBezTo>
                  <a:cubicBezTo>
                    <a:pt x="32" y="63"/>
                    <a:pt x="95" y="32"/>
                    <a:pt x="159" y="0"/>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0" name="Google Shape;5950;p653"/>
            <p:cNvSpPr/>
            <p:nvPr/>
          </p:nvSpPr>
          <p:spPr>
            <a:xfrm>
              <a:off x="1164772" y="3501337"/>
              <a:ext cx="1059" cy="2055"/>
            </a:xfrm>
            <a:custGeom>
              <a:avLst/>
              <a:gdLst/>
              <a:ahLst/>
              <a:cxnLst/>
              <a:rect l="l" t="t" r="r" b="b"/>
              <a:pathLst>
                <a:path w="33" h="64" extrusionOk="0">
                  <a:moveTo>
                    <a:pt x="1" y="1"/>
                  </a:moveTo>
                  <a:cubicBezTo>
                    <a:pt x="32" y="32"/>
                    <a:pt x="32" y="32"/>
                    <a:pt x="32" y="64"/>
                  </a:cubicBezTo>
                  <a:cubicBezTo>
                    <a:pt x="32" y="32"/>
                    <a:pt x="32" y="32"/>
                    <a:pt x="1"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1" name="Google Shape;5951;p653"/>
            <p:cNvSpPr/>
            <p:nvPr/>
          </p:nvSpPr>
          <p:spPr>
            <a:xfrm>
              <a:off x="1164772" y="3510486"/>
              <a:ext cx="1059" cy="1059"/>
            </a:xfrm>
            <a:custGeom>
              <a:avLst/>
              <a:gdLst/>
              <a:ahLst/>
              <a:cxnLst/>
              <a:rect l="l" t="t" r="r" b="b"/>
              <a:pathLst>
                <a:path w="33" h="33" extrusionOk="0">
                  <a:moveTo>
                    <a:pt x="32" y="1"/>
                  </a:moveTo>
                  <a:cubicBezTo>
                    <a:pt x="32" y="32"/>
                    <a:pt x="32" y="32"/>
                    <a:pt x="1" y="32"/>
                  </a:cubicBezTo>
                  <a:cubicBezTo>
                    <a:pt x="32" y="32"/>
                    <a:pt x="32" y="32"/>
                    <a:pt x="32"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2" name="Google Shape;5952;p653"/>
            <p:cNvSpPr/>
            <p:nvPr/>
          </p:nvSpPr>
          <p:spPr>
            <a:xfrm>
              <a:off x="1165799" y="3521690"/>
              <a:ext cx="32" cy="2055"/>
            </a:xfrm>
            <a:custGeom>
              <a:avLst/>
              <a:gdLst/>
              <a:ahLst/>
              <a:cxnLst/>
              <a:rect l="l" t="t" r="r" b="b"/>
              <a:pathLst>
                <a:path w="1" h="64" extrusionOk="0">
                  <a:moveTo>
                    <a:pt x="0" y="0"/>
                  </a:moveTo>
                  <a:lnTo>
                    <a:pt x="0" y="63"/>
                  </a:lnTo>
                  <a:cubicBezTo>
                    <a:pt x="0" y="32"/>
                    <a:pt x="0" y="32"/>
                    <a:pt x="0" y="0"/>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3" name="Google Shape;5953;p653"/>
            <p:cNvSpPr/>
            <p:nvPr/>
          </p:nvSpPr>
          <p:spPr>
            <a:xfrm>
              <a:off x="1164772" y="3514563"/>
              <a:ext cx="1059" cy="1059"/>
            </a:xfrm>
            <a:custGeom>
              <a:avLst/>
              <a:gdLst/>
              <a:ahLst/>
              <a:cxnLst/>
              <a:rect l="l" t="t" r="r" b="b"/>
              <a:pathLst>
                <a:path w="33" h="33" extrusionOk="0">
                  <a:moveTo>
                    <a:pt x="1" y="0"/>
                  </a:moveTo>
                  <a:cubicBezTo>
                    <a:pt x="32" y="0"/>
                    <a:pt x="32" y="32"/>
                    <a:pt x="32" y="32"/>
                  </a:cubicBezTo>
                  <a:cubicBezTo>
                    <a:pt x="32" y="0"/>
                    <a:pt x="32" y="0"/>
                    <a:pt x="1" y="0"/>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4" name="Google Shape;5954;p653"/>
            <p:cNvSpPr/>
            <p:nvPr/>
          </p:nvSpPr>
          <p:spPr>
            <a:xfrm>
              <a:off x="1161722" y="3524740"/>
              <a:ext cx="2087" cy="1027"/>
            </a:xfrm>
            <a:custGeom>
              <a:avLst/>
              <a:gdLst/>
              <a:ahLst/>
              <a:cxnLst/>
              <a:rect l="l" t="t" r="r" b="b"/>
              <a:pathLst>
                <a:path w="65" h="32" extrusionOk="0">
                  <a:moveTo>
                    <a:pt x="64" y="0"/>
                  </a:moveTo>
                  <a:lnTo>
                    <a:pt x="64" y="0"/>
                  </a:lnTo>
                  <a:cubicBezTo>
                    <a:pt x="32" y="32"/>
                    <a:pt x="32" y="32"/>
                    <a:pt x="1" y="32"/>
                  </a:cubicBezTo>
                  <a:cubicBezTo>
                    <a:pt x="32" y="32"/>
                    <a:pt x="64" y="32"/>
                    <a:pt x="64" y="0"/>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5" name="Google Shape;5955;p653"/>
            <p:cNvSpPr/>
            <p:nvPr/>
          </p:nvSpPr>
          <p:spPr>
            <a:xfrm>
              <a:off x="1158672" y="3526762"/>
              <a:ext cx="2087" cy="1059"/>
            </a:xfrm>
            <a:custGeom>
              <a:avLst/>
              <a:gdLst/>
              <a:ahLst/>
              <a:cxnLst/>
              <a:rect l="l" t="t" r="r" b="b"/>
              <a:pathLst>
                <a:path w="65" h="33" extrusionOk="0">
                  <a:moveTo>
                    <a:pt x="64" y="0"/>
                  </a:moveTo>
                  <a:cubicBezTo>
                    <a:pt x="32" y="0"/>
                    <a:pt x="1" y="0"/>
                    <a:pt x="1" y="32"/>
                  </a:cubicBezTo>
                  <a:cubicBezTo>
                    <a:pt x="1" y="0"/>
                    <a:pt x="32" y="0"/>
                    <a:pt x="64" y="0"/>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6" name="Google Shape;5956;p653"/>
            <p:cNvSpPr/>
            <p:nvPr/>
          </p:nvSpPr>
          <p:spPr>
            <a:xfrm>
              <a:off x="1158672" y="3526762"/>
              <a:ext cx="2087" cy="1059"/>
            </a:xfrm>
            <a:custGeom>
              <a:avLst/>
              <a:gdLst/>
              <a:ahLst/>
              <a:cxnLst/>
              <a:rect l="l" t="t" r="r" b="b"/>
              <a:pathLst>
                <a:path w="65" h="33" extrusionOk="0">
                  <a:moveTo>
                    <a:pt x="1" y="32"/>
                  </a:moveTo>
                  <a:lnTo>
                    <a:pt x="1" y="32"/>
                  </a:lnTo>
                  <a:cubicBezTo>
                    <a:pt x="1" y="32"/>
                    <a:pt x="32" y="0"/>
                    <a:pt x="64" y="0"/>
                  </a:cubicBezTo>
                  <a:lnTo>
                    <a:pt x="64" y="0"/>
                  </a:lnTo>
                  <a:cubicBezTo>
                    <a:pt x="32" y="0"/>
                    <a:pt x="1" y="32"/>
                    <a:pt x="1" y="32"/>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7" name="Google Shape;5957;p653"/>
            <p:cNvSpPr/>
            <p:nvPr/>
          </p:nvSpPr>
          <p:spPr>
            <a:xfrm>
              <a:off x="1105799" y="3483038"/>
              <a:ext cx="37656" cy="44783"/>
            </a:xfrm>
            <a:custGeom>
              <a:avLst/>
              <a:gdLst/>
              <a:ahLst/>
              <a:cxnLst/>
              <a:rect l="l" t="t" r="r" b="b"/>
              <a:pathLst>
                <a:path w="1173" h="1395" extrusionOk="0">
                  <a:moveTo>
                    <a:pt x="381" y="1"/>
                  </a:moveTo>
                  <a:cubicBezTo>
                    <a:pt x="159" y="1"/>
                    <a:pt x="1" y="127"/>
                    <a:pt x="1" y="317"/>
                  </a:cubicBezTo>
                  <a:cubicBezTo>
                    <a:pt x="1" y="381"/>
                    <a:pt x="33" y="476"/>
                    <a:pt x="96" y="507"/>
                  </a:cubicBezTo>
                  <a:cubicBezTo>
                    <a:pt x="33" y="571"/>
                    <a:pt x="1" y="634"/>
                    <a:pt x="1" y="729"/>
                  </a:cubicBezTo>
                  <a:cubicBezTo>
                    <a:pt x="1" y="792"/>
                    <a:pt x="33" y="887"/>
                    <a:pt x="96" y="919"/>
                  </a:cubicBezTo>
                  <a:cubicBezTo>
                    <a:pt x="33" y="982"/>
                    <a:pt x="1" y="1046"/>
                    <a:pt x="1" y="1109"/>
                  </a:cubicBezTo>
                  <a:cubicBezTo>
                    <a:pt x="1" y="1236"/>
                    <a:pt x="128" y="1331"/>
                    <a:pt x="286" y="1362"/>
                  </a:cubicBezTo>
                  <a:cubicBezTo>
                    <a:pt x="318" y="1394"/>
                    <a:pt x="349" y="1394"/>
                    <a:pt x="381" y="1394"/>
                  </a:cubicBezTo>
                  <a:lnTo>
                    <a:pt x="983" y="1394"/>
                  </a:lnTo>
                  <a:lnTo>
                    <a:pt x="1046" y="1046"/>
                  </a:lnTo>
                  <a:lnTo>
                    <a:pt x="1014" y="824"/>
                  </a:lnTo>
                  <a:lnTo>
                    <a:pt x="1173" y="602"/>
                  </a:lnTo>
                  <a:lnTo>
                    <a:pt x="1109" y="602"/>
                  </a:lnTo>
                  <a:lnTo>
                    <a:pt x="1046" y="412"/>
                  </a:lnTo>
                  <a:lnTo>
                    <a:pt x="95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8" name="Google Shape;5958;p653"/>
            <p:cNvSpPr/>
            <p:nvPr/>
          </p:nvSpPr>
          <p:spPr>
            <a:xfrm>
              <a:off x="1149523" y="3536939"/>
              <a:ext cx="1059" cy="32"/>
            </a:xfrm>
            <a:custGeom>
              <a:avLst/>
              <a:gdLst/>
              <a:ahLst/>
              <a:cxnLst/>
              <a:rect l="l" t="t" r="r" b="b"/>
              <a:pathLst>
                <a:path w="33" h="1" extrusionOk="0">
                  <a:moveTo>
                    <a:pt x="1" y="0"/>
                  </a:moveTo>
                  <a:lnTo>
                    <a:pt x="1" y="0"/>
                  </a:lnTo>
                  <a:cubicBezTo>
                    <a:pt x="1" y="0"/>
                    <a:pt x="1" y="0"/>
                    <a:pt x="32" y="0"/>
                  </a:cubicBezTo>
                  <a:lnTo>
                    <a:pt x="32" y="0"/>
                  </a:lnTo>
                  <a:cubicBezTo>
                    <a:pt x="1" y="0"/>
                    <a:pt x="1" y="0"/>
                    <a:pt x="1"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59" name="Google Shape;5959;p653"/>
            <p:cNvSpPr/>
            <p:nvPr/>
          </p:nvSpPr>
          <p:spPr>
            <a:xfrm>
              <a:off x="1163777" y="3498287"/>
              <a:ext cx="1027" cy="2055"/>
            </a:xfrm>
            <a:custGeom>
              <a:avLst/>
              <a:gdLst/>
              <a:ahLst/>
              <a:cxnLst/>
              <a:rect l="l" t="t" r="r" b="b"/>
              <a:pathLst>
                <a:path w="32" h="64" extrusionOk="0">
                  <a:moveTo>
                    <a:pt x="32" y="1"/>
                  </a:moveTo>
                  <a:cubicBezTo>
                    <a:pt x="32" y="32"/>
                    <a:pt x="32" y="32"/>
                    <a:pt x="0" y="64"/>
                  </a:cubicBezTo>
                  <a:cubicBezTo>
                    <a:pt x="32" y="32"/>
                    <a:pt x="32" y="32"/>
                    <a:pt x="32" y="32"/>
                  </a:cubicBezTo>
                  <a:lnTo>
                    <a:pt x="32" y="1"/>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0" name="Google Shape;5960;p653"/>
            <p:cNvSpPr/>
            <p:nvPr/>
          </p:nvSpPr>
          <p:spPr>
            <a:xfrm>
              <a:off x="1136329" y="3540983"/>
              <a:ext cx="32" cy="32"/>
            </a:xfrm>
            <a:custGeom>
              <a:avLst/>
              <a:gdLst/>
              <a:ahLst/>
              <a:cxnLst/>
              <a:rect l="l" t="t" r="r" b="b"/>
              <a:pathLst>
                <a:path w="1" h="1" extrusionOk="0">
                  <a:moveTo>
                    <a:pt x="0" y="1"/>
                  </a:move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1" name="Google Shape;5961;p653"/>
            <p:cNvSpPr/>
            <p:nvPr/>
          </p:nvSpPr>
          <p:spPr>
            <a:xfrm>
              <a:off x="1142428" y="3539988"/>
              <a:ext cx="1027" cy="32"/>
            </a:xfrm>
            <a:custGeom>
              <a:avLst/>
              <a:gdLst/>
              <a:ahLst/>
              <a:cxnLst/>
              <a:rect l="l" t="t" r="r" b="b"/>
              <a:pathLst>
                <a:path w="32" h="1" extrusionOk="0">
                  <a:moveTo>
                    <a:pt x="0" y="0"/>
                  </a:moveTo>
                  <a:lnTo>
                    <a:pt x="0" y="0"/>
                  </a:lnTo>
                  <a:cubicBezTo>
                    <a:pt x="32" y="0"/>
                    <a:pt x="32" y="0"/>
                    <a:pt x="32" y="0"/>
                  </a:cubicBezTo>
                  <a:lnTo>
                    <a:pt x="32" y="0"/>
                  </a:lnTo>
                  <a:cubicBezTo>
                    <a:pt x="32" y="0"/>
                    <a:pt x="32" y="0"/>
                    <a:pt x="0"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2" name="Google Shape;5962;p653"/>
            <p:cNvSpPr/>
            <p:nvPr/>
          </p:nvSpPr>
          <p:spPr>
            <a:xfrm>
              <a:off x="1157677" y="3527789"/>
              <a:ext cx="32" cy="32"/>
            </a:xfrm>
            <a:custGeom>
              <a:avLst/>
              <a:gdLst/>
              <a:ahLst/>
              <a:cxnLst/>
              <a:rect l="l" t="t" r="r" b="b"/>
              <a:pathLst>
                <a:path w="1" h="1" extrusionOk="0">
                  <a:moveTo>
                    <a:pt x="0" y="0"/>
                  </a:moveTo>
                  <a:lnTo>
                    <a:pt x="0" y="0"/>
                  </a:lnTo>
                  <a:cubicBezTo>
                    <a:pt x="0" y="0"/>
                    <a:pt x="0" y="0"/>
                    <a:pt x="0" y="0"/>
                  </a:cubicBezTo>
                  <a:lnTo>
                    <a:pt x="0" y="0"/>
                  </a:lnTo>
                  <a:cubicBezTo>
                    <a:pt x="0" y="0"/>
                    <a:pt x="0" y="0"/>
                    <a:pt x="0"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3" name="Google Shape;5963;p653"/>
            <p:cNvSpPr/>
            <p:nvPr/>
          </p:nvSpPr>
          <p:spPr>
            <a:xfrm>
              <a:off x="1165799" y="3518640"/>
              <a:ext cx="1059" cy="3082"/>
            </a:xfrm>
            <a:custGeom>
              <a:avLst/>
              <a:gdLst/>
              <a:ahLst/>
              <a:cxnLst/>
              <a:rect l="l" t="t" r="r" b="b"/>
              <a:pathLst>
                <a:path w="33" h="96" extrusionOk="0">
                  <a:moveTo>
                    <a:pt x="32" y="0"/>
                  </a:moveTo>
                  <a:cubicBezTo>
                    <a:pt x="32" y="32"/>
                    <a:pt x="32" y="95"/>
                    <a:pt x="0" y="95"/>
                  </a:cubicBezTo>
                  <a:cubicBezTo>
                    <a:pt x="32" y="95"/>
                    <a:pt x="32" y="63"/>
                    <a:pt x="32" y="32"/>
                  </a:cubicBezTo>
                  <a:lnTo>
                    <a:pt x="32" y="0"/>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4" name="Google Shape;5964;p653"/>
            <p:cNvSpPr/>
            <p:nvPr/>
          </p:nvSpPr>
          <p:spPr>
            <a:xfrm>
              <a:off x="1165799" y="3503391"/>
              <a:ext cx="1059" cy="3050"/>
            </a:xfrm>
            <a:custGeom>
              <a:avLst/>
              <a:gdLst/>
              <a:ahLst/>
              <a:cxnLst/>
              <a:rect l="l" t="t" r="r" b="b"/>
              <a:pathLst>
                <a:path w="33" h="95" extrusionOk="0">
                  <a:moveTo>
                    <a:pt x="32" y="95"/>
                  </a:moveTo>
                  <a:cubicBezTo>
                    <a:pt x="32" y="63"/>
                    <a:pt x="32" y="32"/>
                    <a:pt x="0" y="0"/>
                  </a:cubicBezTo>
                  <a:lnTo>
                    <a:pt x="0" y="0"/>
                  </a:lnTo>
                  <a:cubicBezTo>
                    <a:pt x="32" y="32"/>
                    <a:pt x="32" y="63"/>
                    <a:pt x="32" y="95"/>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5" name="Google Shape;5965;p653"/>
            <p:cNvSpPr/>
            <p:nvPr/>
          </p:nvSpPr>
          <p:spPr>
            <a:xfrm>
              <a:off x="1136329" y="3472862"/>
              <a:ext cx="32" cy="10209"/>
            </a:xfrm>
            <a:custGeom>
              <a:avLst/>
              <a:gdLst/>
              <a:ahLst/>
              <a:cxnLst/>
              <a:rect l="l" t="t" r="r" b="b"/>
              <a:pathLst>
                <a:path w="1" h="318" extrusionOk="0">
                  <a:moveTo>
                    <a:pt x="0" y="1"/>
                  </a:moveTo>
                  <a:lnTo>
                    <a:pt x="0" y="1"/>
                  </a:lnTo>
                  <a:lnTo>
                    <a:pt x="0" y="318"/>
                  </a:lnTo>
                  <a:lnTo>
                    <a:pt x="0" y="318"/>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6" name="Google Shape;5966;p653"/>
            <p:cNvSpPr/>
            <p:nvPr/>
          </p:nvSpPr>
          <p:spPr>
            <a:xfrm>
              <a:off x="1165799" y="3515590"/>
              <a:ext cx="1059" cy="3082"/>
            </a:xfrm>
            <a:custGeom>
              <a:avLst/>
              <a:gdLst/>
              <a:ahLst/>
              <a:cxnLst/>
              <a:rect l="l" t="t" r="r" b="b"/>
              <a:pathLst>
                <a:path w="33" h="96" extrusionOk="0">
                  <a:moveTo>
                    <a:pt x="32" y="95"/>
                  </a:moveTo>
                  <a:cubicBezTo>
                    <a:pt x="32" y="95"/>
                    <a:pt x="32" y="95"/>
                    <a:pt x="32" y="95"/>
                  </a:cubicBezTo>
                  <a:cubicBezTo>
                    <a:pt x="32" y="63"/>
                    <a:pt x="32" y="32"/>
                    <a:pt x="0" y="0"/>
                  </a:cubicBezTo>
                  <a:lnTo>
                    <a:pt x="0" y="0"/>
                  </a:lnTo>
                  <a:cubicBezTo>
                    <a:pt x="32" y="32"/>
                    <a:pt x="32" y="63"/>
                    <a:pt x="32" y="95"/>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7" name="Google Shape;5967;p653"/>
            <p:cNvSpPr/>
            <p:nvPr/>
          </p:nvSpPr>
          <p:spPr>
            <a:xfrm>
              <a:off x="1163777" y="3523712"/>
              <a:ext cx="1027" cy="1059"/>
            </a:xfrm>
            <a:custGeom>
              <a:avLst/>
              <a:gdLst/>
              <a:ahLst/>
              <a:cxnLst/>
              <a:rect l="l" t="t" r="r" b="b"/>
              <a:pathLst>
                <a:path w="32" h="33" extrusionOk="0">
                  <a:moveTo>
                    <a:pt x="0" y="32"/>
                  </a:moveTo>
                  <a:cubicBezTo>
                    <a:pt x="0" y="32"/>
                    <a:pt x="0" y="32"/>
                    <a:pt x="0" y="32"/>
                  </a:cubicBezTo>
                  <a:cubicBezTo>
                    <a:pt x="32" y="32"/>
                    <a:pt x="32" y="0"/>
                    <a:pt x="32" y="0"/>
                  </a:cubicBezTo>
                  <a:lnTo>
                    <a:pt x="32" y="0"/>
                  </a:lnTo>
                  <a:cubicBezTo>
                    <a:pt x="32" y="0"/>
                    <a:pt x="32" y="32"/>
                    <a:pt x="0" y="32"/>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8" name="Google Shape;5968;p653"/>
            <p:cNvSpPr/>
            <p:nvPr/>
          </p:nvSpPr>
          <p:spPr>
            <a:xfrm>
              <a:off x="1165799" y="3506441"/>
              <a:ext cx="1059" cy="4077"/>
            </a:xfrm>
            <a:custGeom>
              <a:avLst/>
              <a:gdLst/>
              <a:ahLst/>
              <a:cxnLst/>
              <a:rect l="l" t="t" r="r" b="b"/>
              <a:pathLst>
                <a:path w="33" h="127" extrusionOk="0">
                  <a:moveTo>
                    <a:pt x="0" y="127"/>
                  </a:moveTo>
                  <a:cubicBezTo>
                    <a:pt x="32" y="95"/>
                    <a:pt x="32" y="63"/>
                    <a:pt x="32" y="0"/>
                  </a:cubicBezTo>
                  <a:cubicBezTo>
                    <a:pt x="32" y="63"/>
                    <a:pt x="32" y="95"/>
                    <a:pt x="0" y="127"/>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69" name="Google Shape;5969;p653"/>
            <p:cNvSpPr/>
            <p:nvPr/>
          </p:nvSpPr>
          <p:spPr>
            <a:xfrm>
              <a:off x="1165799" y="3493215"/>
              <a:ext cx="1059" cy="4077"/>
            </a:xfrm>
            <a:custGeom>
              <a:avLst/>
              <a:gdLst/>
              <a:ahLst/>
              <a:cxnLst/>
              <a:rect l="l" t="t" r="r" b="b"/>
              <a:pathLst>
                <a:path w="33" h="127" extrusionOk="0">
                  <a:moveTo>
                    <a:pt x="32" y="0"/>
                  </a:moveTo>
                  <a:cubicBezTo>
                    <a:pt x="32" y="64"/>
                    <a:pt x="32" y="95"/>
                    <a:pt x="0" y="127"/>
                  </a:cubicBezTo>
                  <a:cubicBezTo>
                    <a:pt x="32" y="95"/>
                    <a:pt x="32" y="64"/>
                    <a:pt x="32" y="32"/>
                  </a:cubicBezTo>
                  <a:cubicBezTo>
                    <a:pt x="32" y="32"/>
                    <a:pt x="32" y="0"/>
                    <a:pt x="32"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0" name="Google Shape;5970;p653"/>
            <p:cNvSpPr/>
            <p:nvPr/>
          </p:nvSpPr>
          <p:spPr>
            <a:xfrm>
              <a:off x="1163777" y="3513536"/>
              <a:ext cx="1027" cy="1059"/>
            </a:xfrm>
            <a:custGeom>
              <a:avLst/>
              <a:gdLst/>
              <a:ahLst/>
              <a:cxnLst/>
              <a:rect l="l" t="t" r="r" b="b"/>
              <a:pathLst>
                <a:path w="32" h="33" extrusionOk="0">
                  <a:moveTo>
                    <a:pt x="0" y="1"/>
                  </a:moveTo>
                  <a:cubicBezTo>
                    <a:pt x="32" y="1"/>
                    <a:pt x="32" y="1"/>
                    <a:pt x="32" y="32"/>
                  </a:cubicBezTo>
                  <a:cubicBezTo>
                    <a:pt x="32" y="32"/>
                    <a:pt x="32" y="32"/>
                    <a:pt x="32" y="1"/>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1" name="Google Shape;5971;p653"/>
            <p:cNvSpPr/>
            <p:nvPr/>
          </p:nvSpPr>
          <p:spPr>
            <a:xfrm>
              <a:off x="1166826" y="3472862"/>
              <a:ext cx="7127" cy="17335"/>
            </a:xfrm>
            <a:custGeom>
              <a:avLst/>
              <a:gdLst/>
              <a:ahLst/>
              <a:cxnLst/>
              <a:rect l="l" t="t" r="r" b="b"/>
              <a:pathLst>
                <a:path w="222" h="540" extrusionOk="0">
                  <a:moveTo>
                    <a:pt x="222" y="1"/>
                  </a:moveTo>
                  <a:lnTo>
                    <a:pt x="222" y="539"/>
                  </a:lnTo>
                  <a:lnTo>
                    <a:pt x="222" y="539"/>
                  </a:lnTo>
                  <a:lnTo>
                    <a:pt x="222" y="1"/>
                  </a:lnTo>
                  <a:lnTo>
                    <a:pt x="0" y="1"/>
                  </a:lnTo>
                  <a:lnTo>
                    <a:pt x="0" y="1"/>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2" name="Google Shape;5972;p653"/>
            <p:cNvSpPr/>
            <p:nvPr/>
          </p:nvSpPr>
          <p:spPr>
            <a:xfrm>
              <a:off x="1161722" y="3525735"/>
              <a:ext cx="32" cy="1059"/>
            </a:xfrm>
            <a:custGeom>
              <a:avLst/>
              <a:gdLst/>
              <a:ahLst/>
              <a:cxnLst/>
              <a:rect l="l" t="t" r="r" b="b"/>
              <a:pathLst>
                <a:path w="1" h="33" extrusionOk="0">
                  <a:moveTo>
                    <a:pt x="1" y="32"/>
                  </a:moveTo>
                  <a:cubicBezTo>
                    <a:pt x="1" y="32"/>
                    <a:pt x="1" y="1"/>
                    <a:pt x="1" y="1"/>
                  </a:cubicBezTo>
                  <a:lnTo>
                    <a:pt x="1" y="1"/>
                  </a:lnTo>
                  <a:cubicBezTo>
                    <a:pt x="1" y="1"/>
                    <a:pt x="1" y="32"/>
                    <a:pt x="1" y="32"/>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3" name="Google Shape;5973;p653"/>
            <p:cNvSpPr/>
            <p:nvPr/>
          </p:nvSpPr>
          <p:spPr>
            <a:xfrm>
              <a:off x="1166826" y="3490165"/>
              <a:ext cx="2055" cy="3082"/>
            </a:xfrm>
            <a:custGeom>
              <a:avLst/>
              <a:gdLst/>
              <a:ahLst/>
              <a:cxnLst/>
              <a:rect l="l" t="t" r="r" b="b"/>
              <a:pathLst>
                <a:path w="64" h="96" extrusionOk="0">
                  <a:moveTo>
                    <a:pt x="0" y="95"/>
                  </a:moveTo>
                  <a:cubicBezTo>
                    <a:pt x="0" y="95"/>
                    <a:pt x="0" y="95"/>
                    <a:pt x="0" y="95"/>
                  </a:cubicBezTo>
                  <a:cubicBezTo>
                    <a:pt x="0" y="64"/>
                    <a:pt x="0" y="32"/>
                    <a:pt x="0" y="0"/>
                  </a:cubicBezTo>
                  <a:lnTo>
                    <a:pt x="63" y="0"/>
                  </a:lnTo>
                  <a:lnTo>
                    <a:pt x="0" y="0"/>
                  </a:lnTo>
                  <a:cubicBezTo>
                    <a:pt x="0" y="32"/>
                    <a:pt x="0" y="64"/>
                    <a:pt x="0" y="95"/>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4" name="Google Shape;5974;p653"/>
            <p:cNvSpPr/>
            <p:nvPr/>
          </p:nvSpPr>
          <p:spPr>
            <a:xfrm>
              <a:off x="1165799" y="3515590"/>
              <a:ext cx="1059" cy="3082"/>
            </a:xfrm>
            <a:custGeom>
              <a:avLst/>
              <a:gdLst/>
              <a:ahLst/>
              <a:cxnLst/>
              <a:rect l="l" t="t" r="r" b="b"/>
              <a:pathLst>
                <a:path w="33" h="96" extrusionOk="0">
                  <a:moveTo>
                    <a:pt x="0" y="0"/>
                  </a:moveTo>
                  <a:cubicBezTo>
                    <a:pt x="32" y="32"/>
                    <a:pt x="32" y="63"/>
                    <a:pt x="32" y="95"/>
                  </a:cubicBezTo>
                  <a:cubicBezTo>
                    <a:pt x="32" y="63"/>
                    <a:pt x="32" y="32"/>
                    <a:pt x="0"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5" name="Google Shape;5975;p653"/>
            <p:cNvSpPr/>
            <p:nvPr/>
          </p:nvSpPr>
          <p:spPr>
            <a:xfrm>
              <a:off x="1165799" y="3515590"/>
              <a:ext cx="1059" cy="3082"/>
            </a:xfrm>
            <a:custGeom>
              <a:avLst/>
              <a:gdLst/>
              <a:ahLst/>
              <a:cxnLst/>
              <a:rect l="l" t="t" r="r" b="b"/>
              <a:pathLst>
                <a:path w="33" h="96" extrusionOk="0">
                  <a:moveTo>
                    <a:pt x="0" y="0"/>
                  </a:moveTo>
                  <a:cubicBezTo>
                    <a:pt x="32" y="32"/>
                    <a:pt x="32" y="63"/>
                    <a:pt x="32" y="95"/>
                  </a:cubicBezTo>
                  <a:cubicBezTo>
                    <a:pt x="32" y="63"/>
                    <a:pt x="32" y="32"/>
                    <a:pt x="0"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6" name="Google Shape;5976;p653"/>
            <p:cNvSpPr/>
            <p:nvPr/>
          </p:nvSpPr>
          <p:spPr>
            <a:xfrm>
              <a:off x="1149523" y="3536939"/>
              <a:ext cx="1059" cy="32"/>
            </a:xfrm>
            <a:custGeom>
              <a:avLst/>
              <a:gdLst/>
              <a:ahLst/>
              <a:cxnLst/>
              <a:rect l="l" t="t" r="r" b="b"/>
              <a:pathLst>
                <a:path w="33" h="1" extrusionOk="0">
                  <a:moveTo>
                    <a:pt x="32" y="0"/>
                  </a:moveTo>
                  <a:cubicBezTo>
                    <a:pt x="1" y="0"/>
                    <a:pt x="1" y="0"/>
                    <a:pt x="1" y="0"/>
                  </a:cubicBezTo>
                  <a:cubicBezTo>
                    <a:pt x="1" y="0"/>
                    <a:pt x="1" y="0"/>
                    <a:pt x="3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7" name="Google Shape;5977;p653"/>
            <p:cNvSpPr/>
            <p:nvPr/>
          </p:nvSpPr>
          <p:spPr>
            <a:xfrm>
              <a:off x="1149523" y="3536939"/>
              <a:ext cx="1059" cy="32"/>
            </a:xfrm>
            <a:custGeom>
              <a:avLst/>
              <a:gdLst/>
              <a:ahLst/>
              <a:cxnLst/>
              <a:rect l="l" t="t" r="r" b="b"/>
              <a:pathLst>
                <a:path w="33" h="1" extrusionOk="0">
                  <a:moveTo>
                    <a:pt x="32" y="0"/>
                  </a:moveTo>
                  <a:cubicBezTo>
                    <a:pt x="1" y="0"/>
                    <a:pt x="1" y="0"/>
                    <a:pt x="1" y="0"/>
                  </a:cubicBezTo>
                  <a:cubicBezTo>
                    <a:pt x="1" y="0"/>
                    <a:pt x="1" y="0"/>
                    <a:pt x="32"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8" name="Google Shape;5978;p653"/>
            <p:cNvSpPr/>
            <p:nvPr/>
          </p:nvSpPr>
          <p:spPr>
            <a:xfrm>
              <a:off x="1165799" y="3519635"/>
              <a:ext cx="1059" cy="3082"/>
            </a:xfrm>
            <a:custGeom>
              <a:avLst/>
              <a:gdLst/>
              <a:ahLst/>
              <a:cxnLst/>
              <a:rect l="l" t="t" r="r" b="b"/>
              <a:pathLst>
                <a:path w="33" h="96" extrusionOk="0">
                  <a:moveTo>
                    <a:pt x="32" y="1"/>
                  </a:moveTo>
                  <a:cubicBezTo>
                    <a:pt x="32" y="32"/>
                    <a:pt x="32" y="64"/>
                    <a:pt x="0" y="96"/>
                  </a:cubicBezTo>
                  <a:cubicBezTo>
                    <a:pt x="32" y="64"/>
                    <a:pt x="32" y="32"/>
                    <a:pt x="32"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79" name="Google Shape;5979;p653"/>
            <p:cNvSpPr/>
            <p:nvPr/>
          </p:nvSpPr>
          <p:spPr>
            <a:xfrm>
              <a:off x="1165799" y="3519635"/>
              <a:ext cx="1059" cy="3082"/>
            </a:xfrm>
            <a:custGeom>
              <a:avLst/>
              <a:gdLst/>
              <a:ahLst/>
              <a:cxnLst/>
              <a:rect l="l" t="t" r="r" b="b"/>
              <a:pathLst>
                <a:path w="33" h="96" extrusionOk="0">
                  <a:moveTo>
                    <a:pt x="32" y="1"/>
                  </a:moveTo>
                  <a:cubicBezTo>
                    <a:pt x="32" y="32"/>
                    <a:pt x="32" y="64"/>
                    <a:pt x="0" y="96"/>
                  </a:cubicBezTo>
                  <a:cubicBezTo>
                    <a:pt x="32" y="64"/>
                    <a:pt x="32" y="32"/>
                    <a:pt x="32" y="1"/>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0" name="Google Shape;5980;p653"/>
            <p:cNvSpPr/>
            <p:nvPr/>
          </p:nvSpPr>
          <p:spPr>
            <a:xfrm>
              <a:off x="1163777" y="3512541"/>
              <a:ext cx="1027" cy="1027"/>
            </a:xfrm>
            <a:custGeom>
              <a:avLst/>
              <a:gdLst/>
              <a:ahLst/>
              <a:cxnLst/>
              <a:rect l="l" t="t" r="r" b="b"/>
              <a:pathLst>
                <a:path w="32" h="32" extrusionOk="0">
                  <a:moveTo>
                    <a:pt x="0" y="32"/>
                  </a:moveTo>
                  <a:cubicBezTo>
                    <a:pt x="32" y="0"/>
                    <a:pt x="32" y="0"/>
                    <a:pt x="32" y="0"/>
                  </a:cubicBezTo>
                  <a:lnTo>
                    <a:pt x="0" y="32"/>
                  </a:lnTo>
                  <a:cubicBezTo>
                    <a:pt x="0" y="32"/>
                    <a:pt x="32" y="32"/>
                    <a:pt x="32" y="32"/>
                  </a:cubicBezTo>
                  <a:cubicBezTo>
                    <a:pt x="32" y="32"/>
                    <a:pt x="32" y="32"/>
                    <a:pt x="0" y="32"/>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1" name="Google Shape;5981;p653"/>
            <p:cNvSpPr/>
            <p:nvPr/>
          </p:nvSpPr>
          <p:spPr>
            <a:xfrm>
              <a:off x="1163777" y="3512541"/>
              <a:ext cx="1027" cy="1027"/>
            </a:xfrm>
            <a:custGeom>
              <a:avLst/>
              <a:gdLst/>
              <a:ahLst/>
              <a:cxnLst/>
              <a:rect l="l" t="t" r="r" b="b"/>
              <a:pathLst>
                <a:path w="32" h="32" extrusionOk="0">
                  <a:moveTo>
                    <a:pt x="0" y="32"/>
                  </a:moveTo>
                  <a:cubicBezTo>
                    <a:pt x="32" y="0"/>
                    <a:pt x="32" y="0"/>
                    <a:pt x="32" y="0"/>
                  </a:cubicBezTo>
                  <a:lnTo>
                    <a:pt x="0" y="32"/>
                  </a:lnTo>
                  <a:cubicBezTo>
                    <a:pt x="0" y="32"/>
                    <a:pt x="32" y="32"/>
                    <a:pt x="32" y="32"/>
                  </a:cubicBezTo>
                  <a:cubicBezTo>
                    <a:pt x="32" y="32"/>
                    <a:pt x="32" y="32"/>
                    <a:pt x="0" y="32"/>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2" name="Google Shape;5982;p653"/>
            <p:cNvSpPr/>
            <p:nvPr/>
          </p:nvSpPr>
          <p:spPr>
            <a:xfrm>
              <a:off x="1142428" y="3539988"/>
              <a:ext cx="1027" cy="32"/>
            </a:xfrm>
            <a:custGeom>
              <a:avLst/>
              <a:gdLst/>
              <a:ahLst/>
              <a:cxnLst/>
              <a:rect l="l" t="t" r="r" b="b"/>
              <a:pathLst>
                <a:path w="32" h="1" extrusionOk="0">
                  <a:moveTo>
                    <a:pt x="32" y="0"/>
                  </a:moveTo>
                  <a:cubicBezTo>
                    <a:pt x="32" y="0"/>
                    <a:pt x="32" y="0"/>
                    <a:pt x="0" y="0"/>
                  </a:cubicBezTo>
                  <a:cubicBezTo>
                    <a:pt x="32" y="0"/>
                    <a:pt x="32" y="0"/>
                    <a:pt x="3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3" name="Google Shape;5983;p653"/>
            <p:cNvSpPr/>
            <p:nvPr/>
          </p:nvSpPr>
          <p:spPr>
            <a:xfrm>
              <a:off x="1142428" y="3539988"/>
              <a:ext cx="1027" cy="32"/>
            </a:xfrm>
            <a:custGeom>
              <a:avLst/>
              <a:gdLst/>
              <a:ahLst/>
              <a:cxnLst/>
              <a:rect l="l" t="t" r="r" b="b"/>
              <a:pathLst>
                <a:path w="32" h="1" extrusionOk="0">
                  <a:moveTo>
                    <a:pt x="32" y="0"/>
                  </a:moveTo>
                  <a:cubicBezTo>
                    <a:pt x="32" y="0"/>
                    <a:pt x="32" y="0"/>
                    <a:pt x="0" y="0"/>
                  </a:cubicBezTo>
                  <a:cubicBezTo>
                    <a:pt x="32" y="0"/>
                    <a:pt x="32" y="0"/>
                    <a:pt x="32"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4" name="Google Shape;5984;p653"/>
            <p:cNvSpPr/>
            <p:nvPr/>
          </p:nvSpPr>
          <p:spPr>
            <a:xfrm>
              <a:off x="1163777" y="3499314"/>
              <a:ext cx="1027" cy="2055"/>
            </a:xfrm>
            <a:custGeom>
              <a:avLst/>
              <a:gdLst/>
              <a:ahLst/>
              <a:cxnLst/>
              <a:rect l="l" t="t" r="r" b="b"/>
              <a:pathLst>
                <a:path w="32" h="64" extrusionOk="0">
                  <a:moveTo>
                    <a:pt x="32" y="64"/>
                  </a:moveTo>
                  <a:lnTo>
                    <a:pt x="0" y="32"/>
                  </a:lnTo>
                  <a:cubicBezTo>
                    <a:pt x="32" y="0"/>
                    <a:pt x="32" y="0"/>
                    <a:pt x="32" y="0"/>
                  </a:cubicBezTo>
                  <a:cubicBezTo>
                    <a:pt x="32" y="0"/>
                    <a:pt x="32" y="0"/>
                    <a:pt x="0" y="32"/>
                  </a:cubicBezTo>
                  <a:cubicBezTo>
                    <a:pt x="0" y="32"/>
                    <a:pt x="32" y="64"/>
                    <a:pt x="32" y="64"/>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5" name="Google Shape;5985;p653"/>
            <p:cNvSpPr/>
            <p:nvPr/>
          </p:nvSpPr>
          <p:spPr>
            <a:xfrm>
              <a:off x="1163777" y="3499314"/>
              <a:ext cx="1027" cy="2055"/>
            </a:xfrm>
            <a:custGeom>
              <a:avLst/>
              <a:gdLst/>
              <a:ahLst/>
              <a:cxnLst/>
              <a:rect l="l" t="t" r="r" b="b"/>
              <a:pathLst>
                <a:path w="32" h="64" extrusionOk="0">
                  <a:moveTo>
                    <a:pt x="32" y="64"/>
                  </a:moveTo>
                  <a:lnTo>
                    <a:pt x="0" y="32"/>
                  </a:lnTo>
                  <a:cubicBezTo>
                    <a:pt x="32" y="0"/>
                    <a:pt x="32" y="0"/>
                    <a:pt x="32" y="0"/>
                  </a:cubicBezTo>
                  <a:cubicBezTo>
                    <a:pt x="32" y="0"/>
                    <a:pt x="32" y="0"/>
                    <a:pt x="0" y="32"/>
                  </a:cubicBezTo>
                  <a:cubicBezTo>
                    <a:pt x="0" y="32"/>
                    <a:pt x="32" y="64"/>
                    <a:pt x="32" y="64"/>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6" name="Google Shape;5986;p653"/>
            <p:cNvSpPr/>
            <p:nvPr/>
          </p:nvSpPr>
          <p:spPr>
            <a:xfrm>
              <a:off x="1163777" y="3523712"/>
              <a:ext cx="1027" cy="1059"/>
            </a:xfrm>
            <a:custGeom>
              <a:avLst/>
              <a:gdLst/>
              <a:ahLst/>
              <a:cxnLst/>
              <a:rect l="l" t="t" r="r" b="b"/>
              <a:pathLst>
                <a:path w="32" h="33" extrusionOk="0">
                  <a:moveTo>
                    <a:pt x="32" y="0"/>
                  </a:moveTo>
                  <a:cubicBezTo>
                    <a:pt x="32" y="0"/>
                    <a:pt x="32" y="32"/>
                    <a:pt x="0" y="32"/>
                  </a:cubicBezTo>
                  <a:cubicBezTo>
                    <a:pt x="32" y="32"/>
                    <a:pt x="32" y="0"/>
                    <a:pt x="3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7" name="Google Shape;5987;p653"/>
            <p:cNvSpPr/>
            <p:nvPr/>
          </p:nvSpPr>
          <p:spPr>
            <a:xfrm>
              <a:off x="1163777" y="3523712"/>
              <a:ext cx="1027" cy="1059"/>
            </a:xfrm>
            <a:custGeom>
              <a:avLst/>
              <a:gdLst/>
              <a:ahLst/>
              <a:cxnLst/>
              <a:rect l="l" t="t" r="r" b="b"/>
              <a:pathLst>
                <a:path w="32" h="33" extrusionOk="0">
                  <a:moveTo>
                    <a:pt x="32" y="0"/>
                  </a:moveTo>
                  <a:cubicBezTo>
                    <a:pt x="32" y="0"/>
                    <a:pt x="32" y="32"/>
                    <a:pt x="0" y="32"/>
                  </a:cubicBezTo>
                  <a:cubicBezTo>
                    <a:pt x="32" y="32"/>
                    <a:pt x="32" y="0"/>
                    <a:pt x="32"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8" name="Google Shape;5988;p653"/>
            <p:cNvSpPr/>
            <p:nvPr/>
          </p:nvSpPr>
          <p:spPr>
            <a:xfrm>
              <a:off x="1165799" y="3494210"/>
              <a:ext cx="1059" cy="3082"/>
            </a:xfrm>
            <a:custGeom>
              <a:avLst/>
              <a:gdLst/>
              <a:ahLst/>
              <a:cxnLst/>
              <a:rect l="l" t="t" r="r" b="b"/>
              <a:pathLst>
                <a:path w="33" h="96" extrusionOk="0">
                  <a:moveTo>
                    <a:pt x="32" y="1"/>
                  </a:moveTo>
                  <a:cubicBezTo>
                    <a:pt x="32" y="33"/>
                    <a:pt x="32" y="64"/>
                    <a:pt x="0" y="96"/>
                  </a:cubicBezTo>
                  <a:cubicBezTo>
                    <a:pt x="32" y="64"/>
                    <a:pt x="32" y="33"/>
                    <a:pt x="32"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89" name="Google Shape;5989;p653"/>
            <p:cNvSpPr/>
            <p:nvPr/>
          </p:nvSpPr>
          <p:spPr>
            <a:xfrm>
              <a:off x="1165799" y="3494210"/>
              <a:ext cx="1059" cy="3082"/>
            </a:xfrm>
            <a:custGeom>
              <a:avLst/>
              <a:gdLst/>
              <a:ahLst/>
              <a:cxnLst/>
              <a:rect l="l" t="t" r="r" b="b"/>
              <a:pathLst>
                <a:path w="33" h="96" extrusionOk="0">
                  <a:moveTo>
                    <a:pt x="32" y="1"/>
                  </a:moveTo>
                  <a:cubicBezTo>
                    <a:pt x="32" y="33"/>
                    <a:pt x="32" y="64"/>
                    <a:pt x="0" y="96"/>
                  </a:cubicBezTo>
                  <a:cubicBezTo>
                    <a:pt x="32" y="64"/>
                    <a:pt x="32" y="33"/>
                    <a:pt x="32" y="1"/>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0" name="Google Shape;5990;p653"/>
            <p:cNvSpPr/>
            <p:nvPr/>
          </p:nvSpPr>
          <p:spPr>
            <a:xfrm>
              <a:off x="1165799" y="3503391"/>
              <a:ext cx="1059" cy="3050"/>
            </a:xfrm>
            <a:custGeom>
              <a:avLst/>
              <a:gdLst/>
              <a:ahLst/>
              <a:cxnLst/>
              <a:rect l="l" t="t" r="r" b="b"/>
              <a:pathLst>
                <a:path w="33" h="95" extrusionOk="0">
                  <a:moveTo>
                    <a:pt x="32" y="95"/>
                  </a:moveTo>
                  <a:cubicBezTo>
                    <a:pt x="32" y="63"/>
                    <a:pt x="32" y="32"/>
                    <a:pt x="0" y="0"/>
                  </a:cubicBezTo>
                  <a:cubicBezTo>
                    <a:pt x="32" y="32"/>
                    <a:pt x="32" y="63"/>
                    <a:pt x="32" y="95"/>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1" name="Google Shape;5991;p653"/>
            <p:cNvSpPr/>
            <p:nvPr/>
          </p:nvSpPr>
          <p:spPr>
            <a:xfrm>
              <a:off x="1165799" y="3503391"/>
              <a:ext cx="1059" cy="3050"/>
            </a:xfrm>
            <a:custGeom>
              <a:avLst/>
              <a:gdLst/>
              <a:ahLst/>
              <a:cxnLst/>
              <a:rect l="l" t="t" r="r" b="b"/>
              <a:pathLst>
                <a:path w="33" h="95" extrusionOk="0">
                  <a:moveTo>
                    <a:pt x="32" y="95"/>
                  </a:moveTo>
                  <a:cubicBezTo>
                    <a:pt x="32" y="63"/>
                    <a:pt x="32" y="32"/>
                    <a:pt x="0" y="0"/>
                  </a:cubicBezTo>
                  <a:cubicBezTo>
                    <a:pt x="32" y="32"/>
                    <a:pt x="32" y="63"/>
                    <a:pt x="32" y="95"/>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2" name="Google Shape;5992;p653"/>
            <p:cNvSpPr/>
            <p:nvPr/>
          </p:nvSpPr>
          <p:spPr>
            <a:xfrm>
              <a:off x="1165799" y="3506441"/>
              <a:ext cx="1059" cy="4077"/>
            </a:xfrm>
            <a:custGeom>
              <a:avLst/>
              <a:gdLst/>
              <a:ahLst/>
              <a:cxnLst/>
              <a:rect l="l" t="t" r="r" b="b"/>
              <a:pathLst>
                <a:path w="33" h="127" extrusionOk="0">
                  <a:moveTo>
                    <a:pt x="32" y="0"/>
                  </a:moveTo>
                  <a:cubicBezTo>
                    <a:pt x="32" y="63"/>
                    <a:pt x="32" y="95"/>
                    <a:pt x="0" y="127"/>
                  </a:cubicBezTo>
                  <a:cubicBezTo>
                    <a:pt x="32" y="95"/>
                    <a:pt x="32" y="63"/>
                    <a:pt x="3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3" name="Google Shape;5993;p653"/>
            <p:cNvSpPr/>
            <p:nvPr/>
          </p:nvSpPr>
          <p:spPr>
            <a:xfrm>
              <a:off x="1165799" y="3506441"/>
              <a:ext cx="1059" cy="4077"/>
            </a:xfrm>
            <a:custGeom>
              <a:avLst/>
              <a:gdLst/>
              <a:ahLst/>
              <a:cxnLst/>
              <a:rect l="l" t="t" r="r" b="b"/>
              <a:pathLst>
                <a:path w="33" h="127" extrusionOk="0">
                  <a:moveTo>
                    <a:pt x="32" y="0"/>
                  </a:moveTo>
                  <a:cubicBezTo>
                    <a:pt x="32" y="63"/>
                    <a:pt x="32" y="95"/>
                    <a:pt x="0" y="127"/>
                  </a:cubicBezTo>
                  <a:cubicBezTo>
                    <a:pt x="32" y="95"/>
                    <a:pt x="32" y="63"/>
                    <a:pt x="32"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4" name="Google Shape;5994;p653"/>
            <p:cNvSpPr/>
            <p:nvPr/>
          </p:nvSpPr>
          <p:spPr>
            <a:xfrm>
              <a:off x="1157677" y="3527789"/>
              <a:ext cx="1027" cy="32"/>
            </a:xfrm>
            <a:custGeom>
              <a:avLst/>
              <a:gdLst/>
              <a:ahLst/>
              <a:cxnLst/>
              <a:rect l="l" t="t" r="r" b="b"/>
              <a:pathLst>
                <a:path w="32" h="1" extrusionOk="0">
                  <a:moveTo>
                    <a:pt x="32" y="0"/>
                  </a:moveTo>
                  <a:cubicBezTo>
                    <a:pt x="32" y="0"/>
                    <a:pt x="0" y="0"/>
                    <a:pt x="0" y="0"/>
                  </a:cubicBezTo>
                  <a:cubicBezTo>
                    <a:pt x="0" y="0"/>
                    <a:pt x="0" y="0"/>
                    <a:pt x="0" y="0"/>
                  </a:cubicBezTo>
                  <a:cubicBezTo>
                    <a:pt x="0" y="0"/>
                    <a:pt x="0" y="0"/>
                    <a:pt x="0" y="0"/>
                  </a:cubicBezTo>
                  <a:lnTo>
                    <a:pt x="0" y="0"/>
                  </a:lnTo>
                  <a:lnTo>
                    <a:pt x="0" y="0"/>
                  </a:lnTo>
                  <a:cubicBezTo>
                    <a:pt x="0" y="0"/>
                    <a:pt x="0" y="0"/>
                    <a:pt x="3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5" name="Google Shape;5995;p653"/>
            <p:cNvSpPr/>
            <p:nvPr/>
          </p:nvSpPr>
          <p:spPr>
            <a:xfrm>
              <a:off x="1157677" y="3527789"/>
              <a:ext cx="1027" cy="32"/>
            </a:xfrm>
            <a:custGeom>
              <a:avLst/>
              <a:gdLst/>
              <a:ahLst/>
              <a:cxnLst/>
              <a:rect l="l" t="t" r="r" b="b"/>
              <a:pathLst>
                <a:path w="32" h="1" extrusionOk="0">
                  <a:moveTo>
                    <a:pt x="32" y="0"/>
                  </a:moveTo>
                  <a:cubicBezTo>
                    <a:pt x="32" y="0"/>
                    <a:pt x="0" y="0"/>
                    <a:pt x="0" y="0"/>
                  </a:cubicBezTo>
                  <a:cubicBezTo>
                    <a:pt x="0" y="0"/>
                    <a:pt x="0" y="0"/>
                    <a:pt x="0" y="0"/>
                  </a:cubicBezTo>
                  <a:cubicBezTo>
                    <a:pt x="0" y="0"/>
                    <a:pt x="0" y="0"/>
                    <a:pt x="0" y="0"/>
                  </a:cubicBezTo>
                  <a:lnTo>
                    <a:pt x="0" y="0"/>
                  </a:lnTo>
                  <a:lnTo>
                    <a:pt x="0" y="0"/>
                  </a:lnTo>
                  <a:cubicBezTo>
                    <a:pt x="0" y="0"/>
                    <a:pt x="0" y="0"/>
                    <a:pt x="32"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6" name="Google Shape;5996;p653"/>
            <p:cNvSpPr/>
            <p:nvPr/>
          </p:nvSpPr>
          <p:spPr>
            <a:xfrm>
              <a:off x="1136329" y="3472862"/>
              <a:ext cx="37624" cy="20385"/>
            </a:xfrm>
            <a:custGeom>
              <a:avLst/>
              <a:gdLst/>
              <a:ahLst/>
              <a:cxnLst/>
              <a:rect l="l" t="t" r="r" b="b"/>
              <a:pathLst>
                <a:path w="1172" h="635" extrusionOk="0">
                  <a:moveTo>
                    <a:pt x="0" y="1"/>
                  </a:moveTo>
                  <a:lnTo>
                    <a:pt x="0" y="318"/>
                  </a:lnTo>
                  <a:lnTo>
                    <a:pt x="570" y="318"/>
                  </a:lnTo>
                  <a:cubicBezTo>
                    <a:pt x="792" y="318"/>
                    <a:pt x="950" y="476"/>
                    <a:pt x="950" y="634"/>
                  </a:cubicBezTo>
                  <a:cubicBezTo>
                    <a:pt x="950" y="603"/>
                    <a:pt x="950" y="571"/>
                    <a:pt x="950" y="539"/>
                  </a:cubicBezTo>
                  <a:lnTo>
                    <a:pt x="1172" y="539"/>
                  </a:lnTo>
                  <a:lnTo>
                    <a:pt x="1172"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7" name="Google Shape;5997;p653"/>
            <p:cNvSpPr/>
            <p:nvPr/>
          </p:nvSpPr>
          <p:spPr>
            <a:xfrm>
              <a:off x="1136329" y="3472862"/>
              <a:ext cx="37624" cy="20385"/>
            </a:xfrm>
            <a:custGeom>
              <a:avLst/>
              <a:gdLst/>
              <a:ahLst/>
              <a:cxnLst/>
              <a:rect l="l" t="t" r="r" b="b"/>
              <a:pathLst>
                <a:path w="1172" h="635" extrusionOk="0">
                  <a:moveTo>
                    <a:pt x="0" y="1"/>
                  </a:moveTo>
                  <a:lnTo>
                    <a:pt x="0" y="318"/>
                  </a:lnTo>
                  <a:lnTo>
                    <a:pt x="570" y="318"/>
                  </a:lnTo>
                  <a:cubicBezTo>
                    <a:pt x="792" y="318"/>
                    <a:pt x="950" y="476"/>
                    <a:pt x="950" y="634"/>
                  </a:cubicBezTo>
                  <a:cubicBezTo>
                    <a:pt x="950" y="603"/>
                    <a:pt x="950" y="571"/>
                    <a:pt x="950" y="539"/>
                  </a:cubicBezTo>
                  <a:lnTo>
                    <a:pt x="1172" y="539"/>
                  </a:lnTo>
                  <a:lnTo>
                    <a:pt x="1172" y="1"/>
                  </a:ln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8" name="Google Shape;5998;p653"/>
            <p:cNvSpPr/>
            <p:nvPr/>
          </p:nvSpPr>
          <p:spPr>
            <a:xfrm>
              <a:off x="1136329" y="3540983"/>
              <a:ext cx="32" cy="32"/>
            </a:xfrm>
            <a:custGeom>
              <a:avLst/>
              <a:gdLst/>
              <a:ahLst/>
              <a:cxnLst/>
              <a:rect l="l" t="t" r="r" b="b"/>
              <a:pathLst>
                <a:path w="1" h="1" extrusionOk="0">
                  <a:moveTo>
                    <a:pt x="0" y="1"/>
                  </a:move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99" name="Google Shape;5999;p653"/>
            <p:cNvSpPr/>
            <p:nvPr/>
          </p:nvSpPr>
          <p:spPr>
            <a:xfrm>
              <a:off x="1136329" y="3540983"/>
              <a:ext cx="32" cy="32"/>
            </a:xfrm>
            <a:custGeom>
              <a:avLst/>
              <a:gdLst/>
              <a:ahLst/>
              <a:cxnLst/>
              <a:rect l="l" t="t" r="r" b="b"/>
              <a:pathLst>
                <a:path w="1" h="1" extrusionOk="0">
                  <a:moveTo>
                    <a:pt x="0" y="1"/>
                  </a:move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0" name="Google Shape;6000;p653"/>
            <p:cNvSpPr/>
            <p:nvPr/>
          </p:nvSpPr>
          <p:spPr>
            <a:xfrm>
              <a:off x="1160727" y="3525735"/>
              <a:ext cx="1027" cy="1059"/>
            </a:xfrm>
            <a:custGeom>
              <a:avLst/>
              <a:gdLst/>
              <a:ahLst/>
              <a:cxnLst/>
              <a:rect l="l" t="t" r="r" b="b"/>
              <a:pathLst>
                <a:path w="32" h="33" extrusionOk="0">
                  <a:moveTo>
                    <a:pt x="32" y="1"/>
                  </a:moveTo>
                  <a:cubicBezTo>
                    <a:pt x="32" y="1"/>
                    <a:pt x="0" y="32"/>
                    <a:pt x="0" y="32"/>
                  </a:cubicBezTo>
                  <a:lnTo>
                    <a:pt x="32" y="32"/>
                  </a:lnTo>
                  <a:cubicBezTo>
                    <a:pt x="32" y="32"/>
                    <a:pt x="32" y="1"/>
                    <a:pt x="32"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1" name="Google Shape;6001;p653"/>
            <p:cNvSpPr/>
            <p:nvPr/>
          </p:nvSpPr>
          <p:spPr>
            <a:xfrm>
              <a:off x="1160727" y="3525735"/>
              <a:ext cx="1027" cy="1059"/>
            </a:xfrm>
            <a:custGeom>
              <a:avLst/>
              <a:gdLst/>
              <a:ahLst/>
              <a:cxnLst/>
              <a:rect l="l" t="t" r="r" b="b"/>
              <a:pathLst>
                <a:path w="32" h="33" extrusionOk="0">
                  <a:moveTo>
                    <a:pt x="32" y="1"/>
                  </a:moveTo>
                  <a:cubicBezTo>
                    <a:pt x="32" y="1"/>
                    <a:pt x="0" y="32"/>
                    <a:pt x="0" y="32"/>
                  </a:cubicBezTo>
                  <a:lnTo>
                    <a:pt x="32" y="32"/>
                  </a:lnTo>
                  <a:cubicBezTo>
                    <a:pt x="32" y="32"/>
                    <a:pt x="32" y="1"/>
                    <a:pt x="32" y="1"/>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2" name="Google Shape;6002;p653"/>
            <p:cNvSpPr/>
            <p:nvPr/>
          </p:nvSpPr>
          <p:spPr>
            <a:xfrm>
              <a:off x="1166826" y="3493215"/>
              <a:ext cx="32" cy="1027"/>
            </a:xfrm>
            <a:custGeom>
              <a:avLst/>
              <a:gdLst/>
              <a:ahLst/>
              <a:cxnLst/>
              <a:rect l="l" t="t" r="r" b="b"/>
              <a:pathLst>
                <a:path w="1" h="32" extrusionOk="0">
                  <a:moveTo>
                    <a:pt x="0" y="0"/>
                  </a:moveTo>
                  <a:cubicBezTo>
                    <a:pt x="0" y="0"/>
                    <a:pt x="0" y="0"/>
                    <a:pt x="0" y="32"/>
                  </a:cubicBezTo>
                  <a:cubicBezTo>
                    <a:pt x="0" y="32"/>
                    <a:pt x="0" y="0"/>
                    <a:pt x="0" y="0"/>
                  </a:cubicBezTo>
                  <a:lnTo>
                    <a:pt x="0" y="0"/>
                  </a:ln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3" name="Google Shape;6003;p653"/>
            <p:cNvSpPr/>
            <p:nvPr/>
          </p:nvSpPr>
          <p:spPr>
            <a:xfrm>
              <a:off x="1166826" y="3493215"/>
              <a:ext cx="32" cy="1027"/>
            </a:xfrm>
            <a:custGeom>
              <a:avLst/>
              <a:gdLst/>
              <a:ahLst/>
              <a:cxnLst/>
              <a:rect l="l" t="t" r="r" b="b"/>
              <a:pathLst>
                <a:path w="1" h="32" extrusionOk="0">
                  <a:moveTo>
                    <a:pt x="0" y="0"/>
                  </a:moveTo>
                  <a:cubicBezTo>
                    <a:pt x="0" y="0"/>
                    <a:pt x="0" y="0"/>
                    <a:pt x="0" y="32"/>
                  </a:cubicBezTo>
                  <a:cubicBezTo>
                    <a:pt x="0" y="32"/>
                    <a:pt x="0" y="0"/>
                    <a:pt x="0" y="0"/>
                  </a:cubicBezTo>
                  <a:lnTo>
                    <a:pt x="0" y="0"/>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4" name="Google Shape;6004;p653"/>
            <p:cNvSpPr/>
            <p:nvPr/>
          </p:nvSpPr>
          <p:spPr>
            <a:xfrm>
              <a:off x="1164772" y="3497260"/>
              <a:ext cx="1059" cy="2087"/>
            </a:xfrm>
            <a:custGeom>
              <a:avLst/>
              <a:gdLst/>
              <a:ahLst/>
              <a:cxnLst/>
              <a:rect l="l" t="t" r="r" b="b"/>
              <a:pathLst>
                <a:path w="33" h="65" extrusionOk="0">
                  <a:moveTo>
                    <a:pt x="32" y="1"/>
                  </a:moveTo>
                  <a:cubicBezTo>
                    <a:pt x="32" y="1"/>
                    <a:pt x="32" y="33"/>
                    <a:pt x="1" y="33"/>
                  </a:cubicBezTo>
                  <a:lnTo>
                    <a:pt x="1" y="64"/>
                  </a:lnTo>
                  <a:cubicBezTo>
                    <a:pt x="32" y="33"/>
                    <a:pt x="32" y="33"/>
                    <a:pt x="32"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5" name="Google Shape;6005;p653"/>
            <p:cNvSpPr/>
            <p:nvPr/>
          </p:nvSpPr>
          <p:spPr>
            <a:xfrm>
              <a:off x="1164772" y="3497260"/>
              <a:ext cx="1059" cy="2087"/>
            </a:xfrm>
            <a:custGeom>
              <a:avLst/>
              <a:gdLst/>
              <a:ahLst/>
              <a:cxnLst/>
              <a:rect l="l" t="t" r="r" b="b"/>
              <a:pathLst>
                <a:path w="33" h="65" extrusionOk="0">
                  <a:moveTo>
                    <a:pt x="32" y="1"/>
                  </a:moveTo>
                  <a:cubicBezTo>
                    <a:pt x="32" y="1"/>
                    <a:pt x="32" y="33"/>
                    <a:pt x="1" y="33"/>
                  </a:cubicBezTo>
                  <a:lnTo>
                    <a:pt x="1" y="64"/>
                  </a:lnTo>
                  <a:cubicBezTo>
                    <a:pt x="32" y="33"/>
                    <a:pt x="32" y="33"/>
                    <a:pt x="32" y="1"/>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6" name="Google Shape;6006;p653"/>
            <p:cNvSpPr/>
            <p:nvPr/>
          </p:nvSpPr>
          <p:spPr>
            <a:xfrm>
              <a:off x="1136329" y="3483038"/>
              <a:ext cx="32" cy="13258"/>
            </a:xfrm>
            <a:custGeom>
              <a:avLst/>
              <a:gdLst/>
              <a:ahLst/>
              <a:cxnLst/>
              <a:rect l="l" t="t" r="r" b="b"/>
              <a:pathLst>
                <a:path w="1" h="413" extrusionOk="0">
                  <a:moveTo>
                    <a:pt x="0" y="412"/>
                  </a:moveTo>
                  <a:lnTo>
                    <a:pt x="0" y="1"/>
                  </a:lnTo>
                  <a:lnTo>
                    <a:pt x="0" y="1"/>
                  </a:ln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7" name="Google Shape;6007;p653"/>
            <p:cNvSpPr/>
            <p:nvPr/>
          </p:nvSpPr>
          <p:spPr>
            <a:xfrm>
              <a:off x="1136329" y="3483038"/>
              <a:ext cx="32" cy="13258"/>
            </a:xfrm>
            <a:custGeom>
              <a:avLst/>
              <a:gdLst/>
              <a:ahLst/>
              <a:cxnLst/>
              <a:rect l="l" t="t" r="r" b="b"/>
              <a:pathLst>
                <a:path w="1" h="413" extrusionOk="0">
                  <a:moveTo>
                    <a:pt x="0" y="412"/>
                  </a:moveTo>
                  <a:lnTo>
                    <a:pt x="0" y="1"/>
                  </a:lnTo>
                  <a:lnTo>
                    <a:pt x="0" y="1"/>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8" name="Google Shape;6008;p653"/>
            <p:cNvSpPr/>
            <p:nvPr/>
          </p:nvSpPr>
          <p:spPr>
            <a:xfrm>
              <a:off x="1136329" y="3483038"/>
              <a:ext cx="30529" cy="17303"/>
            </a:xfrm>
            <a:custGeom>
              <a:avLst/>
              <a:gdLst/>
              <a:ahLst/>
              <a:cxnLst/>
              <a:rect l="l" t="t" r="r" b="b"/>
              <a:pathLst>
                <a:path w="951" h="539" extrusionOk="0">
                  <a:moveTo>
                    <a:pt x="0" y="1"/>
                  </a:moveTo>
                  <a:lnTo>
                    <a:pt x="0" y="412"/>
                  </a:lnTo>
                  <a:lnTo>
                    <a:pt x="570" y="412"/>
                  </a:lnTo>
                  <a:cubicBezTo>
                    <a:pt x="697" y="412"/>
                    <a:pt x="792" y="476"/>
                    <a:pt x="855" y="539"/>
                  </a:cubicBezTo>
                  <a:cubicBezTo>
                    <a:pt x="855" y="507"/>
                    <a:pt x="887" y="507"/>
                    <a:pt x="887" y="507"/>
                  </a:cubicBezTo>
                  <a:cubicBezTo>
                    <a:pt x="887" y="476"/>
                    <a:pt x="918" y="476"/>
                    <a:pt x="918" y="444"/>
                  </a:cubicBezTo>
                  <a:cubicBezTo>
                    <a:pt x="950" y="412"/>
                    <a:pt x="950" y="381"/>
                    <a:pt x="950" y="349"/>
                  </a:cubicBezTo>
                  <a:cubicBezTo>
                    <a:pt x="950" y="349"/>
                    <a:pt x="950" y="317"/>
                    <a:pt x="950" y="317"/>
                  </a:cubicBezTo>
                  <a:cubicBezTo>
                    <a:pt x="950" y="159"/>
                    <a:pt x="792" y="1"/>
                    <a:pt x="570"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09" name="Google Shape;6009;p653"/>
            <p:cNvSpPr/>
            <p:nvPr/>
          </p:nvSpPr>
          <p:spPr>
            <a:xfrm>
              <a:off x="1136329" y="3527789"/>
              <a:ext cx="32" cy="13226"/>
            </a:xfrm>
            <a:custGeom>
              <a:avLst/>
              <a:gdLst/>
              <a:ahLst/>
              <a:cxnLst/>
              <a:rect l="l" t="t" r="r" b="b"/>
              <a:pathLst>
                <a:path w="1" h="412" extrusionOk="0">
                  <a:moveTo>
                    <a:pt x="0" y="0"/>
                  </a:moveTo>
                  <a:lnTo>
                    <a:pt x="0" y="0"/>
                  </a:lnTo>
                  <a:lnTo>
                    <a:pt x="0" y="412"/>
                  </a:lnTo>
                  <a:lnTo>
                    <a:pt x="0" y="412"/>
                  </a:ln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0" name="Google Shape;6010;p653"/>
            <p:cNvSpPr/>
            <p:nvPr/>
          </p:nvSpPr>
          <p:spPr>
            <a:xfrm>
              <a:off x="1136329" y="3527789"/>
              <a:ext cx="32" cy="13226"/>
            </a:xfrm>
            <a:custGeom>
              <a:avLst/>
              <a:gdLst/>
              <a:ahLst/>
              <a:cxnLst/>
              <a:rect l="l" t="t" r="r" b="b"/>
              <a:pathLst>
                <a:path w="1" h="412" extrusionOk="0">
                  <a:moveTo>
                    <a:pt x="0" y="0"/>
                  </a:moveTo>
                  <a:lnTo>
                    <a:pt x="0" y="0"/>
                  </a:lnTo>
                  <a:lnTo>
                    <a:pt x="0" y="412"/>
                  </a:lnTo>
                  <a:lnTo>
                    <a:pt x="0" y="412"/>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1" name="Google Shape;6011;p653"/>
            <p:cNvSpPr/>
            <p:nvPr/>
          </p:nvSpPr>
          <p:spPr>
            <a:xfrm>
              <a:off x="1136329" y="3539988"/>
              <a:ext cx="6132" cy="1027"/>
            </a:xfrm>
            <a:custGeom>
              <a:avLst/>
              <a:gdLst/>
              <a:ahLst/>
              <a:cxnLst/>
              <a:rect l="l" t="t" r="r" b="b"/>
              <a:pathLst>
                <a:path w="191" h="32" extrusionOk="0">
                  <a:moveTo>
                    <a:pt x="0" y="32"/>
                  </a:moveTo>
                  <a:lnTo>
                    <a:pt x="0" y="32"/>
                  </a:lnTo>
                  <a:cubicBezTo>
                    <a:pt x="63" y="32"/>
                    <a:pt x="127" y="0"/>
                    <a:pt x="190" y="0"/>
                  </a:cubicBezTo>
                  <a:lnTo>
                    <a:pt x="190" y="0"/>
                  </a:lnTo>
                  <a:cubicBezTo>
                    <a:pt x="127" y="0"/>
                    <a:pt x="63" y="32"/>
                    <a:pt x="0" y="32"/>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2" name="Google Shape;6012;p653"/>
            <p:cNvSpPr/>
            <p:nvPr/>
          </p:nvSpPr>
          <p:spPr>
            <a:xfrm>
              <a:off x="1136329" y="3539988"/>
              <a:ext cx="6132" cy="1027"/>
            </a:xfrm>
            <a:custGeom>
              <a:avLst/>
              <a:gdLst/>
              <a:ahLst/>
              <a:cxnLst/>
              <a:rect l="l" t="t" r="r" b="b"/>
              <a:pathLst>
                <a:path w="191" h="32" extrusionOk="0">
                  <a:moveTo>
                    <a:pt x="0" y="32"/>
                  </a:moveTo>
                  <a:lnTo>
                    <a:pt x="0" y="32"/>
                  </a:lnTo>
                  <a:cubicBezTo>
                    <a:pt x="63" y="32"/>
                    <a:pt x="127" y="0"/>
                    <a:pt x="190" y="0"/>
                  </a:cubicBezTo>
                  <a:lnTo>
                    <a:pt x="190" y="0"/>
                  </a:lnTo>
                  <a:cubicBezTo>
                    <a:pt x="127" y="0"/>
                    <a:pt x="63" y="32"/>
                    <a:pt x="0" y="32"/>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3" name="Google Shape;6013;p653"/>
            <p:cNvSpPr/>
            <p:nvPr/>
          </p:nvSpPr>
          <p:spPr>
            <a:xfrm>
              <a:off x="1143424" y="3536939"/>
              <a:ext cx="6132" cy="3082"/>
            </a:xfrm>
            <a:custGeom>
              <a:avLst/>
              <a:gdLst/>
              <a:ahLst/>
              <a:cxnLst/>
              <a:rect l="l" t="t" r="r" b="b"/>
              <a:pathLst>
                <a:path w="191" h="96" extrusionOk="0">
                  <a:moveTo>
                    <a:pt x="1" y="95"/>
                  </a:moveTo>
                  <a:cubicBezTo>
                    <a:pt x="1" y="95"/>
                    <a:pt x="1" y="95"/>
                    <a:pt x="1" y="95"/>
                  </a:cubicBezTo>
                  <a:cubicBezTo>
                    <a:pt x="64" y="63"/>
                    <a:pt x="127" y="32"/>
                    <a:pt x="191" y="0"/>
                  </a:cubicBezTo>
                  <a:lnTo>
                    <a:pt x="191" y="0"/>
                  </a:lnTo>
                  <a:cubicBezTo>
                    <a:pt x="127" y="32"/>
                    <a:pt x="64" y="63"/>
                    <a:pt x="1" y="95"/>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4" name="Google Shape;6014;p653"/>
            <p:cNvSpPr/>
            <p:nvPr/>
          </p:nvSpPr>
          <p:spPr>
            <a:xfrm>
              <a:off x="1143424" y="3536939"/>
              <a:ext cx="6132" cy="3082"/>
            </a:xfrm>
            <a:custGeom>
              <a:avLst/>
              <a:gdLst/>
              <a:ahLst/>
              <a:cxnLst/>
              <a:rect l="l" t="t" r="r" b="b"/>
              <a:pathLst>
                <a:path w="191" h="96" extrusionOk="0">
                  <a:moveTo>
                    <a:pt x="1" y="95"/>
                  </a:moveTo>
                  <a:cubicBezTo>
                    <a:pt x="1" y="95"/>
                    <a:pt x="1" y="95"/>
                    <a:pt x="1" y="95"/>
                  </a:cubicBezTo>
                  <a:cubicBezTo>
                    <a:pt x="64" y="63"/>
                    <a:pt x="127" y="32"/>
                    <a:pt x="191" y="0"/>
                  </a:cubicBezTo>
                  <a:lnTo>
                    <a:pt x="191" y="0"/>
                  </a:lnTo>
                  <a:cubicBezTo>
                    <a:pt x="127" y="32"/>
                    <a:pt x="64" y="63"/>
                    <a:pt x="1" y="95"/>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5" name="Google Shape;6015;p653"/>
            <p:cNvSpPr/>
            <p:nvPr/>
          </p:nvSpPr>
          <p:spPr>
            <a:xfrm>
              <a:off x="1150550" y="3527789"/>
              <a:ext cx="7159" cy="9181"/>
            </a:xfrm>
            <a:custGeom>
              <a:avLst/>
              <a:gdLst/>
              <a:ahLst/>
              <a:cxnLst/>
              <a:rect l="l" t="t" r="r" b="b"/>
              <a:pathLst>
                <a:path w="223" h="286" extrusionOk="0">
                  <a:moveTo>
                    <a:pt x="0" y="285"/>
                  </a:moveTo>
                  <a:lnTo>
                    <a:pt x="0" y="285"/>
                  </a:lnTo>
                  <a:cubicBezTo>
                    <a:pt x="95" y="222"/>
                    <a:pt x="190" y="127"/>
                    <a:pt x="222" y="0"/>
                  </a:cubicBezTo>
                  <a:lnTo>
                    <a:pt x="222" y="0"/>
                  </a:lnTo>
                  <a:cubicBezTo>
                    <a:pt x="190" y="127"/>
                    <a:pt x="95" y="222"/>
                    <a:pt x="0" y="285"/>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6" name="Google Shape;6016;p653"/>
            <p:cNvSpPr/>
            <p:nvPr/>
          </p:nvSpPr>
          <p:spPr>
            <a:xfrm>
              <a:off x="1150550" y="3527789"/>
              <a:ext cx="7159" cy="9181"/>
            </a:xfrm>
            <a:custGeom>
              <a:avLst/>
              <a:gdLst/>
              <a:ahLst/>
              <a:cxnLst/>
              <a:rect l="l" t="t" r="r" b="b"/>
              <a:pathLst>
                <a:path w="223" h="286" extrusionOk="0">
                  <a:moveTo>
                    <a:pt x="0" y="285"/>
                  </a:moveTo>
                  <a:lnTo>
                    <a:pt x="0" y="285"/>
                  </a:lnTo>
                  <a:cubicBezTo>
                    <a:pt x="95" y="222"/>
                    <a:pt x="190" y="127"/>
                    <a:pt x="222" y="0"/>
                  </a:cubicBezTo>
                  <a:lnTo>
                    <a:pt x="222" y="0"/>
                  </a:lnTo>
                  <a:cubicBezTo>
                    <a:pt x="190" y="127"/>
                    <a:pt x="95" y="222"/>
                    <a:pt x="0" y="285"/>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7" name="Google Shape;6017;p653"/>
            <p:cNvSpPr/>
            <p:nvPr/>
          </p:nvSpPr>
          <p:spPr>
            <a:xfrm>
              <a:off x="1136329" y="3527789"/>
              <a:ext cx="21380" cy="13226"/>
            </a:xfrm>
            <a:custGeom>
              <a:avLst/>
              <a:gdLst/>
              <a:ahLst/>
              <a:cxnLst/>
              <a:rect l="l" t="t" r="r" b="b"/>
              <a:pathLst>
                <a:path w="666" h="412" extrusionOk="0">
                  <a:moveTo>
                    <a:pt x="0" y="0"/>
                  </a:moveTo>
                  <a:lnTo>
                    <a:pt x="0" y="412"/>
                  </a:lnTo>
                  <a:cubicBezTo>
                    <a:pt x="63" y="412"/>
                    <a:pt x="127" y="380"/>
                    <a:pt x="190" y="380"/>
                  </a:cubicBezTo>
                  <a:lnTo>
                    <a:pt x="222" y="380"/>
                  </a:lnTo>
                  <a:cubicBezTo>
                    <a:pt x="285" y="348"/>
                    <a:pt x="348" y="317"/>
                    <a:pt x="412" y="285"/>
                  </a:cubicBezTo>
                  <a:lnTo>
                    <a:pt x="443" y="285"/>
                  </a:lnTo>
                  <a:cubicBezTo>
                    <a:pt x="538" y="190"/>
                    <a:pt x="633" y="95"/>
                    <a:pt x="665" y="0"/>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8" name="Google Shape;6018;p653"/>
            <p:cNvSpPr/>
            <p:nvPr/>
          </p:nvSpPr>
          <p:spPr>
            <a:xfrm>
              <a:off x="1136329" y="3527789"/>
              <a:ext cx="21380" cy="13226"/>
            </a:xfrm>
            <a:custGeom>
              <a:avLst/>
              <a:gdLst/>
              <a:ahLst/>
              <a:cxnLst/>
              <a:rect l="l" t="t" r="r" b="b"/>
              <a:pathLst>
                <a:path w="666" h="412" extrusionOk="0">
                  <a:moveTo>
                    <a:pt x="0" y="0"/>
                  </a:moveTo>
                  <a:lnTo>
                    <a:pt x="0" y="412"/>
                  </a:lnTo>
                  <a:cubicBezTo>
                    <a:pt x="63" y="412"/>
                    <a:pt x="127" y="380"/>
                    <a:pt x="190" y="380"/>
                  </a:cubicBezTo>
                  <a:lnTo>
                    <a:pt x="222" y="380"/>
                  </a:lnTo>
                  <a:cubicBezTo>
                    <a:pt x="285" y="348"/>
                    <a:pt x="348" y="317"/>
                    <a:pt x="412" y="285"/>
                  </a:cubicBezTo>
                  <a:lnTo>
                    <a:pt x="443" y="285"/>
                  </a:lnTo>
                  <a:cubicBezTo>
                    <a:pt x="538" y="190"/>
                    <a:pt x="633" y="95"/>
                    <a:pt x="665" y="0"/>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19" name="Google Shape;6019;p653"/>
            <p:cNvSpPr/>
            <p:nvPr/>
          </p:nvSpPr>
          <p:spPr>
            <a:xfrm>
              <a:off x="1164772" y="3501337"/>
              <a:ext cx="1059" cy="2055"/>
            </a:xfrm>
            <a:custGeom>
              <a:avLst/>
              <a:gdLst/>
              <a:ahLst/>
              <a:cxnLst/>
              <a:rect l="l" t="t" r="r" b="b"/>
              <a:pathLst>
                <a:path w="33" h="64" extrusionOk="0">
                  <a:moveTo>
                    <a:pt x="1" y="1"/>
                  </a:moveTo>
                  <a:cubicBezTo>
                    <a:pt x="32" y="32"/>
                    <a:pt x="32" y="32"/>
                    <a:pt x="32" y="64"/>
                  </a:cubicBezTo>
                  <a:cubicBezTo>
                    <a:pt x="32" y="32"/>
                    <a:pt x="32" y="1"/>
                    <a:pt x="1"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0" name="Google Shape;6020;p653"/>
            <p:cNvSpPr/>
            <p:nvPr/>
          </p:nvSpPr>
          <p:spPr>
            <a:xfrm>
              <a:off x="1164772" y="3501337"/>
              <a:ext cx="1059" cy="2055"/>
            </a:xfrm>
            <a:custGeom>
              <a:avLst/>
              <a:gdLst/>
              <a:ahLst/>
              <a:cxnLst/>
              <a:rect l="l" t="t" r="r" b="b"/>
              <a:pathLst>
                <a:path w="33" h="64" extrusionOk="0">
                  <a:moveTo>
                    <a:pt x="1" y="1"/>
                  </a:moveTo>
                  <a:cubicBezTo>
                    <a:pt x="32" y="32"/>
                    <a:pt x="32" y="32"/>
                    <a:pt x="32" y="64"/>
                  </a:cubicBezTo>
                  <a:cubicBezTo>
                    <a:pt x="32" y="32"/>
                    <a:pt x="32" y="1"/>
                    <a:pt x="1" y="1"/>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1" name="Google Shape;6021;p653"/>
            <p:cNvSpPr/>
            <p:nvPr/>
          </p:nvSpPr>
          <p:spPr>
            <a:xfrm>
              <a:off x="1136329" y="3503391"/>
              <a:ext cx="32" cy="1027"/>
            </a:xfrm>
            <a:custGeom>
              <a:avLst/>
              <a:gdLst/>
              <a:ahLst/>
              <a:cxnLst/>
              <a:rect l="l" t="t" r="r" b="b"/>
              <a:pathLst>
                <a:path w="1" h="32" extrusionOk="0">
                  <a:moveTo>
                    <a:pt x="0" y="32"/>
                  </a:moveTo>
                  <a:lnTo>
                    <a:pt x="0" y="32"/>
                  </a:lnTo>
                  <a:lnTo>
                    <a:pt x="0" y="0"/>
                  </a:lnTo>
                  <a:lnTo>
                    <a:pt x="0" y="0"/>
                  </a:ln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2" name="Google Shape;6022;p653"/>
            <p:cNvSpPr/>
            <p:nvPr/>
          </p:nvSpPr>
          <p:spPr>
            <a:xfrm>
              <a:off x="1136329" y="3503391"/>
              <a:ext cx="32" cy="1027"/>
            </a:xfrm>
            <a:custGeom>
              <a:avLst/>
              <a:gdLst/>
              <a:ahLst/>
              <a:cxnLst/>
              <a:rect l="l" t="t" r="r" b="b"/>
              <a:pathLst>
                <a:path w="1" h="32" extrusionOk="0">
                  <a:moveTo>
                    <a:pt x="0" y="32"/>
                  </a:moveTo>
                  <a:lnTo>
                    <a:pt x="0" y="32"/>
                  </a:lnTo>
                  <a:lnTo>
                    <a:pt x="0" y="0"/>
                  </a:lnTo>
                  <a:lnTo>
                    <a:pt x="0" y="0"/>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3" name="Google Shape;6023;p653"/>
            <p:cNvSpPr/>
            <p:nvPr/>
          </p:nvSpPr>
          <p:spPr>
            <a:xfrm>
              <a:off x="1164772" y="3510486"/>
              <a:ext cx="1059" cy="2087"/>
            </a:xfrm>
            <a:custGeom>
              <a:avLst/>
              <a:gdLst/>
              <a:ahLst/>
              <a:cxnLst/>
              <a:rect l="l" t="t" r="r" b="b"/>
              <a:pathLst>
                <a:path w="33" h="65" extrusionOk="0">
                  <a:moveTo>
                    <a:pt x="32" y="1"/>
                  </a:moveTo>
                  <a:cubicBezTo>
                    <a:pt x="32" y="1"/>
                    <a:pt x="32" y="33"/>
                    <a:pt x="1" y="64"/>
                  </a:cubicBezTo>
                  <a:cubicBezTo>
                    <a:pt x="32" y="32"/>
                    <a:pt x="32" y="32"/>
                    <a:pt x="32"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4" name="Google Shape;6024;p653"/>
            <p:cNvSpPr/>
            <p:nvPr/>
          </p:nvSpPr>
          <p:spPr>
            <a:xfrm>
              <a:off x="1164772" y="3510486"/>
              <a:ext cx="1059" cy="2087"/>
            </a:xfrm>
            <a:custGeom>
              <a:avLst/>
              <a:gdLst/>
              <a:ahLst/>
              <a:cxnLst/>
              <a:rect l="l" t="t" r="r" b="b"/>
              <a:pathLst>
                <a:path w="33" h="65" extrusionOk="0">
                  <a:moveTo>
                    <a:pt x="32" y="1"/>
                  </a:moveTo>
                  <a:cubicBezTo>
                    <a:pt x="32" y="1"/>
                    <a:pt x="32" y="33"/>
                    <a:pt x="1" y="64"/>
                  </a:cubicBezTo>
                  <a:cubicBezTo>
                    <a:pt x="32" y="32"/>
                    <a:pt x="32" y="32"/>
                    <a:pt x="32" y="1"/>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5" name="Google Shape;6025;p653"/>
            <p:cNvSpPr/>
            <p:nvPr/>
          </p:nvSpPr>
          <p:spPr>
            <a:xfrm>
              <a:off x="1136329" y="3500310"/>
              <a:ext cx="30529" cy="13258"/>
            </a:xfrm>
            <a:custGeom>
              <a:avLst/>
              <a:gdLst/>
              <a:ahLst/>
              <a:cxnLst/>
              <a:rect l="l" t="t" r="r" b="b"/>
              <a:pathLst>
                <a:path w="951" h="413" extrusionOk="0">
                  <a:moveTo>
                    <a:pt x="855" y="1"/>
                  </a:moveTo>
                  <a:cubicBezTo>
                    <a:pt x="792" y="64"/>
                    <a:pt x="697" y="96"/>
                    <a:pt x="570" y="96"/>
                  </a:cubicBezTo>
                  <a:lnTo>
                    <a:pt x="0" y="96"/>
                  </a:lnTo>
                  <a:lnTo>
                    <a:pt x="0" y="128"/>
                  </a:lnTo>
                  <a:cubicBezTo>
                    <a:pt x="190" y="128"/>
                    <a:pt x="380" y="191"/>
                    <a:pt x="507" y="286"/>
                  </a:cubicBezTo>
                  <a:lnTo>
                    <a:pt x="570" y="286"/>
                  </a:lnTo>
                  <a:cubicBezTo>
                    <a:pt x="697" y="286"/>
                    <a:pt x="792" y="349"/>
                    <a:pt x="855" y="413"/>
                  </a:cubicBezTo>
                  <a:cubicBezTo>
                    <a:pt x="887" y="381"/>
                    <a:pt x="887" y="381"/>
                    <a:pt x="887" y="381"/>
                  </a:cubicBezTo>
                  <a:cubicBezTo>
                    <a:pt x="918" y="349"/>
                    <a:pt x="918" y="318"/>
                    <a:pt x="918" y="318"/>
                  </a:cubicBezTo>
                  <a:cubicBezTo>
                    <a:pt x="950" y="286"/>
                    <a:pt x="950" y="254"/>
                    <a:pt x="950" y="191"/>
                  </a:cubicBezTo>
                  <a:cubicBezTo>
                    <a:pt x="950" y="159"/>
                    <a:pt x="950" y="128"/>
                    <a:pt x="918" y="96"/>
                  </a:cubicBezTo>
                  <a:cubicBezTo>
                    <a:pt x="918" y="64"/>
                    <a:pt x="918" y="33"/>
                    <a:pt x="887" y="33"/>
                  </a:cubicBezTo>
                  <a:cubicBezTo>
                    <a:pt x="887" y="33"/>
                    <a:pt x="887" y="1"/>
                    <a:pt x="855"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6" name="Google Shape;6026;p653"/>
            <p:cNvSpPr/>
            <p:nvPr/>
          </p:nvSpPr>
          <p:spPr>
            <a:xfrm>
              <a:off x="1136329" y="3496265"/>
              <a:ext cx="32" cy="7127"/>
            </a:xfrm>
            <a:custGeom>
              <a:avLst/>
              <a:gdLst/>
              <a:ahLst/>
              <a:cxnLst/>
              <a:rect l="l" t="t" r="r" b="b"/>
              <a:pathLst>
                <a:path w="1" h="222" extrusionOk="0">
                  <a:moveTo>
                    <a:pt x="0" y="0"/>
                  </a:moveTo>
                  <a:lnTo>
                    <a:pt x="0" y="222"/>
                  </a:lnTo>
                  <a:lnTo>
                    <a:pt x="0" y="222"/>
                  </a:ln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7" name="Google Shape;6027;p653"/>
            <p:cNvSpPr/>
            <p:nvPr/>
          </p:nvSpPr>
          <p:spPr>
            <a:xfrm>
              <a:off x="1136329" y="3496265"/>
              <a:ext cx="32" cy="7127"/>
            </a:xfrm>
            <a:custGeom>
              <a:avLst/>
              <a:gdLst/>
              <a:ahLst/>
              <a:cxnLst/>
              <a:rect l="l" t="t" r="r" b="b"/>
              <a:pathLst>
                <a:path w="1" h="222" extrusionOk="0">
                  <a:moveTo>
                    <a:pt x="0" y="0"/>
                  </a:moveTo>
                  <a:lnTo>
                    <a:pt x="0" y="222"/>
                  </a:lnTo>
                  <a:lnTo>
                    <a:pt x="0" y="222"/>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8" name="Google Shape;6028;p653"/>
            <p:cNvSpPr/>
            <p:nvPr/>
          </p:nvSpPr>
          <p:spPr>
            <a:xfrm>
              <a:off x="1136329" y="3496265"/>
              <a:ext cx="27480" cy="7127"/>
            </a:xfrm>
            <a:custGeom>
              <a:avLst/>
              <a:gdLst/>
              <a:ahLst/>
              <a:cxnLst/>
              <a:rect l="l" t="t" r="r" b="b"/>
              <a:pathLst>
                <a:path w="856" h="222" extrusionOk="0">
                  <a:moveTo>
                    <a:pt x="0" y="0"/>
                  </a:moveTo>
                  <a:lnTo>
                    <a:pt x="0" y="222"/>
                  </a:lnTo>
                  <a:lnTo>
                    <a:pt x="570" y="222"/>
                  </a:lnTo>
                  <a:cubicBezTo>
                    <a:pt x="697" y="222"/>
                    <a:pt x="792" y="190"/>
                    <a:pt x="855" y="127"/>
                  </a:cubicBezTo>
                  <a:cubicBezTo>
                    <a:pt x="792" y="64"/>
                    <a:pt x="697" y="0"/>
                    <a:pt x="570" y="0"/>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29" name="Google Shape;6029;p653"/>
            <p:cNvSpPr/>
            <p:nvPr/>
          </p:nvSpPr>
          <p:spPr>
            <a:xfrm>
              <a:off x="1136329" y="3504387"/>
              <a:ext cx="32" cy="5136"/>
            </a:xfrm>
            <a:custGeom>
              <a:avLst/>
              <a:gdLst/>
              <a:ahLst/>
              <a:cxnLst/>
              <a:rect l="l" t="t" r="r" b="b"/>
              <a:pathLst>
                <a:path w="1" h="160" extrusionOk="0">
                  <a:moveTo>
                    <a:pt x="0" y="159"/>
                  </a:moveTo>
                  <a:lnTo>
                    <a:pt x="0" y="159"/>
                  </a:lnTo>
                  <a:lnTo>
                    <a:pt x="0" y="1"/>
                  </a:lnTo>
                  <a:lnTo>
                    <a:pt x="0" y="1"/>
                  </a:ln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0" name="Google Shape;6030;p653"/>
            <p:cNvSpPr/>
            <p:nvPr/>
          </p:nvSpPr>
          <p:spPr>
            <a:xfrm>
              <a:off x="1136329" y="3504387"/>
              <a:ext cx="32" cy="5136"/>
            </a:xfrm>
            <a:custGeom>
              <a:avLst/>
              <a:gdLst/>
              <a:ahLst/>
              <a:cxnLst/>
              <a:rect l="l" t="t" r="r" b="b"/>
              <a:pathLst>
                <a:path w="1" h="160" extrusionOk="0">
                  <a:moveTo>
                    <a:pt x="0" y="159"/>
                  </a:moveTo>
                  <a:lnTo>
                    <a:pt x="0" y="159"/>
                  </a:lnTo>
                  <a:lnTo>
                    <a:pt x="0" y="1"/>
                  </a:lnTo>
                  <a:lnTo>
                    <a:pt x="0" y="1"/>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1" name="Google Shape;6031;p653"/>
            <p:cNvSpPr/>
            <p:nvPr/>
          </p:nvSpPr>
          <p:spPr>
            <a:xfrm>
              <a:off x="1136329" y="3504387"/>
              <a:ext cx="16276" cy="5136"/>
            </a:xfrm>
            <a:custGeom>
              <a:avLst/>
              <a:gdLst/>
              <a:ahLst/>
              <a:cxnLst/>
              <a:rect l="l" t="t" r="r" b="b"/>
              <a:pathLst>
                <a:path w="507" h="160" extrusionOk="0">
                  <a:moveTo>
                    <a:pt x="0" y="1"/>
                  </a:moveTo>
                  <a:lnTo>
                    <a:pt x="0" y="159"/>
                  </a:lnTo>
                  <a:lnTo>
                    <a:pt x="507" y="159"/>
                  </a:lnTo>
                  <a:cubicBezTo>
                    <a:pt x="380" y="64"/>
                    <a:pt x="190" y="1"/>
                    <a:pt x="0"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2" name="Google Shape;6032;p653"/>
            <p:cNvSpPr/>
            <p:nvPr/>
          </p:nvSpPr>
          <p:spPr>
            <a:xfrm>
              <a:off x="1166826" y="3518640"/>
              <a:ext cx="32" cy="32"/>
            </a:xfrm>
            <a:custGeom>
              <a:avLst/>
              <a:gdLst/>
              <a:ahLst/>
              <a:cxnLst/>
              <a:rect l="l" t="t" r="r" b="b"/>
              <a:pathLst>
                <a:path w="1" h="1" extrusionOk="0">
                  <a:moveTo>
                    <a:pt x="0" y="0"/>
                  </a:moveTo>
                  <a:lnTo>
                    <a:pt x="0" y="0"/>
                  </a:lnTo>
                  <a:cubicBezTo>
                    <a:pt x="0" y="0"/>
                    <a:pt x="0" y="0"/>
                    <a:pt x="0" y="0"/>
                  </a:cubicBezTo>
                  <a:cubicBezTo>
                    <a:pt x="0" y="0"/>
                    <a:pt x="0" y="0"/>
                    <a:pt x="0" y="0"/>
                  </a:cubicBezTo>
                  <a:cubicBezTo>
                    <a:pt x="0" y="0"/>
                    <a:pt x="0" y="0"/>
                    <a:pt x="0" y="0"/>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3" name="Google Shape;6033;p653"/>
            <p:cNvSpPr/>
            <p:nvPr/>
          </p:nvSpPr>
          <p:spPr>
            <a:xfrm>
              <a:off x="1166826" y="3518640"/>
              <a:ext cx="32" cy="32"/>
            </a:xfrm>
            <a:custGeom>
              <a:avLst/>
              <a:gdLst/>
              <a:ahLst/>
              <a:cxnLst/>
              <a:rect l="l" t="t" r="r" b="b"/>
              <a:pathLst>
                <a:path w="1" h="1" extrusionOk="0">
                  <a:moveTo>
                    <a:pt x="0" y="0"/>
                  </a:moveTo>
                  <a:lnTo>
                    <a:pt x="0" y="0"/>
                  </a:lnTo>
                  <a:cubicBezTo>
                    <a:pt x="0" y="0"/>
                    <a:pt x="0" y="0"/>
                    <a:pt x="0" y="0"/>
                  </a:cubicBezTo>
                  <a:cubicBezTo>
                    <a:pt x="0" y="0"/>
                    <a:pt x="0" y="0"/>
                    <a:pt x="0" y="0"/>
                  </a:cubicBezTo>
                  <a:cubicBezTo>
                    <a:pt x="0" y="0"/>
                    <a:pt x="0" y="0"/>
                    <a:pt x="0" y="0"/>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4" name="Google Shape;6034;p653"/>
            <p:cNvSpPr/>
            <p:nvPr/>
          </p:nvSpPr>
          <p:spPr>
            <a:xfrm>
              <a:off x="1164772" y="3522685"/>
              <a:ext cx="1059" cy="1059"/>
            </a:xfrm>
            <a:custGeom>
              <a:avLst/>
              <a:gdLst/>
              <a:ahLst/>
              <a:cxnLst/>
              <a:rect l="l" t="t" r="r" b="b"/>
              <a:pathLst>
                <a:path w="33" h="33" extrusionOk="0">
                  <a:moveTo>
                    <a:pt x="1" y="32"/>
                  </a:moveTo>
                  <a:lnTo>
                    <a:pt x="1" y="32"/>
                  </a:lnTo>
                  <a:cubicBezTo>
                    <a:pt x="32" y="1"/>
                    <a:pt x="32" y="1"/>
                    <a:pt x="32" y="1"/>
                  </a:cubicBezTo>
                  <a:lnTo>
                    <a:pt x="32" y="1"/>
                  </a:lnTo>
                  <a:cubicBezTo>
                    <a:pt x="32" y="1"/>
                    <a:pt x="32" y="1"/>
                    <a:pt x="1" y="32"/>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5" name="Google Shape;6035;p653"/>
            <p:cNvSpPr/>
            <p:nvPr/>
          </p:nvSpPr>
          <p:spPr>
            <a:xfrm>
              <a:off x="1164772" y="3522685"/>
              <a:ext cx="1059" cy="1059"/>
            </a:xfrm>
            <a:custGeom>
              <a:avLst/>
              <a:gdLst/>
              <a:ahLst/>
              <a:cxnLst/>
              <a:rect l="l" t="t" r="r" b="b"/>
              <a:pathLst>
                <a:path w="33" h="33" extrusionOk="0">
                  <a:moveTo>
                    <a:pt x="1" y="32"/>
                  </a:moveTo>
                  <a:lnTo>
                    <a:pt x="1" y="32"/>
                  </a:lnTo>
                  <a:cubicBezTo>
                    <a:pt x="32" y="1"/>
                    <a:pt x="32" y="1"/>
                    <a:pt x="32" y="1"/>
                  </a:cubicBezTo>
                  <a:lnTo>
                    <a:pt x="32" y="1"/>
                  </a:lnTo>
                  <a:cubicBezTo>
                    <a:pt x="32" y="1"/>
                    <a:pt x="32" y="1"/>
                    <a:pt x="1" y="32"/>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6" name="Google Shape;6036;p653"/>
            <p:cNvSpPr/>
            <p:nvPr/>
          </p:nvSpPr>
          <p:spPr>
            <a:xfrm>
              <a:off x="1161722" y="3524740"/>
              <a:ext cx="2087" cy="1027"/>
            </a:xfrm>
            <a:custGeom>
              <a:avLst/>
              <a:gdLst/>
              <a:ahLst/>
              <a:cxnLst/>
              <a:rect l="l" t="t" r="r" b="b"/>
              <a:pathLst>
                <a:path w="65" h="32" extrusionOk="0">
                  <a:moveTo>
                    <a:pt x="1" y="32"/>
                  </a:moveTo>
                  <a:cubicBezTo>
                    <a:pt x="1" y="32"/>
                    <a:pt x="32" y="32"/>
                    <a:pt x="1" y="32"/>
                  </a:cubicBezTo>
                  <a:cubicBezTo>
                    <a:pt x="32" y="32"/>
                    <a:pt x="64" y="32"/>
                    <a:pt x="64" y="0"/>
                  </a:cubicBezTo>
                  <a:lnTo>
                    <a:pt x="64" y="0"/>
                  </a:lnTo>
                  <a:cubicBezTo>
                    <a:pt x="64" y="32"/>
                    <a:pt x="32" y="32"/>
                    <a:pt x="1" y="32"/>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7" name="Google Shape;6037;p653"/>
            <p:cNvSpPr/>
            <p:nvPr/>
          </p:nvSpPr>
          <p:spPr>
            <a:xfrm>
              <a:off x="1161722" y="3524740"/>
              <a:ext cx="2087" cy="1027"/>
            </a:xfrm>
            <a:custGeom>
              <a:avLst/>
              <a:gdLst/>
              <a:ahLst/>
              <a:cxnLst/>
              <a:rect l="l" t="t" r="r" b="b"/>
              <a:pathLst>
                <a:path w="65" h="32" extrusionOk="0">
                  <a:moveTo>
                    <a:pt x="1" y="32"/>
                  </a:moveTo>
                  <a:cubicBezTo>
                    <a:pt x="1" y="32"/>
                    <a:pt x="32" y="32"/>
                    <a:pt x="1" y="32"/>
                  </a:cubicBezTo>
                  <a:cubicBezTo>
                    <a:pt x="32" y="32"/>
                    <a:pt x="64" y="32"/>
                    <a:pt x="64" y="0"/>
                  </a:cubicBezTo>
                  <a:lnTo>
                    <a:pt x="64" y="0"/>
                  </a:lnTo>
                  <a:cubicBezTo>
                    <a:pt x="64" y="32"/>
                    <a:pt x="32" y="32"/>
                    <a:pt x="1" y="32"/>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8" name="Google Shape;6038;p653"/>
            <p:cNvSpPr/>
            <p:nvPr/>
          </p:nvSpPr>
          <p:spPr>
            <a:xfrm>
              <a:off x="1164772" y="3513536"/>
              <a:ext cx="1059" cy="2087"/>
            </a:xfrm>
            <a:custGeom>
              <a:avLst/>
              <a:gdLst/>
              <a:ahLst/>
              <a:cxnLst/>
              <a:rect l="l" t="t" r="r" b="b"/>
              <a:pathLst>
                <a:path w="33" h="65" extrusionOk="0">
                  <a:moveTo>
                    <a:pt x="1" y="1"/>
                  </a:moveTo>
                  <a:cubicBezTo>
                    <a:pt x="1" y="32"/>
                    <a:pt x="1" y="32"/>
                    <a:pt x="1" y="32"/>
                  </a:cubicBezTo>
                  <a:cubicBezTo>
                    <a:pt x="32" y="32"/>
                    <a:pt x="32" y="64"/>
                    <a:pt x="32" y="64"/>
                  </a:cubicBezTo>
                  <a:lnTo>
                    <a:pt x="32" y="64"/>
                  </a:lnTo>
                  <a:cubicBezTo>
                    <a:pt x="32" y="32"/>
                    <a:pt x="1" y="32"/>
                    <a:pt x="1"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39" name="Google Shape;6039;p653"/>
            <p:cNvSpPr/>
            <p:nvPr/>
          </p:nvSpPr>
          <p:spPr>
            <a:xfrm>
              <a:off x="1164772" y="3513536"/>
              <a:ext cx="1059" cy="2087"/>
            </a:xfrm>
            <a:custGeom>
              <a:avLst/>
              <a:gdLst/>
              <a:ahLst/>
              <a:cxnLst/>
              <a:rect l="l" t="t" r="r" b="b"/>
              <a:pathLst>
                <a:path w="33" h="65" extrusionOk="0">
                  <a:moveTo>
                    <a:pt x="1" y="1"/>
                  </a:moveTo>
                  <a:cubicBezTo>
                    <a:pt x="1" y="32"/>
                    <a:pt x="1" y="32"/>
                    <a:pt x="1" y="32"/>
                  </a:cubicBezTo>
                  <a:cubicBezTo>
                    <a:pt x="32" y="32"/>
                    <a:pt x="32" y="64"/>
                    <a:pt x="32" y="64"/>
                  </a:cubicBezTo>
                  <a:lnTo>
                    <a:pt x="32" y="64"/>
                  </a:lnTo>
                  <a:cubicBezTo>
                    <a:pt x="32" y="32"/>
                    <a:pt x="1" y="32"/>
                    <a:pt x="1" y="1"/>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0" name="Google Shape;6040;p653"/>
            <p:cNvSpPr/>
            <p:nvPr/>
          </p:nvSpPr>
          <p:spPr>
            <a:xfrm>
              <a:off x="1157677" y="3512541"/>
              <a:ext cx="9181" cy="15281"/>
            </a:xfrm>
            <a:custGeom>
              <a:avLst/>
              <a:gdLst/>
              <a:ahLst/>
              <a:cxnLst/>
              <a:rect l="l" t="t" r="r" b="b"/>
              <a:pathLst>
                <a:path w="286" h="476" extrusionOk="0">
                  <a:moveTo>
                    <a:pt x="190" y="0"/>
                  </a:moveTo>
                  <a:cubicBezTo>
                    <a:pt x="158" y="63"/>
                    <a:pt x="63" y="95"/>
                    <a:pt x="0" y="127"/>
                  </a:cubicBezTo>
                  <a:cubicBezTo>
                    <a:pt x="32" y="190"/>
                    <a:pt x="32" y="253"/>
                    <a:pt x="32" y="317"/>
                  </a:cubicBezTo>
                  <a:cubicBezTo>
                    <a:pt x="32" y="380"/>
                    <a:pt x="32" y="412"/>
                    <a:pt x="0" y="475"/>
                  </a:cubicBezTo>
                  <a:lnTo>
                    <a:pt x="32" y="475"/>
                  </a:lnTo>
                  <a:cubicBezTo>
                    <a:pt x="32" y="443"/>
                    <a:pt x="63" y="443"/>
                    <a:pt x="95" y="443"/>
                  </a:cubicBezTo>
                  <a:cubicBezTo>
                    <a:pt x="95" y="443"/>
                    <a:pt x="127" y="412"/>
                    <a:pt x="127" y="412"/>
                  </a:cubicBezTo>
                  <a:cubicBezTo>
                    <a:pt x="158" y="412"/>
                    <a:pt x="158" y="380"/>
                    <a:pt x="190" y="380"/>
                  </a:cubicBezTo>
                  <a:cubicBezTo>
                    <a:pt x="190" y="380"/>
                    <a:pt x="222" y="348"/>
                    <a:pt x="222" y="348"/>
                  </a:cubicBezTo>
                  <a:cubicBezTo>
                    <a:pt x="222" y="317"/>
                    <a:pt x="253" y="317"/>
                    <a:pt x="253" y="285"/>
                  </a:cubicBezTo>
                  <a:cubicBezTo>
                    <a:pt x="285" y="285"/>
                    <a:pt x="285" y="253"/>
                    <a:pt x="285" y="190"/>
                  </a:cubicBezTo>
                  <a:cubicBezTo>
                    <a:pt x="285" y="158"/>
                    <a:pt x="285" y="127"/>
                    <a:pt x="253" y="95"/>
                  </a:cubicBezTo>
                  <a:cubicBezTo>
                    <a:pt x="253" y="63"/>
                    <a:pt x="222" y="63"/>
                    <a:pt x="222" y="32"/>
                  </a:cubicBezTo>
                  <a:cubicBezTo>
                    <a:pt x="190" y="32"/>
                    <a:pt x="190" y="32"/>
                    <a:pt x="190" y="0"/>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1" name="Google Shape;6041;p653"/>
            <p:cNvSpPr/>
            <p:nvPr/>
          </p:nvSpPr>
          <p:spPr>
            <a:xfrm>
              <a:off x="1136329" y="3516586"/>
              <a:ext cx="32" cy="11236"/>
            </a:xfrm>
            <a:custGeom>
              <a:avLst/>
              <a:gdLst/>
              <a:ahLst/>
              <a:cxnLst/>
              <a:rect l="l" t="t" r="r" b="b"/>
              <a:pathLst>
                <a:path w="1" h="350" extrusionOk="0">
                  <a:moveTo>
                    <a:pt x="0" y="1"/>
                  </a:moveTo>
                  <a:lnTo>
                    <a:pt x="0" y="349"/>
                  </a:lnTo>
                  <a:lnTo>
                    <a:pt x="0" y="349"/>
                  </a:ln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2" name="Google Shape;6042;p653"/>
            <p:cNvSpPr/>
            <p:nvPr/>
          </p:nvSpPr>
          <p:spPr>
            <a:xfrm>
              <a:off x="1136329" y="3516586"/>
              <a:ext cx="32" cy="11236"/>
            </a:xfrm>
            <a:custGeom>
              <a:avLst/>
              <a:gdLst/>
              <a:ahLst/>
              <a:cxnLst/>
              <a:rect l="l" t="t" r="r" b="b"/>
              <a:pathLst>
                <a:path w="1" h="350" extrusionOk="0">
                  <a:moveTo>
                    <a:pt x="0" y="1"/>
                  </a:moveTo>
                  <a:lnTo>
                    <a:pt x="0" y="349"/>
                  </a:lnTo>
                  <a:lnTo>
                    <a:pt x="0" y="349"/>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3" name="Google Shape;6043;p653"/>
            <p:cNvSpPr/>
            <p:nvPr/>
          </p:nvSpPr>
          <p:spPr>
            <a:xfrm>
              <a:off x="1136329" y="3516586"/>
              <a:ext cx="22375" cy="11236"/>
            </a:xfrm>
            <a:custGeom>
              <a:avLst/>
              <a:gdLst/>
              <a:ahLst/>
              <a:cxnLst/>
              <a:rect l="l" t="t" r="r" b="b"/>
              <a:pathLst>
                <a:path w="697" h="350" extrusionOk="0">
                  <a:moveTo>
                    <a:pt x="0" y="1"/>
                  </a:moveTo>
                  <a:lnTo>
                    <a:pt x="0" y="349"/>
                  </a:lnTo>
                  <a:lnTo>
                    <a:pt x="570" y="349"/>
                  </a:lnTo>
                  <a:cubicBezTo>
                    <a:pt x="602" y="349"/>
                    <a:pt x="633" y="349"/>
                    <a:pt x="665" y="317"/>
                  </a:cubicBezTo>
                  <a:cubicBezTo>
                    <a:pt x="697" y="286"/>
                    <a:pt x="697" y="222"/>
                    <a:pt x="697" y="191"/>
                  </a:cubicBezTo>
                  <a:cubicBezTo>
                    <a:pt x="697" y="127"/>
                    <a:pt x="697" y="64"/>
                    <a:pt x="665" y="1"/>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4" name="Google Shape;6044;p653"/>
            <p:cNvSpPr/>
            <p:nvPr/>
          </p:nvSpPr>
          <p:spPr>
            <a:xfrm>
              <a:off x="1152573" y="3509491"/>
              <a:ext cx="11236" cy="7127"/>
            </a:xfrm>
            <a:custGeom>
              <a:avLst/>
              <a:gdLst/>
              <a:ahLst/>
              <a:cxnLst/>
              <a:rect l="l" t="t" r="r" b="b"/>
              <a:pathLst>
                <a:path w="350" h="222" extrusionOk="0">
                  <a:moveTo>
                    <a:pt x="1" y="0"/>
                  </a:moveTo>
                  <a:cubicBezTo>
                    <a:pt x="64" y="63"/>
                    <a:pt x="127" y="127"/>
                    <a:pt x="159" y="222"/>
                  </a:cubicBezTo>
                  <a:cubicBezTo>
                    <a:pt x="222" y="190"/>
                    <a:pt x="317" y="158"/>
                    <a:pt x="349" y="127"/>
                  </a:cubicBezTo>
                  <a:cubicBezTo>
                    <a:pt x="286" y="63"/>
                    <a:pt x="191" y="0"/>
                    <a:pt x="64" y="0"/>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5" name="Google Shape;6045;p653"/>
            <p:cNvSpPr/>
            <p:nvPr/>
          </p:nvSpPr>
          <p:spPr>
            <a:xfrm>
              <a:off x="1136329" y="3509491"/>
              <a:ext cx="32" cy="7127"/>
            </a:xfrm>
            <a:custGeom>
              <a:avLst/>
              <a:gdLst/>
              <a:ahLst/>
              <a:cxnLst/>
              <a:rect l="l" t="t" r="r" b="b"/>
              <a:pathLst>
                <a:path w="1" h="222" extrusionOk="0">
                  <a:moveTo>
                    <a:pt x="0" y="0"/>
                  </a:moveTo>
                  <a:lnTo>
                    <a:pt x="0" y="0"/>
                  </a:lnTo>
                  <a:lnTo>
                    <a:pt x="0" y="222"/>
                  </a:lnTo>
                  <a:lnTo>
                    <a:pt x="0" y="222"/>
                  </a:ln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6" name="Google Shape;6046;p653"/>
            <p:cNvSpPr/>
            <p:nvPr/>
          </p:nvSpPr>
          <p:spPr>
            <a:xfrm>
              <a:off x="1136329" y="3509491"/>
              <a:ext cx="32" cy="7127"/>
            </a:xfrm>
            <a:custGeom>
              <a:avLst/>
              <a:gdLst/>
              <a:ahLst/>
              <a:cxnLst/>
              <a:rect l="l" t="t" r="r" b="b"/>
              <a:pathLst>
                <a:path w="1" h="222" extrusionOk="0">
                  <a:moveTo>
                    <a:pt x="0" y="0"/>
                  </a:moveTo>
                  <a:lnTo>
                    <a:pt x="0" y="0"/>
                  </a:lnTo>
                  <a:lnTo>
                    <a:pt x="0" y="222"/>
                  </a:lnTo>
                  <a:lnTo>
                    <a:pt x="0" y="222"/>
                  </a:ln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7" name="Google Shape;6047;p653"/>
            <p:cNvSpPr/>
            <p:nvPr/>
          </p:nvSpPr>
          <p:spPr>
            <a:xfrm>
              <a:off x="1136329" y="3509491"/>
              <a:ext cx="21380" cy="7127"/>
            </a:xfrm>
            <a:custGeom>
              <a:avLst/>
              <a:gdLst/>
              <a:ahLst/>
              <a:cxnLst/>
              <a:rect l="l" t="t" r="r" b="b"/>
              <a:pathLst>
                <a:path w="666" h="222" extrusionOk="0">
                  <a:moveTo>
                    <a:pt x="0" y="0"/>
                  </a:moveTo>
                  <a:lnTo>
                    <a:pt x="0" y="222"/>
                  </a:lnTo>
                  <a:lnTo>
                    <a:pt x="665" y="222"/>
                  </a:lnTo>
                  <a:cubicBezTo>
                    <a:pt x="633" y="127"/>
                    <a:pt x="570" y="63"/>
                    <a:pt x="507" y="0"/>
                  </a:cubicBezTo>
                  <a:close/>
                </a:path>
              </a:pathLst>
            </a:custGeom>
            <a:solidFill>
              <a:srgbClr val="DB2D4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8" name="Google Shape;6048;p653"/>
            <p:cNvSpPr/>
            <p:nvPr/>
          </p:nvSpPr>
          <p:spPr>
            <a:xfrm>
              <a:off x="1135302" y="3483038"/>
              <a:ext cx="31557" cy="44783"/>
            </a:xfrm>
            <a:custGeom>
              <a:avLst/>
              <a:gdLst/>
              <a:ahLst/>
              <a:cxnLst/>
              <a:rect l="l" t="t" r="r" b="b"/>
              <a:pathLst>
                <a:path w="983" h="1395" extrusionOk="0">
                  <a:moveTo>
                    <a:pt x="0" y="1"/>
                  </a:moveTo>
                  <a:lnTo>
                    <a:pt x="0" y="412"/>
                  </a:lnTo>
                  <a:lnTo>
                    <a:pt x="0" y="634"/>
                  </a:lnTo>
                  <a:lnTo>
                    <a:pt x="0" y="666"/>
                  </a:lnTo>
                  <a:lnTo>
                    <a:pt x="0" y="824"/>
                  </a:lnTo>
                  <a:lnTo>
                    <a:pt x="0" y="1046"/>
                  </a:lnTo>
                  <a:lnTo>
                    <a:pt x="0" y="1394"/>
                  </a:lnTo>
                  <a:lnTo>
                    <a:pt x="729" y="1394"/>
                  </a:lnTo>
                  <a:cubicBezTo>
                    <a:pt x="729" y="1394"/>
                    <a:pt x="760" y="1362"/>
                    <a:pt x="792" y="1362"/>
                  </a:cubicBezTo>
                  <a:cubicBezTo>
                    <a:pt x="792" y="1362"/>
                    <a:pt x="824" y="1331"/>
                    <a:pt x="824" y="1331"/>
                  </a:cubicBezTo>
                  <a:cubicBezTo>
                    <a:pt x="855" y="1331"/>
                    <a:pt x="855" y="1331"/>
                    <a:pt x="887" y="1299"/>
                  </a:cubicBezTo>
                  <a:cubicBezTo>
                    <a:pt x="887" y="1299"/>
                    <a:pt x="919" y="1267"/>
                    <a:pt x="919" y="1267"/>
                  </a:cubicBezTo>
                  <a:cubicBezTo>
                    <a:pt x="919" y="1236"/>
                    <a:pt x="950" y="1236"/>
                    <a:pt x="950" y="1236"/>
                  </a:cubicBezTo>
                  <a:cubicBezTo>
                    <a:pt x="982" y="1204"/>
                    <a:pt x="982" y="1172"/>
                    <a:pt x="982" y="1141"/>
                  </a:cubicBezTo>
                  <a:lnTo>
                    <a:pt x="982" y="1109"/>
                  </a:lnTo>
                  <a:cubicBezTo>
                    <a:pt x="982" y="1077"/>
                    <a:pt x="982" y="1046"/>
                    <a:pt x="950" y="1014"/>
                  </a:cubicBezTo>
                  <a:cubicBezTo>
                    <a:pt x="950" y="1014"/>
                    <a:pt x="919" y="982"/>
                    <a:pt x="919" y="951"/>
                  </a:cubicBezTo>
                  <a:lnTo>
                    <a:pt x="887" y="951"/>
                  </a:lnTo>
                  <a:cubicBezTo>
                    <a:pt x="887" y="919"/>
                    <a:pt x="887" y="919"/>
                    <a:pt x="919" y="887"/>
                  </a:cubicBezTo>
                  <a:cubicBezTo>
                    <a:pt x="950" y="887"/>
                    <a:pt x="950" y="887"/>
                    <a:pt x="950" y="856"/>
                  </a:cubicBezTo>
                  <a:cubicBezTo>
                    <a:pt x="982" y="824"/>
                    <a:pt x="982" y="792"/>
                    <a:pt x="982" y="729"/>
                  </a:cubicBezTo>
                  <a:cubicBezTo>
                    <a:pt x="982" y="697"/>
                    <a:pt x="982" y="666"/>
                    <a:pt x="950" y="634"/>
                  </a:cubicBezTo>
                  <a:cubicBezTo>
                    <a:pt x="950" y="602"/>
                    <a:pt x="919" y="571"/>
                    <a:pt x="919" y="571"/>
                  </a:cubicBezTo>
                  <a:cubicBezTo>
                    <a:pt x="919" y="571"/>
                    <a:pt x="887" y="539"/>
                    <a:pt x="887" y="539"/>
                  </a:cubicBezTo>
                  <a:cubicBezTo>
                    <a:pt x="887" y="507"/>
                    <a:pt x="919" y="507"/>
                    <a:pt x="919" y="507"/>
                  </a:cubicBezTo>
                  <a:cubicBezTo>
                    <a:pt x="919" y="476"/>
                    <a:pt x="950" y="476"/>
                    <a:pt x="950" y="444"/>
                  </a:cubicBezTo>
                  <a:cubicBezTo>
                    <a:pt x="982" y="412"/>
                    <a:pt x="982" y="381"/>
                    <a:pt x="982" y="349"/>
                  </a:cubicBezTo>
                  <a:cubicBezTo>
                    <a:pt x="982" y="349"/>
                    <a:pt x="982" y="317"/>
                    <a:pt x="982" y="317"/>
                  </a:cubicBezTo>
                  <a:cubicBezTo>
                    <a:pt x="982" y="159"/>
                    <a:pt x="824" y="1"/>
                    <a:pt x="602"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9" name="Google Shape;6049;p653"/>
            <p:cNvSpPr/>
            <p:nvPr/>
          </p:nvSpPr>
          <p:spPr>
            <a:xfrm>
              <a:off x="1137324" y="3254308"/>
              <a:ext cx="5136" cy="48828"/>
            </a:xfrm>
            <a:custGeom>
              <a:avLst/>
              <a:gdLst/>
              <a:ahLst/>
              <a:cxnLst/>
              <a:rect l="l" t="t" r="r" b="b"/>
              <a:pathLst>
                <a:path w="160" h="1521" extrusionOk="0">
                  <a:moveTo>
                    <a:pt x="32" y="0"/>
                  </a:moveTo>
                  <a:lnTo>
                    <a:pt x="1" y="1520"/>
                  </a:lnTo>
                  <a:cubicBezTo>
                    <a:pt x="96" y="1520"/>
                    <a:pt x="159" y="1457"/>
                    <a:pt x="159" y="1394"/>
                  </a:cubicBezTo>
                  <a:lnTo>
                    <a:pt x="159" y="127"/>
                  </a:lnTo>
                  <a:cubicBezTo>
                    <a:pt x="159" y="32"/>
                    <a:pt x="96" y="0"/>
                    <a:pt x="3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50" name="Google Shape;6050;p653"/>
            <p:cNvSpPr/>
            <p:nvPr/>
          </p:nvSpPr>
          <p:spPr>
            <a:xfrm>
              <a:off x="1169876" y="3267117"/>
              <a:ext cx="27480" cy="44526"/>
            </a:xfrm>
            <a:custGeom>
              <a:avLst/>
              <a:gdLst/>
              <a:ahLst/>
              <a:cxnLst/>
              <a:rect l="l" t="t" r="r" b="b"/>
              <a:pathLst>
                <a:path w="856" h="1387" extrusionOk="0">
                  <a:moveTo>
                    <a:pt x="704" y="0"/>
                  </a:moveTo>
                  <a:cubicBezTo>
                    <a:pt x="650" y="0"/>
                    <a:pt x="593" y="30"/>
                    <a:pt x="570" y="76"/>
                  </a:cubicBezTo>
                  <a:lnTo>
                    <a:pt x="32" y="1216"/>
                  </a:lnTo>
                  <a:cubicBezTo>
                    <a:pt x="0" y="1280"/>
                    <a:pt x="32" y="1343"/>
                    <a:pt x="95" y="1375"/>
                  </a:cubicBezTo>
                  <a:cubicBezTo>
                    <a:pt x="112" y="1383"/>
                    <a:pt x="131" y="1387"/>
                    <a:pt x="151" y="1387"/>
                  </a:cubicBezTo>
                  <a:cubicBezTo>
                    <a:pt x="205" y="1387"/>
                    <a:pt x="262" y="1358"/>
                    <a:pt x="285" y="1311"/>
                  </a:cubicBezTo>
                  <a:lnTo>
                    <a:pt x="823" y="171"/>
                  </a:lnTo>
                  <a:cubicBezTo>
                    <a:pt x="855" y="108"/>
                    <a:pt x="823" y="44"/>
                    <a:pt x="760" y="13"/>
                  </a:cubicBezTo>
                  <a:cubicBezTo>
                    <a:pt x="743" y="4"/>
                    <a:pt x="724" y="0"/>
                    <a:pt x="704"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51" name="Google Shape;6051;p653"/>
            <p:cNvSpPr/>
            <p:nvPr/>
          </p:nvSpPr>
          <p:spPr>
            <a:xfrm>
              <a:off x="1200373" y="3301402"/>
              <a:ext cx="40674" cy="34767"/>
            </a:xfrm>
            <a:custGeom>
              <a:avLst/>
              <a:gdLst/>
              <a:ahLst/>
              <a:cxnLst/>
              <a:rect l="l" t="t" r="r" b="b"/>
              <a:pathLst>
                <a:path w="1267" h="1083" extrusionOk="0">
                  <a:moveTo>
                    <a:pt x="1124" y="1"/>
                  </a:moveTo>
                  <a:cubicBezTo>
                    <a:pt x="1098" y="1"/>
                    <a:pt x="1071" y="8"/>
                    <a:pt x="1045" y="22"/>
                  </a:cubicBezTo>
                  <a:lnTo>
                    <a:pt x="64" y="845"/>
                  </a:lnTo>
                  <a:cubicBezTo>
                    <a:pt x="0" y="877"/>
                    <a:pt x="0" y="972"/>
                    <a:pt x="64" y="1035"/>
                  </a:cubicBezTo>
                  <a:cubicBezTo>
                    <a:pt x="79" y="1067"/>
                    <a:pt x="111" y="1082"/>
                    <a:pt x="147" y="1082"/>
                  </a:cubicBezTo>
                  <a:cubicBezTo>
                    <a:pt x="182" y="1082"/>
                    <a:pt x="222" y="1067"/>
                    <a:pt x="254" y="1035"/>
                  </a:cubicBezTo>
                  <a:lnTo>
                    <a:pt x="1204" y="243"/>
                  </a:lnTo>
                  <a:cubicBezTo>
                    <a:pt x="1267" y="180"/>
                    <a:pt x="1267" y="117"/>
                    <a:pt x="1235" y="53"/>
                  </a:cubicBezTo>
                  <a:cubicBezTo>
                    <a:pt x="1198" y="16"/>
                    <a:pt x="1161" y="1"/>
                    <a:pt x="1124"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52" name="Google Shape;6052;p653"/>
            <p:cNvSpPr/>
            <p:nvPr/>
          </p:nvSpPr>
          <p:spPr>
            <a:xfrm>
              <a:off x="1217645" y="3351611"/>
              <a:ext cx="48828" cy="18876"/>
            </a:xfrm>
            <a:custGeom>
              <a:avLst/>
              <a:gdLst/>
              <a:ahLst/>
              <a:cxnLst/>
              <a:rect l="l" t="t" r="r" b="b"/>
              <a:pathLst>
                <a:path w="1521" h="588" extrusionOk="0">
                  <a:moveTo>
                    <a:pt x="1368" y="1"/>
                  </a:moveTo>
                  <a:cubicBezTo>
                    <a:pt x="1355" y="1"/>
                    <a:pt x="1342" y="4"/>
                    <a:pt x="1331" y="9"/>
                  </a:cubicBezTo>
                  <a:lnTo>
                    <a:pt x="96" y="326"/>
                  </a:lnTo>
                  <a:cubicBezTo>
                    <a:pt x="32" y="358"/>
                    <a:pt x="1" y="421"/>
                    <a:pt x="32" y="484"/>
                  </a:cubicBezTo>
                  <a:cubicBezTo>
                    <a:pt x="32" y="536"/>
                    <a:pt x="74" y="588"/>
                    <a:pt x="142" y="588"/>
                  </a:cubicBezTo>
                  <a:cubicBezTo>
                    <a:pt x="157" y="588"/>
                    <a:pt x="173" y="585"/>
                    <a:pt x="191" y="579"/>
                  </a:cubicBezTo>
                  <a:lnTo>
                    <a:pt x="1394" y="263"/>
                  </a:lnTo>
                  <a:cubicBezTo>
                    <a:pt x="1489" y="231"/>
                    <a:pt x="1521" y="168"/>
                    <a:pt x="1489" y="104"/>
                  </a:cubicBezTo>
                  <a:cubicBezTo>
                    <a:pt x="1489" y="53"/>
                    <a:pt x="1426" y="1"/>
                    <a:pt x="1368"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53" name="Google Shape;6053;p653"/>
            <p:cNvSpPr/>
            <p:nvPr/>
          </p:nvSpPr>
          <p:spPr>
            <a:xfrm>
              <a:off x="1218672" y="3400439"/>
              <a:ext cx="48828" cy="15538"/>
            </a:xfrm>
            <a:custGeom>
              <a:avLst/>
              <a:gdLst/>
              <a:ahLst/>
              <a:cxnLst/>
              <a:rect l="l" t="t" r="r" b="b"/>
              <a:pathLst>
                <a:path w="1521" h="484" extrusionOk="0">
                  <a:moveTo>
                    <a:pt x="124" y="0"/>
                  </a:moveTo>
                  <a:cubicBezTo>
                    <a:pt x="73" y="0"/>
                    <a:pt x="26" y="52"/>
                    <a:pt x="0" y="103"/>
                  </a:cubicBezTo>
                  <a:cubicBezTo>
                    <a:pt x="0" y="167"/>
                    <a:pt x="32" y="262"/>
                    <a:pt x="127" y="262"/>
                  </a:cubicBezTo>
                  <a:lnTo>
                    <a:pt x="1362" y="483"/>
                  </a:lnTo>
                  <a:cubicBezTo>
                    <a:pt x="1425" y="483"/>
                    <a:pt x="1520" y="452"/>
                    <a:pt x="1520" y="388"/>
                  </a:cubicBezTo>
                  <a:cubicBezTo>
                    <a:pt x="1520" y="325"/>
                    <a:pt x="1489" y="230"/>
                    <a:pt x="1425" y="230"/>
                  </a:cubicBezTo>
                  <a:lnTo>
                    <a:pt x="159" y="8"/>
                  </a:lnTo>
                  <a:cubicBezTo>
                    <a:pt x="147" y="3"/>
                    <a:pt x="135" y="0"/>
                    <a:pt x="124"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54" name="Google Shape;6054;p653"/>
            <p:cNvSpPr/>
            <p:nvPr/>
          </p:nvSpPr>
          <p:spPr>
            <a:xfrm>
              <a:off x="1202396" y="3435623"/>
              <a:ext cx="39679" cy="29534"/>
            </a:xfrm>
            <a:custGeom>
              <a:avLst/>
              <a:gdLst/>
              <a:ahLst/>
              <a:cxnLst/>
              <a:rect l="l" t="t" r="r" b="b"/>
              <a:pathLst>
                <a:path w="1236" h="920" extrusionOk="0">
                  <a:moveTo>
                    <a:pt x="159" y="0"/>
                  </a:moveTo>
                  <a:cubicBezTo>
                    <a:pt x="123" y="0"/>
                    <a:pt x="82" y="15"/>
                    <a:pt x="64" y="53"/>
                  </a:cubicBezTo>
                  <a:cubicBezTo>
                    <a:pt x="1" y="116"/>
                    <a:pt x="32" y="179"/>
                    <a:pt x="64" y="243"/>
                  </a:cubicBezTo>
                  <a:lnTo>
                    <a:pt x="1014" y="908"/>
                  </a:lnTo>
                  <a:cubicBezTo>
                    <a:pt x="1031" y="916"/>
                    <a:pt x="1048" y="920"/>
                    <a:pt x="1064" y="920"/>
                  </a:cubicBezTo>
                  <a:cubicBezTo>
                    <a:pt x="1109" y="920"/>
                    <a:pt x="1149" y="891"/>
                    <a:pt x="1172" y="844"/>
                  </a:cubicBezTo>
                  <a:cubicBezTo>
                    <a:pt x="1236" y="781"/>
                    <a:pt x="1204" y="718"/>
                    <a:pt x="1172" y="686"/>
                  </a:cubicBezTo>
                  <a:lnTo>
                    <a:pt x="222" y="21"/>
                  </a:lnTo>
                  <a:cubicBezTo>
                    <a:pt x="209" y="8"/>
                    <a:pt x="185" y="0"/>
                    <a:pt x="159"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55" name="Google Shape;6055;p653"/>
            <p:cNvSpPr/>
            <p:nvPr/>
          </p:nvSpPr>
          <p:spPr>
            <a:xfrm>
              <a:off x="1180020" y="3460246"/>
              <a:ext cx="23435" cy="31717"/>
            </a:xfrm>
            <a:custGeom>
              <a:avLst/>
              <a:gdLst/>
              <a:ahLst/>
              <a:cxnLst/>
              <a:rect l="l" t="t" r="r" b="b"/>
              <a:pathLst>
                <a:path w="730" h="988" extrusionOk="0">
                  <a:moveTo>
                    <a:pt x="151" y="1"/>
                  </a:moveTo>
                  <a:cubicBezTo>
                    <a:pt x="133" y="1"/>
                    <a:pt x="114" y="5"/>
                    <a:pt x="96" y="14"/>
                  </a:cubicBezTo>
                  <a:cubicBezTo>
                    <a:pt x="32" y="46"/>
                    <a:pt x="1" y="141"/>
                    <a:pt x="32" y="172"/>
                  </a:cubicBezTo>
                  <a:lnTo>
                    <a:pt x="476" y="964"/>
                  </a:lnTo>
                  <a:cubicBezTo>
                    <a:pt x="492" y="980"/>
                    <a:pt x="515" y="988"/>
                    <a:pt x="543" y="988"/>
                  </a:cubicBezTo>
                  <a:cubicBezTo>
                    <a:pt x="571" y="988"/>
                    <a:pt x="603" y="980"/>
                    <a:pt x="634" y="964"/>
                  </a:cubicBezTo>
                  <a:cubicBezTo>
                    <a:pt x="698" y="932"/>
                    <a:pt x="729" y="869"/>
                    <a:pt x="698" y="837"/>
                  </a:cubicBezTo>
                  <a:lnTo>
                    <a:pt x="254" y="46"/>
                  </a:lnTo>
                  <a:cubicBezTo>
                    <a:pt x="232" y="23"/>
                    <a:pt x="194" y="1"/>
                    <a:pt x="15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6056" name="Google Shape;6056;p653"/>
          <p:cNvGrpSpPr/>
          <p:nvPr/>
        </p:nvGrpSpPr>
        <p:grpSpPr>
          <a:xfrm>
            <a:off x="4650323" y="4430930"/>
            <a:ext cx="832290" cy="693054"/>
            <a:chOff x="7946906" y="3097744"/>
            <a:chExt cx="624233" cy="519804"/>
          </a:xfrm>
        </p:grpSpPr>
        <p:sp>
          <p:nvSpPr>
            <p:cNvPr id="6057" name="Google Shape;6057;p653"/>
            <p:cNvSpPr/>
            <p:nvPr/>
          </p:nvSpPr>
          <p:spPr>
            <a:xfrm>
              <a:off x="7996697" y="3165834"/>
              <a:ext cx="27480" cy="19358"/>
            </a:xfrm>
            <a:custGeom>
              <a:avLst/>
              <a:gdLst/>
              <a:ahLst/>
              <a:cxnLst/>
              <a:rect l="l" t="t" r="r" b="b"/>
              <a:pathLst>
                <a:path w="856" h="603" extrusionOk="0">
                  <a:moveTo>
                    <a:pt x="128" y="1"/>
                  </a:moveTo>
                  <a:cubicBezTo>
                    <a:pt x="64" y="1"/>
                    <a:pt x="1" y="64"/>
                    <a:pt x="1" y="128"/>
                  </a:cubicBezTo>
                  <a:lnTo>
                    <a:pt x="1" y="508"/>
                  </a:lnTo>
                  <a:cubicBezTo>
                    <a:pt x="1" y="571"/>
                    <a:pt x="64" y="603"/>
                    <a:pt x="128" y="603"/>
                  </a:cubicBezTo>
                  <a:lnTo>
                    <a:pt x="761" y="603"/>
                  </a:lnTo>
                  <a:cubicBezTo>
                    <a:pt x="824" y="603"/>
                    <a:pt x="856" y="571"/>
                    <a:pt x="856" y="508"/>
                  </a:cubicBezTo>
                  <a:lnTo>
                    <a:pt x="856" y="128"/>
                  </a:lnTo>
                  <a:cubicBezTo>
                    <a:pt x="856" y="64"/>
                    <a:pt x="824" y="1"/>
                    <a:pt x="761"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58" name="Google Shape;6058;p653"/>
            <p:cNvSpPr/>
            <p:nvPr/>
          </p:nvSpPr>
          <p:spPr>
            <a:xfrm>
              <a:off x="7996697" y="3272607"/>
              <a:ext cx="27480" cy="20353"/>
            </a:xfrm>
            <a:custGeom>
              <a:avLst/>
              <a:gdLst/>
              <a:ahLst/>
              <a:cxnLst/>
              <a:rect l="l" t="t" r="r" b="b"/>
              <a:pathLst>
                <a:path w="856" h="634" extrusionOk="0">
                  <a:moveTo>
                    <a:pt x="128" y="0"/>
                  </a:moveTo>
                  <a:cubicBezTo>
                    <a:pt x="64" y="0"/>
                    <a:pt x="1" y="64"/>
                    <a:pt x="1" y="127"/>
                  </a:cubicBezTo>
                  <a:lnTo>
                    <a:pt x="1" y="507"/>
                  </a:lnTo>
                  <a:cubicBezTo>
                    <a:pt x="1" y="570"/>
                    <a:pt x="64" y="634"/>
                    <a:pt x="128" y="634"/>
                  </a:cubicBezTo>
                  <a:lnTo>
                    <a:pt x="761" y="634"/>
                  </a:lnTo>
                  <a:cubicBezTo>
                    <a:pt x="824" y="634"/>
                    <a:pt x="856" y="570"/>
                    <a:pt x="856" y="507"/>
                  </a:cubicBezTo>
                  <a:lnTo>
                    <a:pt x="856" y="127"/>
                  </a:lnTo>
                  <a:cubicBezTo>
                    <a:pt x="856" y="64"/>
                    <a:pt x="824" y="0"/>
                    <a:pt x="761" y="0"/>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59" name="Google Shape;6059;p653"/>
            <p:cNvSpPr/>
            <p:nvPr/>
          </p:nvSpPr>
          <p:spPr>
            <a:xfrm>
              <a:off x="7957051" y="3176267"/>
              <a:ext cx="31557" cy="30786"/>
            </a:xfrm>
            <a:custGeom>
              <a:avLst/>
              <a:gdLst/>
              <a:ahLst/>
              <a:cxnLst/>
              <a:rect l="l" t="t" r="r" b="b"/>
              <a:pathLst>
                <a:path w="983" h="959" extrusionOk="0">
                  <a:moveTo>
                    <a:pt x="587" y="1"/>
                  </a:moveTo>
                  <a:cubicBezTo>
                    <a:pt x="555" y="1"/>
                    <a:pt x="523" y="8"/>
                    <a:pt x="508" y="24"/>
                  </a:cubicBezTo>
                  <a:lnTo>
                    <a:pt x="64" y="468"/>
                  </a:lnTo>
                  <a:cubicBezTo>
                    <a:pt x="1" y="531"/>
                    <a:pt x="1" y="594"/>
                    <a:pt x="64" y="658"/>
                  </a:cubicBezTo>
                  <a:lnTo>
                    <a:pt x="317" y="911"/>
                  </a:lnTo>
                  <a:cubicBezTo>
                    <a:pt x="333" y="943"/>
                    <a:pt x="365" y="959"/>
                    <a:pt x="397" y="959"/>
                  </a:cubicBezTo>
                  <a:cubicBezTo>
                    <a:pt x="428" y="959"/>
                    <a:pt x="460" y="943"/>
                    <a:pt x="476" y="911"/>
                  </a:cubicBezTo>
                  <a:lnTo>
                    <a:pt x="919" y="468"/>
                  </a:lnTo>
                  <a:cubicBezTo>
                    <a:pt x="983" y="404"/>
                    <a:pt x="983" y="341"/>
                    <a:pt x="919" y="309"/>
                  </a:cubicBezTo>
                  <a:lnTo>
                    <a:pt x="666" y="24"/>
                  </a:lnTo>
                  <a:cubicBezTo>
                    <a:pt x="650" y="8"/>
                    <a:pt x="618" y="1"/>
                    <a:pt x="587"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0" name="Google Shape;6060;p653"/>
            <p:cNvSpPr/>
            <p:nvPr/>
          </p:nvSpPr>
          <p:spPr>
            <a:xfrm>
              <a:off x="8033294" y="3251740"/>
              <a:ext cx="30562" cy="30786"/>
            </a:xfrm>
            <a:custGeom>
              <a:avLst/>
              <a:gdLst/>
              <a:ahLst/>
              <a:cxnLst/>
              <a:rect l="l" t="t" r="r" b="b"/>
              <a:pathLst>
                <a:path w="952" h="959" extrusionOk="0">
                  <a:moveTo>
                    <a:pt x="567" y="1"/>
                  </a:moveTo>
                  <a:cubicBezTo>
                    <a:pt x="539" y="1"/>
                    <a:pt x="508" y="17"/>
                    <a:pt x="476" y="48"/>
                  </a:cubicBezTo>
                  <a:lnTo>
                    <a:pt x="33" y="492"/>
                  </a:lnTo>
                  <a:cubicBezTo>
                    <a:pt x="1" y="523"/>
                    <a:pt x="1" y="618"/>
                    <a:pt x="33" y="650"/>
                  </a:cubicBezTo>
                  <a:lnTo>
                    <a:pt x="286" y="935"/>
                  </a:lnTo>
                  <a:cubicBezTo>
                    <a:pt x="318" y="951"/>
                    <a:pt x="349" y="959"/>
                    <a:pt x="381" y="959"/>
                  </a:cubicBezTo>
                  <a:cubicBezTo>
                    <a:pt x="413" y="959"/>
                    <a:pt x="444" y="951"/>
                    <a:pt x="476" y="935"/>
                  </a:cubicBezTo>
                  <a:lnTo>
                    <a:pt x="919" y="460"/>
                  </a:lnTo>
                  <a:cubicBezTo>
                    <a:pt x="951" y="428"/>
                    <a:pt x="951" y="365"/>
                    <a:pt x="919" y="302"/>
                  </a:cubicBezTo>
                  <a:lnTo>
                    <a:pt x="634" y="48"/>
                  </a:lnTo>
                  <a:cubicBezTo>
                    <a:pt x="619" y="17"/>
                    <a:pt x="595" y="1"/>
                    <a:pt x="567"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1" name="Google Shape;6061;p653"/>
            <p:cNvSpPr/>
            <p:nvPr/>
          </p:nvSpPr>
          <p:spPr>
            <a:xfrm>
              <a:off x="7946906" y="3215657"/>
              <a:ext cx="20353" cy="27480"/>
            </a:xfrm>
            <a:custGeom>
              <a:avLst/>
              <a:gdLst/>
              <a:ahLst/>
              <a:cxnLst/>
              <a:rect l="l" t="t" r="r" b="b"/>
              <a:pathLst>
                <a:path w="634" h="856" extrusionOk="0">
                  <a:moveTo>
                    <a:pt x="127" y="1"/>
                  </a:moveTo>
                  <a:cubicBezTo>
                    <a:pt x="63" y="1"/>
                    <a:pt x="0" y="32"/>
                    <a:pt x="0" y="96"/>
                  </a:cubicBezTo>
                  <a:lnTo>
                    <a:pt x="0" y="729"/>
                  </a:lnTo>
                  <a:cubicBezTo>
                    <a:pt x="0" y="792"/>
                    <a:pt x="63" y="856"/>
                    <a:pt x="127" y="856"/>
                  </a:cubicBezTo>
                  <a:lnTo>
                    <a:pt x="507" y="856"/>
                  </a:lnTo>
                  <a:cubicBezTo>
                    <a:pt x="570" y="856"/>
                    <a:pt x="633" y="792"/>
                    <a:pt x="633" y="729"/>
                  </a:cubicBezTo>
                  <a:lnTo>
                    <a:pt x="633" y="96"/>
                  </a:lnTo>
                  <a:cubicBezTo>
                    <a:pt x="633" y="32"/>
                    <a:pt x="570" y="1"/>
                    <a:pt x="507"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2" name="Google Shape;6062;p653"/>
            <p:cNvSpPr/>
            <p:nvPr/>
          </p:nvSpPr>
          <p:spPr>
            <a:xfrm>
              <a:off x="8054675" y="3215657"/>
              <a:ext cx="19326" cy="27480"/>
            </a:xfrm>
            <a:custGeom>
              <a:avLst/>
              <a:gdLst/>
              <a:ahLst/>
              <a:cxnLst/>
              <a:rect l="l" t="t" r="r" b="b"/>
              <a:pathLst>
                <a:path w="602" h="856" extrusionOk="0">
                  <a:moveTo>
                    <a:pt x="127" y="1"/>
                  </a:moveTo>
                  <a:cubicBezTo>
                    <a:pt x="32" y="1"/>
                    <a:pt x="0" y="32"/>
                    <a:pt x="0" y="96"/>
                  </a:cubicBezTo>
                  <a:lnTo>
                    <a:pt x="0" y="729"/>
                  </a:lnTo>
                  <a:cubicBezTo>
                    <a:pt x="0" y="792"/>
                    <a:pt x="32" y="856"/>
                    <a:pt x="127" y="856"/>
                  </a:cubicBezTo>
                  <a:lnTo>
                    <a:pt x="475" y="856"/>
                  </a:lnTo>
                  <a:cubicBezTo>
                    <a:pt x="570" y="856"/>
                    <a:pt x="602" y="792"/>
                    <a:pt x="602" y="729"/>
                  </a:cubicBezTo>
                  <a:lnTo>
                    <a:pt x="602" y="96"/>
                  </a:lnTo>
                  <a:cubicBezTo>
                    <a:pt x="602" y="32"/>
                    <a:pt x="538" y="1"/>
                    <a:pt x="475"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3" name="Google Shape;6063;p653"/>
            <p:cNvSpPr/>
            <p:nvPr/>
          </p:nvSpPr>
          <p:spPr>
            <a:xfrm>
              <a:off x="7957051" y="3251740"/>
              <a:ext cx="31557" cy="30786"/>
            </a:xfrm>
            <a:custGeom>
              <a:avLst/>
              <a:gdLst/>
              <a:ahLst/>
              <a:cxnLst/>
              <a:rect l="l" t="t" r="r" b="b"/>
              <a:pathLst>
                <a:path w="983" h="959" extrusionOk="0">
                  <a:moveTo>
                    <a:pt x="397" y="1"/>
                  </a:moveTo>
                  <a:cubicBezTo>
                    <a:pt x="365" y="1"/>
                    <a:pt x="333" y="17"/>
                    <a:pt x="317" y="48"/>
                  </a:cubicBezTo>
                  <a:lnTo>
                    <a:pt x="64" y="302"/>
                  </a:lnTo>
                  <a:cubicBezTo>
                    <a:pt x="1" y="365"/>
                    <a:pt x="1" y="428"/>
                    <a:pt x="64" y="460"/>
                  </a:cubicBezTo>
                  <a:lnTo>
                    <a:pt x="508" y="935"/>
                  </a:lnTo>
                  <a:cubicBezTo>
                    <a:pt x="523" y="951"/>
                    <a:pt x="555" y="959"/>
                    <a:pt x="587" y="959"/>
                  </a:cubicBezTo>
                  <a:cubicBezTo>
                    <a:pt x="618" y="959"/>
                    <a:pt x="650" y="951"/>
                    <a:pt x="666" y="935"/>
                  </a:cubicBezTo>
                  <a:lnTo>
                    <a:pt x="919" y="650"/>
                  </a:lnTo>
                  <a:cubicBezTo>
                    <a:pt x="983" y="618"/>
                    <a:pt x="983" y="523"/>
                    <a:pt x="919" y="492"/>
                  </a:cubicBezTo>
                  <a:lnTo>
                    <a:pt x="476" y="48"/>
                  </a:lnTo>
                  <a:cubicBezTo>
                    <a:pt x="460" y="17"/>
                    <a:pt x="428" y="1"/>
                    <a:pt x="397"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4" name="Google Shape;6064;p653"/>
            <p:cNvSpPr/>
            <p:nvPr/>
          </p:nvSpPr>
          <p:spPr>
            <a:xfrm>
              <a:off x="8033294" y="3176267"/>
              <a:ext cx="30562" cy="30786"/>
            </a:xfrm>
            <a:custGeom>
              <a:avLst/>
              <a:gdLst/>
              <a:ahLst/>
              <a:cxnLst/>
              <a:rect l="l" t="t" r="r" b="b"/>
              <a:pathLst>
                <a:path w="952" h="959" extrusionOk="0">
                  <a:moveTo>
                    <a:pt x="381" y="1"/>
                  </a:moveTo>
                  <a:cubicBezTo>
                    <a:pt x="349" y="1"/>
                    <a:pt x="318" y="8"/>
                    <a:pt x="286" y="24"/>
                  </a:cubicBezTo>
                  <a:lnTo>
                    <a:pt x="33" y="309"/>
                  </a:lnTo>
                  <a:cubicBezTo>
                    <a:pt x="1" y="341"/>
                    <a:pt x="1" y="404"/>
                    <a:pt x="33" y="468"/>
                  </a:cubicBezTo>
                  <a:lnTo>
                    <a:pt x="476" y="911"/>
                  </a:lnTo>
                  <a:cubicBezTo>
                    <a:pt x="508" y="943"/>
                    <a:pt x="539" y="959"/>
                    <a:pt x="571" y="959"/>
                  </a:cubicBezTo>
                  <a:cubicBezTo>
                    <a:pt x="603" y="959"/>
                    <a:pt x="634" y="943"/>
                    <a:pt x="666" y="911"/>
                  </a:cubicBezTo>
                  <a:lnTo>
                    <a:pt x="919" y="658"/>
                  </a:lnTo>
                  <a:cubicBezTo>
                    <a:pt x="951" y="594"/>
                    <a:pt x="951" y="531"/>
                    <a:pt x="919" y="468"/>
                  </a:cubicBezTo>
                  <a:lnTo>
                    <a:pt x="476" y="24"/>
                  </a:lnTo>
                  <a:cubicBezTo>
                    <a:pt x="444" y="8"/>
                    <a:pt x="413" y="1"/>
                    <a:pt x="381"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5" name="Google Shape;6065;p653"/>
            <p:cNvSpPr/>
            <p:nvPr/>
          </p:nvSpPr>
          <p:spPr>
            <a:xfrm>
              <a:off x="7966200" y="3184132"/>
              <a:ext cx="89502" cy="89502"/>
            </a:xfrm>
            <a:custGeom>
              <a:avLst/>
              <a:gdLst/>
              <a:ahLst/>
              <a:cxnLst/>
              <a:rect l="l" t="t" r="r" b="b"/>
              <a:pathLst>
                <a:path w="2788" h="2788" extrusionOk="0">
                  <a:moveTo>
                    <a:pt x="1394" y="318"/>
                  </a:moveTo>
                  <a:cubicBezTo>
                    <a:pt x="1996" y="318"/>
                    <a:pt x="2503" y="793"/>
                    <a:pt x="2503" y="1394"/>
                  </a:cubicBezTo>
                  <a:cubicBezTo>
                    <a:pt x="2471" y="1996"/>
                    <a:pt x="1996" y="2503"/>
                    <a:pt x="1394" y="2503"/>
                  </a:cubicBezTo>
                  <a:cubicBezTo>
                    <a:pt x="793" y="2503"/>
                    <a:pt x="286" y="2028"/>
                    <a:pt x="286" y="1394"/>
                  </a:cubicBezTo>
                  <a:cubicBezTo>
                    <a:pt x="286" y="793"/>
                    <a:pt x="793" y="318"/>
                    <a:pt x="1394" y="318"/>
                  </a:cubicBezTo>
                  <a:close/>
                  <a:moveTo>
                    <a:pt x="1394" y="1"/>
                  </a:moveTo>
                  <a:cubicBezTo>
                    <a:pt x="603" y="1"/>
                    <a:pt x="1" y="634"/>
                    <a:pt x="1" y="1394"/>
                  </a:cubicBezTo>
                  <a:cubicBezTo>
                    <a:pt x="1" y="2186"/>
                    <a:pt x="634" y="2788"/>
                    <a:pt x="1394" y="2788"/>
                  </a:cubicBezTo>
                  <a:cubicBezTo>
                    <a:pt x="2154" y="2788"/>
                    <a:pt x="2788" y="2186"/>
                    <a:pt x="2788" y="1394"/>
                  </a:cubicBezTo>
                  <a:cubicBezTo>
                    <a:pt x="2788" y="634"/>
                    <a:pt x="2154" y="1"/>
                    <a:pt x="1394"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6" name="Google Shape;6066;p653"/>
            <p:cNvSpPr/>
            <p:nvPr/>
          </p:nvSpPr>
          <p:spPr>
            <a:xfrm>
              <a:off x="8159361" y="3431225"/>
              <a:ext cx="194220" cy="172808"/>
            </a:xfrm>
            <a:custGeom>
              <a:avLst/>
              <a:gdLst/>
              <a:ahLst/>
              <a:cxnLst/>
              <a:rect l="l" t="t" r="r" b="b"/>
              <a:pathLst>
                <a:path w="6050" h="5383" extrusionOk="0">
                  <a:moveTo>
                    <a:pt x="3032" y="919"/>
                  </a:moveTo>
                  <a:cubicBezTo>
                    <a:pt x="3770" y="919"/>
                    <a:pt x="4467" y="1395"/>
                    <a:pt x="4720" y="2153"/>
                  </a:cubicBezTo>
                  <a:cubicBezTo>
                    <a:pt x="5005" y="3071"/>
                    <a:pt x="4498" y="4085"/>
                    <a:pt x="3580" y="4370"/>
                  </a:cubicBezTo>
                  <a:cubicBezTo>
                    <a:pt x="3388" y="4434"/>
                    <a:pt x="3195" y="4464"/>
                    <a:pt x="3007" y="4464"/>
                  </a:cubicBezTo>
                  <a:cubicBezTo>
                    <a:pt x="2261" y="4464"/>
                    <a:pt x="1584" y="3988"/>
                    <a:pt x="1331" y="3230"/>
                  </a:cubicBezTo>
                  <a:cubicBezTo>
                    <a:pt x="1046" y="2311"/>
                    <a:pt x="1553" y="1298"/>
                    <a:pt x="2471" y="1013"/>
                  </a:cubicBezTo>
                  <a:cubicBezTo>
                    <a:pt x="2656" y="949"/>
                    <a:pt x="2845" y="919"/>
                    <a:pt x="3032" y="919"/>
                  </a:cubicBezTo>
                  <a:close/>
                  <a:moveTo>
                    <a:pt x="2997" y="0"/>
                  </a:moveTo>
                  <a:cubicBezTo>
                    <a:pt x="2727" y="0"/>
                    <a:pt x="2454" y="41"/>
                    <a:pt x="2186" y="126"/>
                  </a:cubicBezTo>
                  <a:cubicBezTo>
                    <a:pt x="761" y="601"/>
                    <a:pt x="1" y="2121"/>
                    <a:pt x="476" y="3546"/>
                  </a:cubicBezTo>
                  <a:cubicBezTo>
                    <a:pt x="834" y="4671"/>
                    <a:pt x="1893" y="5383"/>
                    <a:pt x="3037" y="5383"/>
                  </a:cubicBezTo>
                  <a:cubicBezTo>
                    <a:pt x="3311" y="5383"/>
                    <a:pt x="3589" y="5342"/>
                    <a:pt x="3865" y="5257"/>
                  </a:cubicBezTo>
                  <a:cubicBezTo>
                    <a:pt x="5258" y="4782"/>
                    <a:pt x="6050" y="3261"/>
                    <a:pt x="5575" y="1868"/>
                  </a:cubicBezTo>
                  <a:cubicBezTo>
                    <a:pt x="5191" y="717"/>
                    <a:pt x="4126" y="0"/>
                    <a:pt x="2997" y="0"/>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7" name="Google Shape;6067;p653"/>
            <p:cNvSpPr/>
            <p:nvPr/>
          </p:nvSpPr>
          <p:spPr>
            <a:xfrm>
              <a:off x="8208189" y="3417710"/>
              <a:ext cx="42728" cy="35249"/>
            </a:xfrm>
            <a:custGeom>
              <a:avLst/>
              <a:gdLst/>
              <a:ahLst/>
              <a:cxnLst/>
              <a:rect l="l" t="t" r="r" b="b"/>
              <a:pathLst>
                <a:path w="1331" h="1098" extrusionOk="0">
                  <a:moveTo>
                    <a:pt x="1000" y="1"/>
                  </a:moveTo>
                  <a:cubicBezTo>
                    <a:pt x="984" y="1"/>
                    <a:pt x="967" y="3"/>
                    <a:pt x="950" y="9"/>
                  </a:cubicBezTo>
                  <a:lnTo>
                    <a:pt x="127" y="294"/>
                  </a:lnTo>
                  <a:cubicBezTo>
                    <a:pt x="32" y="326"/>
                    <a:pt x="0" y="421"/>
                    <a:pt x="0" y="484"/>
                  </a:cubicBezTo>
                  <a:lnTo>
                    <a:pt x="190" y="991"/>
                  </a:lnTo>
                  <a:cubicBezTo>
                    <a:pt x="190" y="1062"/>
                    <a:pt x="244" y="1097"/>
                    <a:pt x="310" y="1097"/>
                  </a:cubicBezTo>
                  <a:cubicBezTo>
                    <a:pt x="333" y="1097"/>
                    <a:pt x="356" y="1093"/>
                    <a:pt x="380" y="1086"/>
                  </a:cubicBezTo>
                  <a:lnTo>
                    <a:pt x="1203" y="832"/>
                  </a:lnTo>
                  <a:cubicBezTo>
                    <a:pt x="1299" y="801"/>
                    <a:pt x="1330" y="706"/>
                    <a:pt x="1299" y="611"/>
                  </a:cubicBezTo>
                  <a:lnTo>
                    <a:pt x="1140" y="135"/>
                  </a:lnTo>
                  <a:cubicBezTo>
                    <a:pt x="1140" y="57"/>
                    <a:pt x="1076" y="1"/>
                    <a:pt x="1000"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8" name="Google Shape;6068;p653"/>
            <p:cNvSpPr/>
            <p:nvPr/>
          </p:nvSpPr>
          <p:spPr>
            <a:xfrm>
              <a:off x="8261029" y="3582299"/>
              <a:ext cx="43756" cy="35249"/>
            </a:xfrm>
            <a:custGeom>
              <a:avLst/>
              <a:gdLst/>
              <a:ahLst/>
              <a:cxnLst/>
              <a:rect l="l" t="t" r="r" b="b"/>
              <a:pathLst>
                <a:path w="1363" h="1098" extrusionOk="0">
                  <a:moveTo>
                    <a:pt x="1035" y="0"/>
                  </a:moveTo>
                  <a:cubicBezTo>
                    <a:pt x="1016" y="0"/>
                    <a:pt x="998" y="4"/>
                    <a:pt x="983" y="12"/>
                  </a:cubicBezTo>
                  <a:lnTo>
                    <a:pt x="159" y="266"/>
                  </a:lnTo>
                  <a:cubicBezTo>
                    <a:pt x="64" y="297"/>
                    <a:pt x="1" y="392"/>
                    <a:pt x="33" y="487"/>
                  </a:cubicBezTo>
                  <a:lnTo>
                    <a:pt x="191" y="962"/>
                  </a:lnTo>
                  <a:cubicBezTo>
                    <a:pt x="217" y="1040"/>
                    <a:pt x="286" y="1097"/>
                    <a:pt x="362" y="1097"/>
                  </a:cubicBezTo>
                  <a:cubicBezTo>
                    <a:pt x="379" y="1097"/>
                    <a:pt x="396" y="1095"/>
                    <a:pt x="413" y="1089"/>
                  </a:cubicBezTo>
                  <a:lnTo>
                    <a:pt x="1236" y="804"/>
                  </a:lnTo>
                  <a:cubicBezTo>
                    <a:pt x="1331" y="772"/>
                    <a:pt x="1363" y="677"/>
                    <a:pt x="1331" y="614"/>
                  </a:cubicBezTo>
                  <a:lnTo>
                    <a:pt x="1173" y="107"/>
                  </a:lnTo>
                  <a:cubicBezTo>
                    <a:pt x="1149" y="36"/>
                    <a:pt x="1089" y="0"/>
                    <a:pt x="1035" y="0"/>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69" name="Google Shape;6069;p653"/>
            <p:cNvSpPr/>
            <p:nvPr/>
          </p:nvSpPr>
          <p:spPr>
            <a:xfrm>
              <a:off x="8159361" y="3457228"/>
              <a:ext cx="39711" cy="43178"/>
            </a:xfrm>
            <a:custGeom>
              <a:avLst/>
              <a:gdLst/>
              <a:ahLst/>
              <a:cxnLst/>
              <a:rect l="l" t="t" r="r" b="b"/>
              <a:pathLst>
                <a:path w="1237" h="1345" extrusionOk="0">
                  <a:moveTo>
                    <a:pt x="591" y="0"/>
                  </a:moveTo>
                  <a:cubicBezTo>
                    <a:pt x="525" y="0"/>
                    <a:pt x="468" y="30"/>
                    <a:pt x="444" y="76"/>
                  </a:cubicBezTo>
                  <a:lnTo>
                    <a:pt x="33" y="868"/>
                  </a:lnTo>
                  <a:cubicBezTo>
                    <a:pt x="1" y="963"/>
                    <a:pt x="33" y="1058"/>
                    <a:pt x="128" y="1090"/>
                  </a:cubicBezTo>
                  <a:lnTo>
                    <a:pt x="571" y="1311"/>
                  </a:lnTo>
                  <a:cubicBezTo>
                    <a:pt x="605" y="1334"/>
                    <a:pt x="638" y="1344"/>
                    <a:pt x="669" y="1344"/>
                  </a:cubicBezTo>
                  <a:cubicBezTo>
                    <a:pt x="725" y="1344"/>
                    <a:pt x="772" y="1309"/>
                    <a:pt x="793" y="1248"/>
                  </a:cubicBezTo>
                  <a:lnTo>
                    <a:pt x="1204" y="488"/>
                  </a:lnTo>
                  <a:cubicBezTo>
                    <a:pt x="1236" y="393"/>
                    <a:pt x="1204" y="298"/>
                    <a:pt x="1109" y="266"/>
                  </a:cubicBezTo>
                  <a:lnTo>
                    <a:pt x="666" y="13"/>
                  </a:lnTo>
                  <a:cubicBezTo>
                    <a:pt x="641" y="4"/>
                    <a:pt x="615" y="0"/>
                    <a:pt x="591" y="0"/>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0" name="Google Shape;6070;p653"/>
            <p:cNvSpPr/>
            <p:nvPr/>
          </p:nvSpPr>
          <p:spPr>
            <a:xfrm>
              <a:off x="8313902" y="3535077"/>
              <a:ext cx="39679" cy="42953"/>
            </a:xfrm>
            <a:custGeom>
              <a:avLst/>
              <a:gdLst/>
              <a:ahLst/>
              <a:cxnLst/>
              <a:rect l="l" t="t" r="r" b="b"/>
              <a:pathLst>
                <a:path w="1236" h="1338" extrusionOk="0">
                  <a:moveTo>
                    <a:pt x="572" y="0"/>
                  </a:moveTo>
                  <a:cubicBezTo>
                    <a:pt x="518" y="0"/>
                    <a:pt x="457" y="45"/>
                    <a:pt x="412" y="90"/>
                  </a:cubicBezTo>
                  <a:lnTo>
                    <a:pt x="32" y="850"/>
                  </a:lnTo>
                  <a:cubicBezTo>
                    <a:pt x="1" y="945"/>
                    <a:pt x="32" y="1040"/>
                    <a:pt x="96" y="1071"/>
                  </a:cubicBezTo>
                  <a:lnTo>
                    <a:pt x="571" y="1325"/>
                  </a:lnTo>
                  <a:cubicBezTo>
                    <a:pt x="596" y="1333"/>
                    <a:pt x="622" y="1337"/>
                    <a:pt x="646" y="1337"/>
                  </a:cubicBezTo>
                  <a:cubicBezTo>
                    <a:pt x="712" y="1337"/>
                    <a:pt x="769" y="1308"/>
                    <a:pt x="792" y="1261"/>
                  </a:cubicBezTo>
                  <a:lnTo>
                    <a:pt x="1172" y="470"/>
                  </a:lnTo>
                  <a:cubicBezTo>
                    <a:pt x="1236" y="406"/>
                    <a:pt x="1172" y="280"/>
                    <a:pt x="1109" y="248"/>
                  </a:cubicBezTo>
                  <a:lnTo>
                    <a:pt x="634" y="26"/>
                  </a:lnTo>
                  <a:cubicBezTo>
                    <a:pt x="615" y="8"/>
                    <a:pt x="594" y="0"/>
                    <a:pt x="572" y="0"/>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1" name="Google Shape;6071;p653"/>
            <p:cNvSpPr/>
            <p:nvPr/>
          </p:nvSpPr>
          <p:spPr>
            <a:xfrm>
              <a:off x="8156311" y="3523423"/>
              <a:ext cx="36661" cy="42279"/>
            </a:xfrm>
            <a:custGeom>
              <a:avLst/>
              <a:gdLst/>
              <a:ahLst/>
              <a:cxnLst/>
              <a:rect l="l" t="t" r="r" b="b"/>
              <a:pathLst>
                <a:path w="1142" h="1317" extrusionOk="0">
                  <a:moveTo>
                    <a:pt x="672" y="1"/>
                  </a:moveTo>
                  <a:cubicBezTo>
                    <a:pt x="659" y="1"/>
                    <a:pt x="646" y="4"/>
                    <a:pt x="634" y="9"/>
                  </a:cubicBezTo>
                  <a:lnTo>
                    <a:pt x="128" y="168"/>
                  </a:lnTo>
                  <a:cubicBezTo>
                    <a:pt x="33" y="199"/>
                    <a:pt x="1" y="294"/>
                    <a:pt x="33" y="389"/>
                  </a:cubicBezTo>
                  <a:lnTo>
                    <a:pt x="286" y="1213"/>
                  </a:lnTo>
                  <a:cubicBezTo>
                    <a:pt x="312" y="1265"/>
                    <a:pt x="380" y="1316"/>
                    <a:pt x="456" y="1316"/>
                  </a:cubicBezTo>
                  <a:cubicBezTo>
                    <a:pt x="473" y="1316"/>
                    <a:pt x="490" y="1314"/>
                    <a:pt x="508" y="1308"/>
                  </a:cubicBezTo>
                  <a:lnTo>
                    <a:pt x="983" y="1149"/>
                  </a:lnTo>
                  <a:cubicBezTo>
                    <a:pt x="1078" y="1118"/>
                    <a:pt x="1141" y="1023"/>
                    <a:pt x="1109" y="928"/>
                  </a:cubicBezTo>
                  <a:lnTo>
                    <a:pt x="824" y="104"/>
                  </a:lnTo>
                  <a:cubicBezTo>
                    <a:pt x="798" y="53"/>
                    <a:pt x="730" y="1"/>
                    <a:pt x="672"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2" name="Google Shape;6072;p653"/>
            <p:cNvSpPr/>
            <p:nvPr/>
          </p:nvSpPr>
          <p:spPr>
            <a:xfrm>
              <a:off x="8320002" y="3469555"/>
              <a:ext cx="36629" cy="42375"/>
            </a:xfrm>
            <a:custGeom>
              <a:avLst/>
              <a:gdLst/>
              <a:ahLst/>
              <a:cxnLst/>
              <a:rect l="l" t="t" r="r" b="b"/>
              <a:pathLst>
                <a:path w="1141" h="1320" extrusionOk="0">
                  <a:moveTo>
                    <a:pt x="672" y="1"/>
                  </a:moveTo>
                  <a:cubicBezTo>
                    <a:pt x="658" y="1"/>
                    <a:pt x="646" y="3"/>
                    <a:pt x="634" y="9"/>
                  </a:cubicBezTo>
                  <a:lnTo>
                    <a:pt x="127" y="167"/>
                  </a:lnTo>
                  <a:cubicBezTo>
                    <a:pt x="64" y="199"/>
                    <a:pt x="1" y="294"/>
                    <a:pt x="32" y="389"/>
                  </a:cubicBezTo>
                  <a:lnTo>
                    <a:pt x="317" y="1212"/>
                  </a:lnTo>
                  <a:cubicBezTo>
                    <a:pt x="317" y="1284"/>
                    <a:pt x="371" y="1319"/>
                    <a:pt x="438" y="1319"/>
                  </a:cubicBezTo>
                  <a:cubicBezTo>
                    <a:pt x="460" y="1319"/>
                    <a:pt x="484" y="1315"/>
                    <a:pt x="507" y="1307"/>
                  </a:cubicBezTo>
                  <a:lnTo>
                    <a:pt x="1014" y="1149"/>
                  </a:lnTo>
                  <a:cubicBezTo>
                    <a:pt x="1077" y="1117"/>
                    <a:pt x="1141" y="1022"/>
                    <a:pt x="1109" y="927"/>
                  </a:cubicBezTo>
                  <a:lnTo>
                    <a:pt x="824" y="104"/>
                  </a:lnTo>
                  <a:cubicBezTo>
                    <a:pt x="798" y="52"/>
                    <a:pt x="730" y="1"/>
                    <a:pt x="672" y="1"/>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3" name="Google Shape;6073;p653"/>
            <p:cNvSpPr/>
            <p:nvPr/>
          </p:nvSpPr>
          <p:spPr>
            <a:xfrm>
              <a:off x="8194962" y="3575526"/>
              <a:ext cx="44751" cy="38074"/>
            </a:xfrm>
            <a:custGeom>
              <a:avLst/>
              <a:gdLst/>
              <a:ahLst/>
              <a:cxnLst/>
              <a:rect l="l" t="t" r="r" b="b"/>
              <a:pathLst>
                <a:path w="1394" h="1186" extrusionOk="0">
                  <a:moveTo>
                    <a:pt x="409" y="0"/>
                  </a:moveTo>
                  <a:cubicBezTo>
                    <a:pt x="353" y="0"/>
                    <a:pt x="306" y="35"/>
                    <a:pt x="285" y="97"/>
                  </a:cubicBezTo>
                  <a:lnTo>
                    <a:pt x="32" y="572"/>
                  </a:lnTo>
                  <a:cubicBezTo>
                    <a:pt x="0" y="635"/>
                    <a:pt x="32" y="730"/>
                    <a:pt x="127" y="793"/>
                  </a:cubicBezTo>
                  <a:lnTo>
                    <a:pt x="887" y="1173"/>
                  </a:lnTo>
                  <a:cubicBezTo>
                    <a:pt x="913" y="1182"/>
                    <a:pt x="938" y="1186"/>
                    <a:pt x="962" y="1186"/>
                  </a:cubicBezTo>
                  <a:cubicBezTo>
                    <a:pt x="1028" y="1186"/>
                    <a:pt x="1086" y="1156"/>
                    <a:pt x="1109" y="1110"/>
                  </a:cubicBezTo>
                  <a:lnTo>
                    <a:pt x="1362" y="635"/>
                  </a:lnTo>
                  <a:cubicBezTo>
                    <a:pt x="1394" y="572"/>
                    <a:pt x="1362" y="445"/>
                    <a:pt x="1267" y="413"/>
                  </a:cubicBezTo>
                  <a:lnTo>
                    <a:pt x="507" y="33"/>
                  </a:lnTo>
                  <a:cubicBezTo>
                    <a:pt x="473" y="11"/>
                    <a:pt x="440" y="0"/>
                    <a:pt x="409" y="0"/>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4" name="Google Shape;6074;p653"/>
            <p:cNvSpPr/>
            <p:nvPr/>
          </p:nvSpPr>
          <p:spPr>
            <a:xfrm>
              <a:off x="8273228" y="3421658"/>
              <a:ext cx="44783" cy="38074"/>
            </a:xfrm>
            <a:custGeom>
              <a:avLst/>
              <a:gdLst/>
              <a:ahLst/>
              <a:cxnLst/>
              <a:rect l="l" t="t" r="r" b="b"/>
              <a:pathLst>
                <a:path w="1395" h="1186" extrusionOk="0">
                  <a:moveTo>
                    <a:pt x="432" y="0"/>
                  </a:moveTo>
                  <a:cubicBezTo>
                    <a:pt x="366" y="0"/>
                    <a:pt x="309" y="29"/>
                    <a:pt x="286" y="76"/>
                  </a:cubicBezTo>
                  <a:lnTo>
                    <a:pt x="33" y="551"/>
                  </a:lnTo>
                  <a:cubicBezTo>
                    <a:pt x="1" y="646"/>
                    <a:pt x="33" y="741"/>
                    <a:pt x="96" y="773"/>
                  </a:cubicBezTo>
                  <a:lnTo>
                    <a:pt x="888" y="1153"/>
                  </a:lnTo>
                  <a:cubicBezTo>
                    <a:pt x="921" y="1175"/>
                    <a:pt x="955" y="1186"/>
                    <a:pt x="986" y="1186"/>
                  </a:cubicBezTo>
                  <a:cubicBezTo>
                    <a:pt x="1042" y="1186"/>
                    <a:pt x="1089" y="1151"/>
                    <a:pt x="1109" y="1089"/>
                  </a:cubicBezTo>
                  <a:lnTo>
                    <a:pt x="1331" y="646"/>
                  </a:lnTo>
                  <a:cubicBezTo>
                    <a:pt x="1394" y="551"/>
                    <a:pt x="1363" y="456"/>
                    <a:pt x="1268" y="424"/>
                  </a:cubicBezTo>
                  <a:lnTo>
                    <a:pt x="508" y="12"/>
                  </a:lnTo>
                  <a:cubicBezTo>
                    <a:pt x="482" y="4"/>
                    <a:pt x="457" y="0"/>
                    <a:pt x="432" y="0"/>
                  </a:cubicBezTo>
                  <a:close/>
                </a:path>
              </a:pathLst>
            </a:custGeom>
            <a:solidFill>
              <a:srgbClr val="A8A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5" name="Google Shape;6075;p653"/>
            <p:cNvSpPr/>
            <p:nvPr/>
          </p:nvSpPr>
          <p:spPr>
            <a:xfrm>
              <a:off x="8054675" y="3097744"/>
              <a:ext cx="492067" cy="356851"/>
            </a:xfrm>
            <a:custGeom>
              <a:avLst/>
              <a:gdLst/>
              <a:ahLst/>
              <a:cxnLst/>
              <a:rect l="l" t="t" r="r" b="b"/>
              <a:pathLst>
                <a:path w="15328" h="11116" extrusionOk="0">
                  <a:moveTo>
                    <a:pt x="665" y="0"/>
                  </a:moveTo>
                  <a:cubicBezTo>
                    <a:pt x="285" y="0"/>
                    <a:pt x="0" y="317"/>
                    <a:pt x="0" y="665"/>
                  </a:cubicBezTo>
                  <a:lnTo>
                    <a:pt x="0" y="10451"/>
                  </a:lnTo>
                  <a:cubicBezTo>
                    <a:pt x="0" y="10831"/>
                    <a:pt x="285" y="11116"/>
                    <a:pt x="665" y="11116"/>
                  </a:cubicBezTo>
                  <a:lnTo>
                    <a:pt x="14663" y="11116"/>
                  </a:lnTo>
                  <a:cubicBezTo>
                    <a:pt x="15011" y="11116"/>
                    <a:pt x="15328" y="10831"/>
                    <a:pt x="15328" y="10451"/>
                  </a:cubicBezTo>
                  <a:lnTo>
                    <a:pt x="15328" y="665"/>
                  </a:lnTo>
                  <a:cubicBezTo>
                    <a:pt x="15328" y="317"/>
                    <a:pt x="15011" y="0"/>
                    <a:pt x="14663"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6" name="Google Shape;6076;p653"/>
            <p:cNvSpPr/>
            <p:nvPr/>
          </p:nvSpPr>
          <p:spPr>
            <a:xfrm>
              <a:off x="8072973" y="3117038"/>
              <a:ext cx="455470" cy="290817"/>
            </a:xfrm>
            <a:custGeom>
              <a:avLst/>
              <a:gdLst/>
              <a:ahLst/>
              <a:cxnLst/>
              <a:rect l="l" t="t" r="r" b="b"/>
              <a:pathLst>
                <a:path w="14188" h="9059" extrusionOk="0">
                  <a:moveTo>
                    <a:pt x="95" y="1"/>
                  </a:moveTo>
                  <a:cubicBezTo>
                    <a:pt x="32" y="1"/>
                    <a:pt x="0" y="64"/>
                    <a:pt x="0" y="64"/>
                  </a:cubicBezTo>
                  <a:lnTo>
                    <a:pt x="0" y="8995"/>
                  </a:lnTo>
                  <a:cubicBezTo>
                    <a:pt x="0" y="9026"/>
                    <a:pt x="32" y="9058"/>
                    <a:pt x="95" y="9058"/>
                  </a:cubicBezTo>
                  <a:lnTo>
                    <a:pt x="14093" y="9058"/>
                  </a:lnTo>
                  <a:cubicBezTo>
                    <a:pt x="14156" y="9058"/>
                    <a:pt x="14188" y="8995"/>
                    <a:pt x="14188" y="8995"/>
                  </a:cubicBezTo>
                  <a:lnTo>
                    <a:pt x="14188" y="64"/>
                  </a:lnTo>
                  <a:cubicBezTo>
                    <a:pt x="14188" y="64"/>
                    <a:pt x="14156" y="1"/>
                    <a:pt x="1409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7" name="Google Shape;6077;p653"/>
            <p:cNvSpPr/>
            <p:nvPr/>
          </p:nvSpPr>
          <p:spPr>
            <a:xfrm>
              <a:off x="8029249" y="3427116"/>
              <a:ext cx="541890" cy="33579"/>
            </a:xfrm>
            <a:custGeom>
              <a:avLst/>
              <a:gdLst/>
              <a:ahLst/>
              <a:cxnLst/>
              <a:rect l="l" t="t" r="r" b="b"/>
              <a:pathLst>
                <a:path w="16880" h="1046" extrusionOk="0">
                  <a:moveTo>
                    <a:pt x="760" y="1"/>
                  </a:moveTo>
                  <a:cubicBezTo>
                    <a:pt x="349" y="1"/>
                    <a:pt x="0" y="223"/>
                    <a:pt x="0" y="508"/>
                  </a:cubicBezTo>
                  <a:cubicBezTo>
                    <a:pt x="0" y="793"/>
                    <a:pt x="349" y="1046"/>
                    <a:pt x="760" y="1046"/>
                  </a:cubicBezTo>
                  <a:lnTo>
                    <a:pt x="16120" y="1046"/>
                  </a:lnTo>
                  <a:cubicBezTo>
                    <a:pt x="16563" y="1046"/>
                    <a:pt x="16880" y="793"/>
                    <a:pt x="16880" y="508"/>
                  </a:cubicBezTo>
                  <a:cubicBezTo>
                    <a:pt x="16880" y="223"/>
                    <a:pt x="16563" y="1"/>
                    <a:pt x="16120" y="1"/>
                  </a:cubicBezTo>
                  <a:close/>
                </a:path>
              </a:pathLst>
            </a:custGeom>
            <a:solidFill>
              <a:srgbClr val="CECEC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8" name="Google Shape;6078;p653"/>
            <p:cNvSpPr/>
            <p:nvPr/>
          </p:nvSpPr>
          <p:spPr>
            <a:xfrm>
              <a:off x="8072973" y="3117038"/>
              <a:ext cx="455470" cy="35634"/>
            </a:xfrm>
            <a:custGeom>
              <a:avLst/>
              <a:gdLst/>
              <a:ahLst/>
              <a:cxnLst/>
              <a:rect l="l" t="t" r="r" b="b"/>
              <a:pathLst>
                <a:path w="14188" h="1110" extrusionOk="0">
                  <a:moveTo>
                    <a:pt x="95" y="1"/>
                  </a:moveTo>
                  <a:cubicBezTo>
                    <a:pt x="32" y="1"/>
                    <a:pt x="0" y="64"/>
                    <a:pt x="0" y="64"/>
                  </a:cubicBezTo>
                  <a:lnTo>
                    <a:pt x="0" y="1109"/>
                  </a:lnTo>
                  <a:lnTo>
                    <a:pt x="14188" y="1109"/>
                  </a:lnTo>
                  <a:lnTo>
                    <a:pt x="14188" y="64"/>
                  </a:lnTo>
                  <a:cubicBezTo>
                    <a:pt x="14188" y="64"/>
                    <a:pt x="14156" y="1"/>
                    <a:pt x="14093" y="1"/>
                  </a:cubicBez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79" name="Google Shape;6079;p653"/>
            <p:cNvSpPr/>
            <p:nvPr/>
          </p:nvSpPr>
          <p:spPr>
            <a:xfrm>
              <a:off x="8087194" y="3127214"/>
              <a:ext cx="14254" cy="15281"/>
            </a:xfrm>
            <a:custGeom>
              <a:avLst/>
              <a:gdLst/>
              <a:ahLst/>
              <a:cxnLst/>
              <a:rect l="l" t="t" r="r" b="b"/>
              <a:pathLst>
                <a:path w="444" h="476" extrusionOk="0">
                  <a:moveTo>
                    <a:pt x="222" y="1"/>
                  </a:moveTo>
                  <a:cubicBezTo>
                    <a:pt x="95" y="1"/>
                    <a:pt x="0" y="96"/>
                    <a:pt x="0" y="222"/>
                  </a:cubicBezTo>
                  <a:cubicBezTo>
                    <a:pt x="0" y="349"/>
                    <a:pt x="95" y="476"/>
                    <a:pt x="222" y="476"/>
                  </a:cubicBezTo>
                  <a:cubicBezTo>
                    <a:pt x="317" y="476"/>
                    <a:pt x="444" y="381"/>
                    <a:pt x="444" y="222"/>
                  </a:cubicBezTo>
                  <a:cubicBezTo>
                    <a:pt x="444" y="96"/>
                    <a:pt x="317" y="1"/>
                    <a:pt x="222" y="1"/>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0" name="Google Shape;6080;p653"/>
            <p:cNvSpPr/>
            <p:nvPr/>
          </p:nvSpPr>
          <p:spPr>
            <a:xfrm>
              <a:off x="8104466" y="3127214"/>
              <a:ext cx="14286" cy="15281"/>
            </a:xfrm>
            <a:custGeom>
              <a:avLst/>
              <a:gdLst/>
              <a:ahLst/>
              <a:cxnLst/>
              <a:rect l="l" t="t" r="r" b="b"/>
              <a:pathLst>
                <a:path w="445" h="476" extrusionOk="0">
                  <a:moveTo>
                    <a:pt x="223" y="1"/>
                  </a:moveTo>
                  <a:cubicBezTo>
                    <a:pt x="127" y="1"/>
                    <a:pt x="1" y="96"/>
                    <a:pt x="1" y="222"/>
                  </a:cubicBezTo>
                  <a:cubicBezTo>
                    <a:pt x="1" y="349"/>
                    <a:pt x="127" y="476"/>
                    <a:pt x="223" y="476"/>
                  </a:cubicBezTo>
                  <a:cubicBezTo>
                    <a:pt x="349" y="476"/>
                    <a:pt x="444" y="381"/>
                    <a:pt x="444" y="222"/>
                  </a:cubicBezTo>
                  <a:cubicBezTo>
                    <a:pt x="444" y="96"/>
                    <a:pt x="349" y="1"/>
                    <a:pt x="223"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1" name="Google Shape;6081;p653"/>
            <p:cNvSpPr/>
            <p:nvPr/>
          </p:nvSpPr>
          <p:spPr>
            <a:xfrm>
              <a:off x="8122764" y="3127214"/>
              <a:ext cx="14286" cy="15281"/>
            </a:xfrm>
            <a:custGeom>
              <a:avLst/>
              <a:gdLst/>
              <a:ahLst/>
              <a:cxnLst/>
              <a:rect l="l" t="t" r="r" b="b"/>
              <a:pathLst>
                <a:path w="445" h="476" extrusionOk="0">
                  <a:moveTo>
                    <a:pt x="223" y="1"/>
                  </a:moveTo>
                  <a:cubicBezTo>
                    <a:pt x="96" y="1"/>
                    <a:pt x="1" y="96"/>
                    <a:pt x="1" y="222"/>
                  </a:cubicBezTo>
                  <a:cubicBezTo>
                    <a:pt x="1" y="349"/>
                    <a:pt x="96" y="476"/>
                    <a:pt x="223" y="476"/>
                  </a:cubicBezTo>
                  <a:cubicBezTo>
                    <a:pt x="349" y="476"/>
                    <a:pt x="444" y="381"/>
                    <a:pt x="444" y="222"/>
                  </a:cubicBezTo>
                  <a:cubicBezTo>
                    <a:pt x="444" y="96"/>
                    <a:pt x="349" y="1"/>
                    <a:pt x="223"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2" name="Google Shape;6082;p653"/>
            <p:cNvSpPr/>
            <p:nvPr/>
          </p:nvSpPr>
          <p:spPr>
            <a:xfrm>
              <a:off x="8071946" y="3151612"/>
              <a:ext cx="456498" cy="51878"/>
            </a:xfrm>
            <a:custGeom>
              <a:avLst/>
              <a:gdLst/>
              <a:ahLst/>
              <a:cxnLst/>
              <a:rect l="l" t="t" r="r" b="b"/>
              <a:pathLst>
                <a:path w="14220" h="1616" extrusionOk="0">
                  <a:moveTo>
                    <a:pt x="0" y="1"/>
                  </a:moveTo>
                  <a:lnTo>
                    <a:pt x="0" y="1616"/>
                  </a:lnTo>
                  <a:lnTo>
                    <a:pt x="14220" y="1616"/>
                  </a:lnTo>
                  <a:lnTo>
                    <a:pt x="14220" y="1"/>
                  </a:lnTo>
                  <a:close/>
                </a:path>
              </a:pathLst>
            </a:custGeom>
            <a:solidFill>
              <a:srgbClr val="CECEC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3" name="Google Shape;6083;p653"/>
            <p:cNvSpPr/>
            <p:nvPr/>
          </p:nvSpPr>
          <p:spPr>
            <a:xfrm>
              <a:off x="8087194" y="3168883"/>
              <a:ext cx="79325" cy="21380"/>
            </a:xfrm>
            <a:custGeom>
              <a:avLst/>
              <a:gdLst/>
              <a:ahLst/>
              <a:cxnLst/>
              <a:rect l="l" t="t" r="r" b="b"/>
              <a:pathLst>
                <a:path w="2471" h="666" extrusionOk="0">
                  <a:moveTo>
                    <a:pt x="0" y="1"/>
                  </a:moveTo>
                  <a:lnTo>
                    <a:pt x="0" y="666"/>
                  </a:lnTo>
                  <a:lnTo>
                    <a:pt x="2471" y="666"/>
                  </a:lnTo>
                  <a:lnTo>
                    <a:pt x="247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4" name="Google Shape;6084;p653"/>
            <p:cNvSpPr/>
            <p:nvPr/>
          </p:nvSpPr>
          <p:spPr>
            <a:xfrm>
              <a:off x="8207161" y="3168883"/>
              <a:ext cx="155569" cy="21380"/>
            </a:xfrm>
            <a:custGeom>
              <a:avLst/>
              <a:gdLst/>
              <a:ahLst/>
              <a:cxnLst/>
              <a:rect l="l" t="t" r="r" b="b"/>
              <a:pathLst>
                <a:path w="4846" h="666" extrusionOk="0">
                  <a:moveTo>
                    <a:pt x="0" y="1"/>
                  </a:moveTo>
                  <a:lnTo>
                    <a:pt x="0" y="666"/>
                  </a:lnTo>
                  <a:lnTo>
                    <a:pt x="4846" y="666"/>
                  </a:lnTo>
                  <a:lnTo>
                    <a:pt x="484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5" name="Google Shape;6085;p653"/>
            <p:cNvSpPr/>
            <p:nvPr/>
          </p:nvSpPr>
          <p:spPr>
            <a:xfrm>
              <a:off x="8391173" y="3168883"/>
              <a:ext cx="108827" cy="21380"/>
            </a:xfrm>
            <a:custGeom>
              <a:avLst/>
              <a:gdLst/>
              <a:ahLst/>
              <a:cxnLst/>
              <a:rect l="l" t="t" r="r" b="b"/>
              <a:pathLst>
                <a:path w="3390" h="666" extrusionOk="0">
                  <a:moveTo>
                    <a:pt x="1" y="1"/>
                  </a:moveTo>
                  <a:lnTo>
                    <a:pt x="1" y="666"/>
                  </a:lnTo>
                  <a:lnTo>
                    <a:pt x="3389" y="666"/>
                  </a:lnTo>
                  <a:lnTo>
                    <a:pt x="338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6" name="Google Shape;6086;p653"/>
            <p:cNvSpPr/>
            <p:nvPr/>
          </p:nvSpPr>
          <p:spPr>
            <a:xfrm>
              <a:off x="8087194" y="3231933"/>
              <a:ext cx="111877" cy="15281"/>
            </a:xfrm>
            <a:custGeom>
              <a:avLst/>
              <a:gdLst/>
              <a:ahLst/>
              <a:cxnLst/>
              <a:rect l="l" t="t" r="r" b="b"/>
              <a:pathLst>
                <a:path w="3485" h="476" extrusionOk="0">
                  <a:moveTo>
                    <a:pt x="0" y="0"/>
                  </a:moveTo>
                  <a:lnTo>
                    <a:pt x="0" y="475"/>
                  </a:lnTo>
                  <a:lnTo>
                    <a:pt x="3484" y="475"/>
                  </a:lnTo>
                  <a:lnTo>
                    <a:pt x="3484" y="0"/>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7" name="Google Shape;6087;p653"/>
            <p:cNvSpPr/>
            <p:nvPr/>
          </p:nvSpPr>
          <p:spPr>
            <a:xfrm>
              <a:off x="8087194" y="3258353"/>
              <a:ext cx="111877" cy="16308"/>
            </a:xfrm>
            <a:custGeom>
              <a:avLst/>
              <a:gdLst/>
              <a:ahLst/>
              <a:cxnLst/>
              <a:rect l="l" t="t" r="r" b="b"/>
              <a:pathLst>
                <a:path w="3485" h="508" extrusionOk="0">
                  <a:moveTo>
                    <a:pt x="0" y="1"/>
                  </a:moveTo>
                  <a:lnTo>
                    <a:pt x="0" y="508"/>
                  </a:lnTo>
                  <a:lnTo>
                    <a:pt x="3484" y="508"/>
                  </a:lnTo>
                  <a:lnTo>
                    <a:pt x="3484" y="1"/>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8" name="Google Shape;6088;p653"/>
            <p:cNvSpPr/>
            <p:nvPr/>
          </p:nvSpPr>
          <p:spPr>
            <a:xfrm>
              <a:off x="8087194" y="3284805"/>
              <a:ext cx="111877" cy="16276"/>
            </a:xfrm>
            <a:custGeom>
              <a:avLst/>
              <a:gdLst/>
              <a:ahLst/>
              <a:cxnLst/>
              <a:rect l="l" t="t" r="r" b="b"/>
              <a:pathLst>
                <a:path w="3485" h="507" extrusionOk="0">
                  <a:moveTo>
                    <a:pt x="0" y="0"/>
                  </a:moveTo>
                  <a:lnTo>
                    <a:pt x="0" y="507"/>
                  </a:lnTo>
                  <a:lnTo>
                    <a:pt x="3484" y="507"/>
                  </a:lnTo>
                  <a:lnTo>
                    <a:pt x="3484" y="0"/>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9" name="Google Shape;6089;p653"/>
            <p:cNvSpPr/>
            <p:nvPr/>
          </p:nvSpPr>
          <p:spPr>
            <a:xfrm>
              <a:off x="8087194" y="3312253"/>
              <a:ext cx="111877" cy="15281"/>
            </a:xfrm>
            <a:custGeom>
              <a:avLst/>
              <a:gdLst/>
              <a:ahLst/>
              <a:cxnLst/>
              <a:rect l="l" t="t" r="r" b="b"/>
              <a:pathLst>
                <a:path w="3485" h="476" extrusionOk="0">
                  <a:moveTo>
                    <a:pt x="0" y="0"/>
                  </a:moveTo>
                  <a:lnTo>
                    <a:pt x="0" y="475"/>
                  </a:lnTo>
                  <a:lnTo>
                    <a:pt x="3484" y="475"/>
                  </a:lnTo>
                  <a:lnTo>
                    <a:pt x="3484" y="0"/>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90" name="Google Shape;6090;p653"/>
            <p:cNvSpPr/>
            <p:nvPr/>
          </p:nvSpPr>
          <p:spPr>
            <a:xfrm>
              <a:off x="8087194" y="3338673"/>
              <a:ext cx="111877" cy="16308"/>
            </a:xfrm>
            <a:custGeom>
              <a:avLst/>
              <a:gdLst/>
              <a:ahLst/>
              <a:cxnLst/>
              <a:rect l="l" t="t" r="r" b="b"/>
              <a:pathLst>
                <a:path w="3485" h="508" extrusionOk="0">
                  <a:moveTo>
                    <a:pt x="0" y="1"/>
                  </a:moveTo>
                  <a:lnTo>
                    <a:pt x="0" y="507"/>
                  </a:lnTo>
                  <a:lnTo>
                    <a:pt x="3484" y="507"/>
                  </a:lnTo>
                  <a:lnTo>
                    <a:pt x="3484" y="1"/>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91" name="Google Shape;6091;p653"/>
            <p:cNvSpPr/>
            <p:nvPr/>
          </p:nvSpPr>
          <p:spPr>
            <a:xfrm>
              <a:off x="8087194" y="3365126"/>
              <a:ext cx="111877" cy="16276"/>
            </a:xfrm>
            <a:custGeom>
              <a:avLst/>
              <a:gdLst/>
              <a:ahLst/>
              <a:cxnLst/>
              <a:rect l="l" t="t" r="r" b="b"/>
              <a:pathLst>
                <a:path w="3485" h="507" extrusionOk="0">
                  <a:moveTo>
                    <a:pt x="0" y="0"/>
                  </a:moveTo>
                  <a:lnTo>
                    <a:pt x="0" y="507"/>
                  </a:lnTo>
                  <a:lnTo>
                    <a:pt x="3484" y="507"/>
                  </a:lnTo>
                  <a:lnTo>
                    <a:pt x="3484" y="0"/>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92" name="Google Shape;6092;p653"/>
            <p:cNvSpPr/>
            <p:nvPr/>
          </p:nvSpPr>
          <p:spPr>
            <a:xfrm>
              <a:off x="8230532" y="3231933"/>
              <a:ext cx="153546" cy="145424"/>
            </a:xfrm>
            <a:custGeom>
              <a:avLst/>
              <a:gdLst/>
              <a:ahLst/>
              <a:cxnLst/>
              <a:rect l="l" t="t" r="r" b="b"/>
              <a:pathLst>
                <a:path w="4783" h="4530" extrusionOk="0">
                  <a:moveTo>
                    <a:pt x="1" y="0"/>
                  </a:moveTo>
                  <a:lnTo>
                    <a:pt x="1" y="4529"/>
                  </a:lnTo>
                  <a:lnTo>
                    <a:pt x="4783" y="4529"/>
                  </a:lnTo>
                  <a:lnTo>
                    <a:pt x="4783" y="0"/>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93" name="Google Shape;6093;p653"/>
            <p:cNvSpPr/>
            <p:nvPr/>
          </p:nvSpPr>
          <p:spPr>
            <a:xfrm>
              <a:off x="8230532" y="3258353"/>
              <a:ext cx="153546" cy="119004"/>
            </a:xfrm>
            <a:custGeom>
              <a:avLst/>
              <a:gdLst/>
              <a:ahLst/>
              <a:cxnLst/>
              <a:rect l="l" t="t" r="r" b="b"/>
              <a:pathLst>
                <a:path w="4783" h="3707" extrusionOk="0">
                  <a:moveTo>
                    <a:pt x="1838" y="1"/>
                  </a:moveTo>
                  <a:lnTo>
                    <a:pt x="856" y="1806"/>
                  </a:lnTo>
                  <a:lnTo>
                    <a:pt x="381" y="1078"/>
                  </a:lnTo>
                  <a:lnTo>
                    <a:pt x="1" y="1869"/>
                  </a:lnTo>
                  <a:lnTo>
                    <a:pt x="1" y="3706"/>
                  </a:lnTo>
                  <a:lnTo>
                    <a:pt x="4783" y="3706"/>
                  </a:lnTo>
                  <a:lnTo>
                    <a:pt x="4783" y="856"/>
                  </a:lnTo>
                  <a:lnTo>
                    <a:pt x="4308" y="1996"/>
                  </a:lnTo>
                  <a:lnTo>
                    <a:pt x="3706" y="634"/>
                  </a:lnTo>
                  <a:lnTo>
                    <a:pt x="3199" y="1489"/>
                  </a:lnTo>
                  <a:lnTo>
                    <a:pt x="2756" y="1078"/>
                  </a:lnTo>
                  <a:lnTo>
                    <a:pt x="2408" y="1489"/>
                  </a:lnTo>
                  <a:lnTo>
                    <a:pt x="1838" y="1"/>
                  </a:ln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94" name="Google Shape;6094;p653"/>
            <p:cNvSpPr/>
            <p:nvPr/>
          </p:nvSpPr>
          <p:spPr>
            <a:xfrm>
              <a:off x="8230532" y="3278706"/>
              <a:ext cx="153546" cy="98651"/>
            </a:xfrm>
            <a:custGeom>
              <a:avLst/>
              <a:gdLst/>
              <a:ahLst/>
              <a:cxnLst/>
              <a:rect l="l" t="t" r="r" b="b"/>
              <a:pathLst>
                <a:path w="4783" h="3073" extrusionOk="0">
                  <a:moveTo>
                    <a:pt x="983" y="0"/>
                  </a:moveTo>
                  <a:lnTo>
                    <a:pt x="1" y="1774"/>
                  </a:lnTo>
                  <a:lnTo>
                    <a:pt x="1" y="3072"/>
                  </a:lnTo>
                  <a:lnTo>
                    <a:pt x="4783" y="3072"/>
                  </a:lnTo>
                  <a:lnTo>
                    <a:pt x="4783" y="1837"/>
                  </a:lnTo>
                  <a:lnTo>
                    <a:pt x="4339" y="855"/>
                  </a:lnTo>
                  <a:lnTo>
                    <a:pt x="3706" y="1774"/>
                  </a:lnTo>
                  <a:lnTo>
                    <a:pt x="3231" y="222"/>
                  </a:lnTo>
                  <a:lnTo>
                    <a:pt x="2408" y="2154"/>
                  </a:lnTo>
                  <a:lnTo>
                    <a:pt x="1901" y="1520"/>
                  </a:lnTo>
                  <a:lnTo>
                    <a:pt x="1521" y="1774"/>
                  </a:lnTo>
                  <a:lnTo>
                    <a:pt x="983" y="0"/>
                  </a:lnTo>
                  <a:close/>
                </a:path>
              </a:pathLst>
            </a:custGeom>
            <a:solidFill>
              <a:srgbClr val="2228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95" name="Google Shape;6095;p653"/>
            <p:cNvSpPr/>
            <p:nvPr/>
          </p:nvSpPr>
          <p:spPr>
            <a:xfrm>
              <a:off x="8401349" y="3327502"/>
              <a:ext cx="24430" cy="49855"/>
            </a:xfrm>
            <a:custGeom>
              <a:avLst/>
              <a:gdLst/>
              <a:ahLst/>
              <a:cxnLst/>
              <a:rect l="l" t="t" r="r" b="b"/>
              <a:pathLst>
                <a:path w="761" h="1553" extrusionOk="0">
                  <a:moveTo>
                    <a:pt x="0" y="0"/>
                  </a:moveTo>
                  <a:lnTo>
                    <a:pt x="0" y="1552"/>
                  </a:lnTo>
                  <a:lnTo>
                    <a:pt x="760" y="1552"/>
                  </a:lnTo>
                  <a:lnTo>
                    <a:pt x="760" y="0"/>
                  </a:ln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96" name="Google Shape;6096;p653"/>
            <p:cNvSpPr/>
            <p:nvPr/>
          </p:nvSpPr>
          <p:spPr>
            <a:xfrm>
              <a:off x="8439969" y="3258353"/>
              <a:ext cx="24430" cy="119004"/>
            </a:xfrm>
            <a:custGeom>
              <a:avLst/>
              <a:gdLst/>
              <a:ahLst/>
              <a:cxnLst/>
              <a:rect l="l" t="t" r="r" b="b"/>
              <a:pathLst>
                <a:path w="761" h="3707" extrusionOk="0">
                  <a:moveTo>
                    <a:pt x="1" y="1"/>
                  </a:moveTo>
                  <a:lnTo>
                    <a:pt x="1" y="3706"/>
                  </a:lnTo>
                  <a:lnTo>
                    <a:pt x="761" y="3706"/>
                  </a:lnTo>
                  <a:lnTo>
                    <a:pt x="761" y="1"/>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97" name="Google Shape;6097;p653"/>
            <p:cNvSpPr/>
            <p:nvPr/>
          </p:nvSpPr>
          <p:spPr>
            <a:xfrm>
              <a:off x="8478620" y="3301049"/>
              <a:ext cx="24430" cy="76308"/>
            </a:xfrm>
            <a:custGeom>
              <a:avLst/>
              <a:gdLst/>
              <a:ahLst/>
              <a:cxnLst/>
              <a:rect l="l" t="t" r="r" b="b"/>
              <a:pathLst>
                <a:path w="761" h="2377" extrusionOk="0">
                  <a:moveTo>
                    <a:pt x="0" y="1"/>
                  </a:moveTo>
                  <a:lnTo>
                    <a:pt x="0" y="2376"/>
                  </a:lnTo>
                  <a:lnTo>
                    <a:pt x="760" y="2376"/>
                  </a:lnTo>
                  <a:lnTo>
                    <a:pt x="760" y="1"/>
                  </a:lnTo>
                  <a:close/>
                </a:path>
              </a:pathLst>
            </a:custGeom>
            <a:solidFill>
              <a:srgbClr val="2228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6098" name="Google Shape;6098;p653"/>
          <p:cNvGrpSpPr/>
          <p:nvPr/>
        </p:nvGrpSpPr>
        <p:grpSpPr>
          <a:xfrm>
            <a:off x="5862568" y="4407853"/>
            <a:ext cx="948927" cy="869870"/>
            <a:chOff x="531389" y="1106105"/>
            <a:chExt cx="711713" cy="652419"/>
          </a:xfrm>
        </p:grpSpPr>
        <p:sp>
          <p:nvSpPr>
            <p:cNvPr id="6099" name="Google Shape;6099;p653"/>
            <p:cNvSpPr/>
            <p:nvPr/>
          </p:nvSpPr>
          <p:spPr>
            <a:xfrm>
              <a:off x="1044805" y="1106105"/>
              <a:ext cx="198297" cy="211491"/>
            </a:xfrm>
            <a:custGeom>
              <a:avLst/>
              <a:gdLst/>
              <a:ahLst/>
              <a:cxnLst/>
              <a:rect l="l" t="t" r="r" b="b"/>
              <a:pathLst>
                <a:path w="6177" h="6588" extrusionOk="0">
                  <a:moveTo>
                    <a:pt x="3104" y="1"/>
                  </a:moveTo>
                  <a:lnTo>
                    <a:pt x="191" y="2186"/>
                  </a:lnTo>
                  <a:cubicBezTo>
                    <a:pt x="96" y="2249"/>
                    <a:pt x="1" y="2344"/>
                    <a:pt x="1" y="2471"/>
                  </a:cubicBezTo>
                  <a:lnTo>
                    <a:pt x="1" y="6208"/>
                  </a:lnTo>
                  <a:cubicBezTo>
                    <a:pt x="1" y="6430"/>
                    <a:pt x="159" y="6588"/>
                    <a:pt x="349" y="6588"/>
                  </a:cubicBezTo>
                  <a:lnTo>
                    <a:pt x="5796" y="6588"/>
                  </a:lnTo>
                  <a:cubicBezTo>
                    <a:pt x="6018" y="6588"/>
                    <a:pt x="6176" y="6430"/>
                    <a:pt x="6176" y="6208"/>
                  </a:cubicBezTo>
                  <a:lnTo>
                    <a:pt x="6176" y="2471"/>
                  </a:lnTo>
                  <a:cubicBezTo>
                    <a:pt x="6176" y="2249"/>
                    <a:pt x="6081" y="2249"/>
                    <a:pt x="6081" y="2249"/>
                  </a:cubicBezTo>
                  <a:cubicBezTo>
                    <a:pt x="6050" y="2218"/>
                    <a:pt x="3104" y="1"/>
                    <a:pt x="3104" y="1"/>
                  </a:cubicBezTo>
                  <a:close/>
                </a:path>
              </a:pathLst>
            </a:custGeom>
            <a:solidFill>
              <a:srgbClr val="1B1F2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0" name="Google Shape;6100;p653"/>
            <p:cNvSpPr/>
            <p:nvPr/>
          </p:nvSpPr>
          <p:spPr>
            <a:xfrm>
              <a:off x="1087501" y="1161000"/>
              <a:ext cx="112904" cy="94606"/>
            </a:xfrm>
            <a:custGeom>
              <a:avLst/>
              <a:gdLst/>
              <a:ahLst/>
              <a:cxnLst/>
              <a:rect l="l" t="t" r="r" b="b"/>
              <a:pathLst>
                <a:path w="3517" h="2947" extrusionOk="0">
                  <a:moveTo>
                    <a:pt x="1" y="1"/>
                  </a:moveTo>
                  <a:lnTo>
                    <a:pt x="1" y="2946"/>
                  </a:lnTo>
                  <a:lnTo>
                    <a:pt x="3516" y="2946"/>
                  </a:lnTo>
                  <a:lnTo>
                    <a:pt x="351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1" name="Google Shape;6101;p653"/>
            <p:cNvSpPr/>
            <p:nvPr/>
          </p:nvSpPr>
          <p:spPr>
            <a:xfrm>
              <a:off x="1044805" y="1185398"/>
              <a:ext cx="198297" cy="132198"/>
            </a:xfrm>
            <a:custGeom>
              <a:avLst/>
              <a:gdLst/>
              <a:ahLst/>
              <a:cxnLst/>
              <a:rect l="l" t="t" r="r" b="b"/>
              <a:pathLst>
                <a:path w="6177" h="4118" extrusionOk="0">
                  <a:moveTo>
                    <a:pt x="1" y="1"/>
                  </a:moveTo>
                  <a:lnTo>
                    <a:pt x="1" y="3738"/>
                  </a:lnTo>
                  <a:cubicBezTo>
                    <a:pt x="1" y="3928"/>
                    <a:pt x="159" y="4118"/>
                    <a:pt x="349" y="4118"/>
                  </a:cubicBezTo>
                  <a:lnTo>
                    <a:pt x="5828" y="4118"/>
                  </a:lnTo>
                  <a:cubicBezTo>
                    <a:pt x="6018" y="4118"/>
                    <a:pt x="6176" y="3960"/>
                    <a:pt x="6176" y="3738"/>
                  </a:cubicBezTo>
                  <a:lnTo>
                    <a:pt x="6176" y="1"/>
                  </a:lnTo>
                  <a:lnTo>
                    <a:pt x="3104" y="2724"/>
                  </a:lnTo>
                  <a:lnTo>
                    <a:pt x="1" y="1"/>
                  </a:lnTo>
                  <a:close/>
                </a:path>
              </a:pathLst>
            </a:custGeom>
            <a:solidFill>
              <a:srgbClr val="2228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2" name="Google Shape;6102;p653"/>
            <p:cNvSpPr/>
            <p:nvPr/>
          </p:nvSpPr>
          <p:spPr>
            <a:xfrm>
              <a:off x="1105799" y="1174227"/>
              <a:ext cx="76308" cy="75280"/>
            </a:xfrm>
            <a:custGeom>
              <a:avLst/>
              <a:gdLst/>
              <a:ahLst/>
              <a:cxnLst/>
              <a:rect l="l" t="t" r="r" b="b"/>
              <a:pathLst>
                <a:path w="2377" h="2345" extrusionOk="0">
                  <a:moveTo>
                    <a:pt x="1236" y="824"/>
                  </a:moveTo>
                  <a:cubicBezTo>
                    <a:pt x="1299" y="824"/>
                    <a:pt x="1331" y="856"/>
                    <a:pt x="1331" y="856"/>
                  </a:cubicBezTo>
                  <a:cubicBezTo>
                    <a:pt x="1363" y="856"/>
                    <a:pt x="1394" y="887"/>
                    <a:pt x="1426" y="887"/>
                  </a:cubicBezTo>
                  <a:lnTo>
                    <a:pt x="1331" y="1236"/>
                  </a:lnTo>
                  <a:cubicBezTo>
                    <a:pt x="1331" y="1299"/>
                    <a:pt x="1299" y="1331"/>
                    <a:pt x="1268" y="1362"/>
                  </a:cubicBezTo>
                  <a:cubicBezTo>
                    <a:pt x="1268" y="1394"/>
                    <a:pt x="1236" y="1394"/>
                    <a:pt x="1204" y="1426"/>
                  </a:cubicBezTo>
                  <a:cubicBezTo>
                    <a:pt x="1173" y="1457"/>
                    <a:pt x="1141" y="1489"/>
                    <a:pt x="1141" y="1489"/>
                  </a:cubicBezTo>
                  <a:cubicBezTo>
                    <a:pt x="1109" y="1521"/>
                    <a:pt x="1078" y="1521"/>
                    <a:pt x="1046" y="1521"/>
                  </a:cubicBezTo>
                  <a:cubicBezTo>
                    <a:pt x="983" y="1521"/>
                    <a:pt x="951" y="1489"/>
                    <a:pt x="919" y="1457"/>
                  </a:cubicBezTo>
                  <a:cubicBezTo>
                    <a:pt x="919" y="1426"/>
                    <a:pt x="888" y="1362"/>
                    <a:pt x="888" y="1331"/>
                  </a:cubicBezTo>
                  <a:cubicBezTo>
                    <a:pt x="888" y="1267"/>
                    <a:pt x="888" y="1204"/>
                    <a:pt x="919" y="1141"/>
                  </a:cubicBezTo>
                  <a:cubicBezTo>
                    <a:pt x="951" y="1109"/>
                    <a:pt x="951" y="1046"/>
                    <a:pt x="983" y="982"/>
                  </a:cubicBezTo>
                  <a:cubicBezTo>
                    <a:pt x="1014" y="951"/>
                    <a:pt x="1078" y="919"/>
                    <a:pt x="1109" y="887"/>
                  </a:cubicBezTo>
                  <a:cubicBezTo>
                    <a:pt x="1141" y="856"/>
                    <a:pt x="1204" y="824"/>
                    <a:pt x="1236" y="824"/>
                  </a:cubicBezTo>
                  <a:close/>
                  <a:moveTo>
                    <a:pt x="1236" y="1"/>
                  </a:moveTo>
                  <a:cubicBezTo>
                    <a:pt x="1078" y="1"/>
                    <a:pt x="919" y="32"/>
                    <a:pt x="761" y="96"/>
                  </a:cubicBezTo>
                  <a:cubicBezTo>
                    <a:pt x="634" y="127"/>
                    <a:pt x="508" y="222"/>
                    <a:pt x="381" y="317"/>
                  </a:cubicBezTo>
                  <a:cubicBezTo>
                    <a:pt x="254" y="444"/>
                    <a:pt x="191" y="571"/>
                    <a:pt x="96" y="729"/>
                  </a:cubicBezTo>
                  <a:cubicBezTo>
                    <a:pt x="33" y="856"/>
                    <a:pt x="1" y="1046"/>
                    <a:pt x="1" y="1236"/>
                  </a:cubicBezTo>
                  <a:cubicBezTo>
                    <a:pt x="1" y="1426"/>
                    <a:pt x="33" y="1584"/>
                    <a:pt x="96" y="1711"/>
                  </a:cubicBezTo>
                  <a:cubicBezTo>
                    <a:pt x="159" y="1837"/>
                    <a:pt x="254" y="1964"/>
                    <a:pt x="349" y="2059"/>
                  </a:cubicBezTo>
                  <a:cubicBezTo>
                    <a:pt x="444" y="2154"/>
                    <a:pt x="571" y="2217"/>
                    <a:pt x="698" y="2281"/>
                  </a:cubicBezTo>
                  <a:cubicBezTo>
                    <a:pt x="856" y="2312"/>
                    <a:pt x="1014" y="2344"/>
                    <a:pt x="1173" y="2344"/>
                  </a:cubicBezTo>
                  <a:lnTo>
                    <a:pt x="1426" y="2344"/>
                  </a:lnTo>
                  <a:cubicBezTo>
                    <a:pt x="1489" y="2312"/>
                    <a:pt x="1553" y="2281"/>
                    <a:pt x="1648" y="2249"/>
                  </a:cubicBezTo>
                  <a:lnTo>
                    <a:pt x="1553" y="1996"/>
                  </a:lnTo>
                  <a:cubicBezTo>
                    <a:pt x="1521" y="2027"/>
                    <a:pt x="1458" y="2059"/>
                    <a:pt x="1394" y="2059"/>
                  </a:cubicBezTo>
                  <a:cubicBezTo>
                    <a:pt x="1331" y="2091"/>
                    <a:pt x="1268" y="2091"/>
                    <a:pt x="1204" y="2091"/>
                  </a:cubicBezTo>
                  <a:cubicBezTo>
                    <a:pt x="1078" y="2091"/>
                    <a:pt x="951" y="2059"/>
                    <a:pt x="824" y="2027"/>
                  </a:cubicBezTo>
                  <a:cubicBezTo>
                    <a:pt x="698" y="1996"/>
                    <a:pt x="603" y="1932"/>
                    <a:pt x="539" y="1837"/>
                  </a:cubicBezTo>
                  <a:cubicBezTo>
                    <a:pt x="444" y="1774"/>
                    <a:pt x="381" y="1679"/>
                    <a:pt x="349" y="1584"/>
                  </a:cubicBezTo>
                  <a:cubicBezTo>
                    <a:pt x="318" y="1457"/>
                    <a:pt x="286" y="1362"/>
                    <a:pt x="286" y="1204"/>
                  </a:cubicBezTo>
                  <a:cubicBezTo>
                    <a:pt x="286" y="1077"/>
                    <a:pt x="318" y="951"/>
                    <a:pt x="381" y="856"/>
                  </a:cubicBezTo>
                  <a:cubicBezTo>
                    <a:pt x="413" y="729"/>
                    <a:pt x="476" y="634"/>
                    <a:pt x="571" y="539"/>
                  </a:cubicBezTo>
                  <a:cubicBezTo>
                    <a:pt x="666" y="444"/>
                    <a:pt x="761" y="381"/>
                    <a:pt x="888" y="349"/>
                  </a:cubicBezTo>
                  <a:cubicBezTo>
                    <a:pt x="983" y="286"/>
                    <a:pt x="1109" y="286"/>
                    <a:pt x="1236" y="286"/>
                  </a:cubicBezTo>
                  <a:cubicBezTo>
                    <a:pt x="1363" y="286"/>
                    <a:pt x="1458" y="286"/>
                    <a:pt x="1584" y="317"/>
                  </a:cubicBezTo>
                  <a:cubicBezTo>
                    <a:pt x="1679" y="349"/>
                    <a:pt x="1774" y="381"/>
                    <a:pt x="1838" y="444"/>
                  </a:cubicBezTo>
                  <a:cubicBezTo>
                    <a:pt x="1901" y="507"/>
                    <a:pt x="1964" y="571"/>
                    <a:pt x="2028" y="666"/>
                  </a:cubicBezTo>
                  <a:cubicBezTo>
                    <a:pt x="2059" y="761"/>
                    <a:pt x="2091" y="856"/>
                    <a:pt x="2091" y="982"/>
                  </a:cubicBezTo>
                  <a:cubicBezTo>
                    <a:pt x="2091" y="1077"/>
                    <a:pt x="2059" y="1172"/>
                    <a:pt x="2059" y="1236"/>
                  </a:cubicBezTo>
                  <a:cubicBezTo>
                    <a:pt x="2028" y="1299"/>
                    <a:pt x="1996" y="1362"/>
                    <a:pt x="1964" y="1394"/>
                  </a:cubicBezTo>
                  <a:cubicBezTo>
                    <a:pt x="1933" y="1426"/>
                    <a:pt x="1901" y="1457"/>
                    <a:pt x="1838" y="1489"/>
                  </a:cubicBezTo>
                  <a:cubicBezTo>
                    <a:pt x="1806" y="1521"/>
                    <a:pt x="1774" y="1521"/>
                    <a:pt x="1711" y="1521"/>
                  </a:cubicBezTo>
                  <a:cubicBezTo>
                    <a:pt x="1679" y="1521"/>
                    <a:pt x="1648" y="1489"/>
                    <a:pt x="1648" y="1457"/>
                  </a:cubicBezTo>
                  <a:cubicBezTo>
                    <a:pt x="1616" y="1426"/>
                    <a:pt x="1616" y="1362"/>
                    <a:pt x="1648" y="1299"/>
                  </a:cubicBezTo>
                  <a:lnTo>
                    <a:pt x="1743" y="602"/>
                  </a:lnTo>
                  <a:lnTo>
                    <a:pt x="1584" y="602"/>
                  </a:lnTo>
                  <a:lnTo>
                    <a:pt x="1489" y="666"/>
                  </a:lnTo>
                  <a:cubicBezTo>
                    <a:pt x="1458" y="634"/>
                    <a:pt x="1426" y="602"/>
                    <a:pt x="1394" y="602"/>
                  </a:cubicBezTo>
                  <a:cubicBezTo>
                    <a:pt x="1331" y="571"/>
                    <a:pt x="1299" y="571"/>
                    <a:pt x="1236" y="571"/>
                  </a:cubicBezTo>
                  <a:cubicBezTo>
                    <a:pt x="1141" y="571"/>
                    <a:pt x="1046" y="602"/>
                    <a:pt x="983" y="634"/>
                  </a:cubicBezTo>
                  <a:cubicBezTo>
                    <a:pt x="888" y="697"/>
                    <a:pt x="824" y="761"/>
                    <a:pt x="761" y="824"/>
                  </a:cubicBezTo>
                  <a:cubicBezTo>
                    <a:pt x="729" y="887"/>
                    <a:pt x="666" y="982"/>
                    <a:pt x="634" y="1077"/>
                  </a:cubicBezTo>
                  <a:cubicBezTo>
                    <a:pt x="603" y="1204"/>
                    <a:pt x="571" y="1299"/>
                    <a:pt x="571" y="1394"/>
                  </a:cubicBezTo>
                  <a:cubicBezTo>
                    <a:pt x="571" y="1457"/>
                    <a:pt x="603" y="1521"/>
                    <a:pt x="603" y="1552"/>
                  </a:cubicBezTo>
                  <a:cubicBezTo>
                    <a:pt x="634" y="1616"/>
                    <a:pt x="634" y="1647"/>
                    <a:pt x="666" y="1679"/>
                  </a:cubicBezTo>
                  <a:cubicBezTo>
                    <a:pt x="698" y="1711"/>
                    <a:pt x="729" y="1742"/>
                    <a:pt x="761" y="1742"/>
                  </a:cubicBezTo>
                  <a:cubicBezTo>
                    <a:pt x="824" y="1774"/>
                    <a:pt x="856" y="1774"/>
                    <a:pt x="888" y="1774"/>
                  </a:cubicBezTo>
                  <a:cubicBezTo>
                    <a:pt x="951" y="1774"/>
                    <a:pt x="983" y="1774"/>
                    <a:pt x="1046" y="1742"/>
                  </a:cubicBezTo>
                  <a:cubicBezTo>
                    <a:pt x="1078" y="1742"/>
                    <a:pt x="1109" y="1711"/>
                    <a:pt x="1141" y="1679"/>
                  </a:cubicBezTo>
                  <a:cubicBezTo>
                    <a:pt x="1173" y="1647"/>
                    <a:pt x="1204" y="1647"/>
                    <a:pt x="1236" y="1616"/>
                  </a:cubicBezTo>
                  <a:lnTo>
                    <a:pt x="1331" y="1489"/>
                  </a:lnTo>
                  <a:cubicBezTo>
                    <a:pt x="1331" y="1552"/>
                    <a:pt x="1331" y="1584"/>
                    <a:pt x="1363" y="1616"/>
                  </a:cubicBezTo>
                  <a:cubicBezTo>
                    <a:pt x="1363" y="1679"/>
                    <a:pt x="1394" y="1679"/>
                    <a:pt x="1394" y="1711"/>
                  </a:cubicBezTo>
                  <a:cubicBezTo>
                    <a:pt x="1426" y="1742"/>
                    <a:pt x="1458" y="1742"/>
                    <a:pt x="1489" y="1774"/>
                  </a:cubicBezTo>
                  <a:lnTo>
                    <a:pt x="1616" y="1774"/>
                  </a:lnTo>
                  <a:cubicBezTo>
                    <a:pt x="1711" y="1774"/>
                    <a:pt x="1806" y="1742"/>
                    <a:pt x="1901" y="1711"/>
                  </a:cubicBezTo>
                  <a:cubicBezTo>
                    <a:pt x="1996" y="1679"/>
                    <a:pt x="2091" y="1616"/>
                    <a:pt x="2154" y="1552"/>
                  </a:cubicBezTo>
                  <a:cubicBezTo>
                    <a:pt x="2218" y="1489"/>
                    <a:pt x="2281" y="1394"/>
                    <a:pt x="2313" y="1299"/>
                  </a:cubicBezTo>
                  <a:cubicBezTo>
                    <a:pt x="2344" y="1204"/>
                    <a:pt x="2376" y="1109"/>
                    <a:pt x="2376" y="982"/>
                  </a:cubicBezTo>
                  <a:cubicBezTo>
                    <a:pt x="2376" y="824"/>
                    <a:pt x="2344" y="697"/>
                    <a:pt x="2281" y="571"/>
                  </a:cubicBezTo>
                  <a:cubicBezTo>
                    <a:pt x="2218" y="444"/>
                    <a:pt x="2154" y="349"/>
                    <a:pt x="2028" y="254"/>
                  </a:cubicBezTo>
                  <a:cubicBezTo>
                    <a:pt x="1933" y="191"/>
                    <a:pt x="1838" y="127"/>
                    <a:pt x="1679" y="64"/>
                  </a:cubicBezTo>
                  <a:cubicBezTo>
                    <a:pt x="1553" y="32"/>
                    <a:pt x="1426" y="1"/>
                    <a:pt x="1236" y="1"/>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3" name="Google Shape;6103;p653"/>
            <p:cNvSpPr/>
            <p:nvPr/>
          </p:nvSpPr>
          <p:spPr>
            <a:xfrm>
              <a:off x="1044805" y="1235221"/>
              <a:ext cx="198297" cy="81380"/>
            </a:xfrm>
            <a:custGeom>
              <a:avLst/>
              <a:gdLst/>
              <a:ahLst/>
              <a:cxnLst/>
              <a:rect l="l" t="t" r="r" b="b"/>
              <a:pathLst>
                <a:path w="6177" h="2535" extrusionOk="0">
                  <a:moveTo>
                    <a:pt x="3104" y="1"/>
                  </a:moveTo>
                  <a:lnTo>
                    <a:pt x="1" y="2186"/>
                  </a:lnTo>
                  <a:cubicBezTo>
                    <a:pt x="1" y="2376"/>
                    <a:pt x="159" y="2534"/>
                    <a:pt x="381" y="2534"/>
                  </a:cubicBezTo>
                  <a:lnTo>
                    <a:pt x="5828" y="2534"/>
                  </a:lnTo>
                  <a:cubicBezTo>
                    <a:pt x="6018" y="2534"/>
                    <a:pt x="6176" y="2376"/>
                    <a:pt x="6176" y="2186"/>
                  </a:cubicBezTo>
                  <a:lnTo>
                    <a:pt x="3104" y="1"/>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4" name="Google Shape;6104;p653"/>
            <p:cNvSpPr/>
            <p:nvPr/>
          </p:nvSpPr>
          <p:spPr>
            <a:xfrm>
              <a:off x="804871" y="1344659"/>
              <a:ext cx="100706" cy="94927"/>
            </a:xfrm>
            <a:custGeom>
              <a:avLst/>
              <a:gdLst/>
              <a:ahLst/>
              <a:cxnLst/>
              <a:rect l="l" t="t" r="r" b="b"/>
              <a:pathLst>
                <a:path w="3137" h="2957" extrusionOk="0">
                  <a:moveTo>
                    <a:pt x="1381" y="1"/>
                  </a:moveTo>
                  <a:cubicBezTo>
                    <a:pt x="1165" y="1"/>
                    <a:pt x="953" y="55"/>
                    <a:pt x="761" y="170"/>
                  </a:cubicBezTo>
                  <a:cubicBezTo>
                    <a:pt x="159" y="550"/>
                    <a:pt x="1" y="1437"/>
                    <a:pt x="444" y="2165"/>
                  </a:cubicBezTo>
                  <a:cubicBezTo>
                    <a:pt x="749" y="2666"/>
                    <a:pt x="1262" y="2957"/>
                    <a:pt x="1749" y="2957"/>
                  </a:cubicBezTo>
                  <a:cubicBezTo>
                    <a:pt x="1971" y="2957"/>
                    <a:pt x="2188" y="2896"/>
                    <a:pt x="2376" y="2767"/>
                  </a:cubicBezTo>
                  <a:cubicBezTo>
                    <a:pt x="3009" y="2387"/>
                    <a:pt x="3136" y="1500"/>
                    <a:pt x="2693" y="772"/>
                  </a:cubicBezTo>
                  <a:cubicBezTo>
                    <a:pt x="2384" y="287"/>
                    <a:pt x="1875" y="1"/>
                    <a:pt x="138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5" name="Google Shape;6105;p653"/>
            <p:cNvSpPr/>
            <p:nvPr/>
          </p:nvSpPr>
          <p:spPr>
            <a:xfrm>
              <a:off x="815047" y="1362315"/>
              <a:ext cx="90529" cy="77271"/>
            </a:xfrm>
            <a:custGeom>
              <a:avLst/>
              <a:gdLst/>
              <a:ahLst/>
              <a:cxnLst/>
              <a:rect l="l" t="t" r="r" b="b"/>
              <a:pathLst>
                <a:path w="2820" h="2407" extrusionOk="0">
                  <a:moveTo>
                    <a:pt x="2217" y="0"/>
                  </a:moveTo>
                  <a:lnTo>
                    <a:pt x="1" y="1362"/>
                  </a:lnTo>
                  <a:cubicBezTo>
                    <a:pt x="32" y="1457"/>
                    <a:pt x="96" y="1552"/>
                    <a:pt x="127" y="1615"/>
                  </a:cubicBezTo>
                  <a:cubicBezTo>
                    <a:pt x="432" y="2116"/>
                    <a:pt x="945" y="2407"/>
                    <a:pt x="1432" y="2407"/>
                  </a:cubicBezTo>
                  <a:cubicBezTo>
                    <a:pt x="1654" y="2407"/>
                    <a:pt x="1871" y="2346"/>
                    <a:pt x="2059" y="2217"/>
                  </a:cubicBezTo>
                  <a:cubicBezTo>
                    <a:pt x="2692" y="1837"/>
                    <a:pt x="2819" y="950"/>
                    <a:pt x="2376" y="222"/>
                  </a:cubicBezTo>
                  <a:cubicBezTo>
                    <a:pt x="2344" y="159"/>
                    <a:pt x="2281" y="64"/>
                    <a:pt x="221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6" name="Google Shape;6106;p653"/>
            <p:cNvSpPr/>
            <p:nvPr/>
          </p:nvSpPr>
          <p:spPr>
            <a:xfrm>
              <a:off x="631036" y="1553710"/>
              <a:ext cx="164718" cy="204814"/>
            </a:xfrm>
            <a:custGeom>
              <a:avLst/>
              <a:gdLst/>
              <a:ahLst/>
              <a:cxnLst/>
              <a:rect l="l" t="t" r="r" b="b"/>
              <a:pathLst>
                <a:path w="5131" h="6380" extrusionOk="0">
                  <a:moveTo>
                    <a:pt x="1469" y="1"/>
                  </a:moveTo>
                  <a:cubicBezTo>
                    <a:pt x="1353" y="1"/>
                    <a:pt x="1241" y="28"/>
                    <a:pt x="1141" y="87"/>
                  </a:cubicBezTo>
                  <a:lnTo>
                    <a:pt x="412" y="530"/>
                  </a:lnTo>
                  <a:cubicBezTo>
                    <a:pt x="32" y="752"/>
                    <a:pt x="0" y="1354"/>
                    <a:pt x="286" y="1861"/>
                  </a:cubicBezTo>
                  <a:lnTo>
                    <a:pt x="2724" y="5787"/>
                  </a:lnTo>
                  <a:cubicBezTo>
                    <a:pt x="2958" y="6161"/>
                    <a:pt x="3312" y="6380"/>
                    <a:pt x="3634" y="6380"/>
                  </a:cubicBezTo>
                  <a:cubicBezTo>
                    <a:pt x="3749" y="6380"/>
                    <a:pt x="3859" y="6352"/>
                    <a:pt x="3959" y="6294"/>
                  </a:cubicBezTo>
                  <a:lnTo>
                    <a:pt x="4688" y="5819"/>
                  </a:lnTo>
                  <a:cubicBezTo>
                    <a:pt x="5068" y="5597"/>
                    <a:pt x="5131" y="5027"/>
                    <a:pt x="4814" y="4521"/>
                  </a:cubicBezTo>
                  <a:lnTo>
                    <a:pt x="2376" y="562"/>
                  </a:lnTo>
                  <a:cubicBezTo>
                    <a:pt x="2143" y="213"/>
                    <a:pt x="1790" y="1"/>
                    <a:pt x="1469" y="1"/>
                  </a:cubicBez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7" name="Google Shape;6107;p653"/>
            <p:cNvSpPr/>
            <p:nvPr/>
          </p:nvSpPr>
          <p:spPr>
            <a:xfrm>
              <a:off x="903490" y="1285558"/>
              <a:ext cx="102728" cy="68635"/>
            </a:xfrm>
            <a:custGeom>
              <a:avLst/>
              <a:gdLst/>
              <a:ahLst/>
              <a:cxnLst/>
              <a:rect l="l" t="t" r="r" b="b"/>
              <a:pathLst>
                <a:path w="3200" h="2138" extrusionOk="0">
                  <a:moveTo>
                    <a:pt x="2926" y="1"/>
                  </a:moveTo>
                  <a:cubicBezTo>
                    <a:pt x="2880" y="1"/>
                    <a:pt x="2832" y="15"/>
                    <a:pt x="2788" y="48"/>
                  </a:cubicBezTo>
                  <a:lnTo>
                    <a:pt x="159" y="1663"/>
                  </a:lnTo>
                  <a:cubicBezTo>
                    <a:pt x="32" y="1726"/>
                    <a:pt x="1" y="1885"/>
                    <a:pt x="64" y="2011"/>
                  </a:cubicBezTo>
                  <a:cubicBezTo>
                    <a:pt x="106" y="2096"/>
                    <a:pt x="205" y="2138"/>
                    <a:pt x="294" y="2138"/>
                  </a:cubicBezTo>
                  <a:cubicBezTo>
                    <a:pt x="339" y="2138"/>
                    <a:pt x="381" y="2127"/>
                    <a:pt x="413" y="2106"/>
                  </a:cubicBezTo>
                  <a:lnTo>
                    <a:pt x="3041" y="491"/>
                  </a:lnTo>
                  <a:cubicBezTo>
                    <a:pt x="3168" y="396"/>
                    <a:pt x="3199" y="238"/>
                    <a:pt x="3136" y="111"/>
                  </a:cubicBezTo>
                  <a:cubicBezTo>
                    <a:pt x="3095" y="49"/>
                    <a:pt x="3013" y="1"/>
                    <a:pt x="2926" y="1"/>
                  </a:cubicBezTo>
                  <a:close/>
                </a:path>
              </a:pathLst>
            </a:custGeom>
            <a:solidFill>
              <a:srgbClr val="16275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8" name="Google Shape;6108;p653"/>
            <p:cNvSpPr/>
            <p:nvPr/>
          </p:nvSpPr>
          <p:spPr>
            <a:xfrm>
              <a:off x="903490" y="1285558"/>
              <a:ext cx="102728" cy="68635"/>
            </a:xfrm>
            <a:custGeom>
              <a:avLst/>
              <a:gdLst/>
              <a:ahLst/>
              <a:cxnLst/>
              <a:rect l="l" t="t" r="r" b="b"/>
              <a:pathLst>
                <a:path w="3200" h="2138" extrusionOk="0">
                  <a:moveTo>
                    <a:pt x="2926" y="1"/>
                  </a:moveTo>
                  <a:cubicBezTo>
                    <a:pt x="2880" y="1"/>
                    <a:pt x="2832" y="15"/>
                    <a:pt x="2788" y="48"/>
                  </a:cubicBezTo>
                  <a:lnTo>
                    <a:pt x="159" y="1663"/>
                  </a:lnTo>
                  <a:cubicBezTo>
                    <a:pt x="32" y="1726"/>
                    <a:pt x="1" y="1885"/>
                    <a:pt x="64" y="2011"/>
                  </a:cubicBezTo>
                  <a:cubicBezTo>
                    <a:pt x="106" y="2096"/>
                    <a:pt x="205" y="2138"/>
                    <a:pt x="294" y="2138"/>
                  </a:cubicBezTo>
                  <a:cubicBezTo>
                    <a:pt x="339" y="2138"/>
                    <a:pt x="381" y="2127"/>
                    <a:pt x="413" y="2106"/>
                  </a:cubicBezTo>
                  <a:lnTo>
                    <a:pt x="3041" y="491"/>
                  </a:lnTo>
                  <a:cubicBezTo>
                    <a:pt x="3168" y="396"/>
                    <a:pt x="3199" y="238"/>
                    <a:pt x="3136" y="111"/>
                  </a:cubicBezTo>
                  <a:cubicBezTo>
                    <a:pt x="3095" y="49"/>
                    <a:pt x="3013" y="1"/>
                    <a:pt x="2926" y="1"/>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09" name="Google Shape;6109;p653"/>
            <p:cNvSpPr/>
            <p:nvPr/>
          </p:nvSpPr>
          <p:spPr>
            <a:xfrm>
              <a:off x="884196" y="1226297"/>
              <a:ext cx="58972" cy="107351"/>
            </a:xfrm>
            <a:custGeom>
              <a:avLst/>
              <a:gdLst/>
              <a:ahLst/>
              <a:cxnLst/>
              <a:rect l="l" t="t" r="r" b="b"/>
              <a:pathLst>
                <a:path w="1837" h="3344" extrusionOk="0">
                  <a:moveTo>
                    <a:pt x="1522" y="1"/>
                  </a:moveTo>
                  <a:cubicBezTo>
                    <a:pt x="1413" y="1"/>
                    <a:pt x="1322" y="59"/>
                    <a:pt x="1299" y="152"/>
                  </a:cubicBezTo>
                  <a:lnTo>
                    <a:pt x="63" y="2971"/>
                  </a:lnTo>
                  <a:cubicBezTo>
                    <a:pt x="0" y="3129"/>
                    <a:pt x="63" y="3256"/>
                    <a:pt x="190" y="3319"/>
                  </a:cubicBezTo>
                  <a:cubicBezTo>
                    <a:pt x="233" y="3336"/>
                    <a:pt x="275" y="3344"/>
                    <a:pt x="315" y="3344"/>
                  </a:cubicBezTo>
                  <a:cubicBezTo>
                    <a:pt x="424" y="3344"/>
                    <a:pt x="515" y="3285"/>
                    <a:pt x="538" y="3192"/>
                  </a:cubicBezTo>
                  <a:lnTo>
                    <a:pt x="1774" y="374"/>
                  </a:lnTo>
                  <a:cubicBezTo>
                    <a:pt x="1837" y="215"/>
                    <a:pt x="1774" y="89"/>
                    <a:pt x="1647" y="25"/>
                  </a:cubicBezTo>
                  <a:cubicBezTo>
                    <a:pt x="1604" y="8"/>
                    <a:pt x="1562" y="1"/>
                    <a:pt x="1522" y="1"/>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0" name="Google Shape;6110;p653"/>
            <p:cNvSpPr/>
            <p:nvPr/>
          </p:nvSpPr>
          <p:spPr>
            <a:xfrm>
              <a:off x="913666" y="1363310"/>
              <a:ext cx="116949" cy="22408"/>
            </a:xfrm>
            <a:custGeom>
              <a:avLst/>
              <a:gdLst/>
              <a:ahLst/>
              <a:cxnLst/>
              <a:rect l="l" t="t" r="r" b="b"/>
              <a:pathLst>
                <a:path w="3643" h="698" extrusionOk="0">
                  <a:moveTo>
                    <a:pt x="286" y="1"/>
                  </a:moveTo>
                  <a:cubicBezTo>
                    <a:pt x="159" y="1"/>
                    <a:pt x="32" y="96"/>
                    <a:pt x="32" y="254"/>
                  </a:cubicBezTo>
                  <a:cubicBezTo>
                    <a:pt x="0" y="381"/>
                    <a:pt x="127" y="508"/>
                    <a:pt x="254" y="508"/>
                  </a:cubicBezTo>
                  <a:lnTo>
                    <a:pt x="3357" y="698"/>
                  </a:lnTo>
                  <a:cubicBezTo>
                    <a:pt x="3484" y="698"/>
                    <a:pt x="3611" y="603"/>
                    <a:pt x="3611" y="444"/>
                  </a:cubicBezTo>
                  <a:cubicBezTo>
                    <a:pt x="3642" y="318"/>
                    <a:pt x="3516" y="191"/>
                    <a:pt x="3389" y="191"/>
                  </a:cubicBezTo>
                  <a:lnTo>
                    <a:pt x="286" y="1"/>
                  </a:ln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1" name="Google Shape;6111;p653"/>
            <p:cNvSpPr/>
            <p:nvPr/>
          </p:nvSpPr>
          <p:spPr>
            <a:xfrm>
              <a:off x="694053" y="1658140"/>
              <a:ext cx="78330" cy="59004"/>
            </a:xfrm>
            <a:custGeom>
              <a:avLst/>
              <a:gdLst/>
              <a:ahLst/>
              <a:cxnLst/>
              <a:rect l="l" t="t" r="r" b="b"/>
              <a:pathLst>
                <a:path w="2440" h="1838" extrusionOk="0">
                  <a:moveTo>
                    <a:pt x="2059" y="1"/>
                  </a:moveTo>
                  <a:lnTo>
                    <a:pt x="1" y="1268"/>
                  </a:lnTo>
                  <a:lnTo>
                    <a:pt x="1" y="1331"/>
                  </a:lnTo>
                  <a:lnTo>
                    <a:pt x="318" y="1838"/>
                  </a:lnTo>
                  <a:lnTo>
                    <a:pt x="2439" y="571"/>
                  </a:lnTo>
                  <a:lnTo>
                    <a:pt x="2059" y="1"/>
                  </a:lnTo>
                  <a:close/>
                </a:path>
              </a:pathLst>
            </a:custGeom>
            <a:solidFill>
              <a:srgbClr val="FBF28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2" name="Google Shape;6112;p653"/>
            <p:cNvSpPr/>
            <p:nvPr/>
          </p:nvSpPr>
          <p:spPr>
            <a:xfrm>
              <a:off x="714406" y="1691719"/>
              <a:ext cx="72199" cy="50850"/>
            </a:xfrm>
            <a:custGeom>
              <a:avLst/>
              <a:gdLst/>
              <a:ahLst/>
              <a:cxnLst/>
              <a:rect l="l" t="t" r="r" b="b"/>
              <a:pathLst>
                <a:path w="2249" h="1584" extrusionOk="0">
                  <a:moveTo>
                    <a:pt x="2091" y="0"/>
                  </a:moveTo>
                  <a:lnTo>
                    <a:pt x="0" y="1267"/>
                  </a:lnTo>
                  <a:lnTo>
                    <a:pt x="127" y="1488"/>
                  </a:lnTo>
                  <a:cubicBezTo>
                    <a:pt x="159" y="1520"/>
                    <a:pt x="159" y="1552"/>
                    <a:pt x="190" y="1583"/>
                  </a:cubicBezTo>
                  <a:lnTo>
                    <a:pt x="2249" y="317"/>
                  </a:lnTo>
                  <a:cubicBezTo>
                    <a:pt x="2249" y="285"/>
                    <a:pt x="2249" y="253"/>
                    <a:pt x="2217" y="222"/>
                  </a:cubicBezTo>
                  <a:lnTo>
                    <a:pt x="209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3" name="Google Shape;6113;p653"/>
            <p:cNvSpPr/>
            <p:nvPr/>
          </p:nvSpPr>
          <p:spPr>
            <a:xfrm>
              <a:off x="635113" y="1230149"/>
              <a:ext cx="304011" cy="331458"/>
            </a:xfrm>
            <a:custGeom>
              <a:avLst/>
              <a:gdLst/>
              <a:ahLst/>
              <a:cxnLst/>
              <a:rect l="l" t="t" r="r" b="b"/>
              <a:pathLst>
                <a:path w="9470" h="10325" extrusionOk="0">
                  <a:moveTo>
                    <a:pt x="3230" y="0"/>
                  </a:moveTo>
                  <a:lnTo>
                    <a:pt x="3230" y="0"/>
                  </a:lnTo>
                  <a:cubicBezTo>
                    <a:pt x="3357" y="1996"/>
                    <a:pt x="0" y="5954"/>
                    <a:pt x="0" y="5954"/>
                  </a:cubicBezTo>
                  <a:lnTo>
                    <a:pt x="1330" y="8139"/>
                  </a:lnTo>
                  <a:lnTo>
                    <a:pt x="2692" y="10324"/>
                  </a:lnTo>
                  <a:cubicBezTo>
                    <a:pt x="2692" y="10324"/>
                    <a:pt x="5232" y="9717"/>
                    <a:pt x="7329" y="9717"/>
                  </a:cubicBezTo>
                  <a:cubicBezTo>
                    <a:pt x="8183" y="9717"/>
                    <a:pt x="8965" y="9818"/>
                    <a:pt x="9469" y="10103"/>
                  </a:cubicBezTo>
                  <a:lnTo>
                    <a:pt x="6429" y="5004"/>
                  </a:lnTo>
                  <a:lnTo>
                    <a:pt x="3230" y="0"/>
                  </a:ln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4" name="Google Shape;6114;p653"/>
            <p:cNvSpPr/>
            <p:nvPr/>
          </p:nvSpPr>
          <p:spPr>
            <a:xfrm>
              <a:off x="677809" y="1390790"/>
              <a:ext cx="261314" cy="170817"/>
            </a:xfrm>
            <a:custGeom>
              <a:avLst/>
              <a:gdLst/>
              <a:ahLst/>
              <a:cxnLst/>
              <a:rect l="l" t="t" r="r" b="b"/>
              <a:pathLst>
                <a:path w="8140" h="5321" extrusionOk="0">
                  <a:moveTo>
                    <a:pt x="5067" y="0"/>
                  </a:moveTo>
                  <a:lnTo>
                    <a:pt x="0" y="3135"/>
                  </a:lnTo>
                  <a:lnTo>
                    <a:pt x="1362" y="5320"/>
                  </a:lnTo>
                  <a:cubicBezTo>
                    <a:pt x="1362" y="5320"/>
                    <a:pt x="3902" y="4713"/>
                    <a:pt x="5999" y="4713"/>
                  </a:cubicBezTo>
                  <a:cubicBezTo>
                    <a:pt x="6853" y="4713"/>
                    <a:pt x="7635" y="4814"/>
                    <a:pt x="8139" y="5099"/>
                  </a:cubicBezTo>
                  <a:lnTo>
                    <a:pt x="5099" y="0"/>
                  </a:lnTo>
                  <a:close/>
                </a:path>
              </a:pathLst>
            </a:custGeom>
            <a:solidFill>
              <a:srgbClr val="263C4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5" name="Google Shape;6115;p653"/>
            <p:cNvSpPr/>
            <p:nvPr/>
          </p:nvSpPr>
          <p:spPr>
            <a:xfrm>
              <a:off x="729654" y="1216024"/>
              <a:ext cx="229790" cy="346129"/>
            </a:xfrm>
            <a:custGeom>
              <a:avLst/>
              <a:gdLst/>
              <a:ahLst/>
              <a:cxnLst/>
              <a:rect l="l" t="t" r="r" b="b"/>
              <a:pathLst>
                <a:path w="7158" h="10782" extrusionOk="0">
                  <a:moveTo>
                    <a:pt x="605" y="1"/>
                  </a:moveTo>
                  <a:cubicBezTo>
                    <a:pt x="511" y="1"/>
                    <a:pt x="407" y="32"/>
                    <a:pt x="317" y="92"/>
                  </a:cubicBezTo>
                  <a:cubicBezTo>
                    <a:pt x="95" y="219"/>
                    <a:pt x="0" y="440"/>
                    <a:pt x="64" y="599"/>
                  </a:cubicBezTo>
                  <a:lnTo>
                    <a:pt x="6271" y="10669"/>
                  </a:lnTo>
                  <a:cubicBezTo>
                    <a:pt x="6324" y="10741"/>
                    <a:pt x="6428" y="10782"/>
                    <a:pt x="6547" y="10782"/>
                  </a:cubicBezTo>
                  <a:cubicBezTo>
                    <a:pt x="6640" y="10782"/>
                    <a:pt x="6744" y="10757"/>
                    <a:pt x="6841" y="10701"/>
                  </a:cubicBezTo>
                  <a:cubicBezTo>
                    <a:pt x="7063" y="10543"/>
                    <a:pt x="7158" y="10321"/>
                    <a:pt x="7063" y="10194"/>
                  </a:cubicBezTo>
                  <a:lnTo>
                    <a:pt x="855" y="124"/>
                  </a:lnTo>
                  <a:cubicBezTo>
                    <a:pt x="805" y="40"/>
                    <a:pt x="711" y="1"/>
                    <a:pt x="605" y="1"/>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6" name="Google Shape;6116;p653"/>
            <p:cNvSpPr/>
            <p:nvPr/>
          </p:nvSpPr>
          <p:spPr>
            <a:xfrm>
              <a:off x="831323" y="1380614"/>
              <a:ext cx="128121" cy="181540"/>
            </a:xfrm>
            <a:custGeom>
              <a:avLst/>
              <a:gdLst/>
              <a:ahLst/>
              <a:cxnLst/>
              <a:rect l="l" t="t" r="r" b="b"/>
              <a:pathLst>
                <a:path w="3991" h="5655" extrusionOk="0">
                  <a:moveTo>
                    <a:pt x="792" y="0"/>
                  </a:moveTo>
                  <a:lnTo>
                    <a:pt x="0" y="475"/>
                  </a:lnTo>
                  <a:lnTo>
                    <a:pt x="3136" y="5542"/>
                  </a:lnTo>
                  <a:cubicBezTo>
                    <a:pt x="3189" y="5614"/>
                    <a:pt x="3282" y="5655"/>
                    <a:pt x="3393" y="5655"/>
                  </a:cubicBezTo>
                  <a:cubicBezTo>
                    <a:pt x="3480" y="5655"/>
                    <a:pt x="3577" y="5630"/>
                    <a:pt x="3674" y="5574"/>
                  </a:cubicBezTo>
                  <a:cubicBezTo>
                    <a:pt x="3896" y="5416"/>
                    <a:pt x="3991" y="5194"/>
                    <a:pt x="3896" y="5036"/>
                  </a:cubicBezTo>
                  <a:lnTo>
                    <a:pt x="792" y="0"/>
                  </a:ln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7" name="Google Shape;6117;p653"/>
            <p:cNvSpPr/>
            <p:nvPr/>
          </p:nvSpPr>
          <p:spPr>
            <a:xfrm>
              <a:off x="531389" y="1418238"/>
              <a:ext cx="194220" cy="198554"/>
            </a:xfrm>
            <a:custGeom>
              <a:avLst/>
              <a:gdLst/>
              <a:ahLst/>
              <a:cxnLst/>
              <a:rect l="l" t="t" r="r" b="b"/>
              <a:pathLst>
                <a:path w="6050" h="6185" extrusionOk="0">
                  <a:moveTo>
                    <a:pt x="3295" y="0"/>
                  </a:moveTo>
                  <a:lnTo>
                    <a:pt x="856" y="1489"/>
                  </a:lnTo>
                  <a:cubicBezTo>
                    <a:pt x="223" y="1900"/>
                    <a:pt x="1" y="2660"/>
                    <a:pt x="349" y="3262"/>
                  </a:cubicBezTo>
                  <a:lnTo>
                    <a:pt x="1838" y="5637"/>
                  </a:lnTo>
                  <a:cubicBezTo>
                    <a:pt x="2053" y="5990"/>
                    <a:pt x="2439" y="6185"/>
                    <a:pt x="2858" y="6185"/>
                  </a:cubicBezTo>
                  <a:cubicBezTo>
                    <a:pt x="3117" y="6185"/>
                    <a:pt x="3389" y="6111"/>
                    <a:pt x="3643" y="5954"/>
                  </a:cubicBezTo>
                  <a:lnTo>
                    <a:pt x="5511" y="4814"/>
                  </a:lnTo>
                  <a:lnTo>
                    <a:pt x="6050" y="4465"/>
                  </a:lnTo>
                  <a:lnTo>
                    <a:pt x="329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8" name="Google Shape;6118;p653"/>
            <p:cNvSpPr/>
            <p:nvPr/>
          </p:nvSpPr>
          <p:spPr>
            <a:xfrm>
              <a:off x="565964" y="1489377"/>
              <a:ext cx="159646" cy="127704"/>
            </a:xfrm>
            <a:custGeom>
              <a:avLst/>
              <a:gdLst/>
              <a:ahLst/>
              <a:cxnLst/>
              <a:rect l="l" t="t" r="r" b="b"/>
              <a:pathLst>
                <a:path w="4973" h="3978" extrusionOk="0">
                  <a:moveTo>
                    <a:pt x="3579" y="1"/>
                  </a:moveTo>
                  <a:lnTo>
                    <a:pt x="1" y="2218"/>
                  </a:lnTo>
                  <a:lnTo>
                    <a:pt x="761" y="3421"/>
                  </a:lnTo>
                  <a:cubicBezTo>
                    <a:pt x="973" y="3787"/>
                    <a:pt x="1349" y="3978"/>
                    <a:pt x="1761" y="3978"/>
                  </a:cubicBezTo>
                  <a:cubicBezTo>
                    <a:pt x="2026" y="3978"/>
                    <a:pt x="2306" y="3899"/>
                    <a:pt x="2566" y="3738"/>
                  </a:cubicBezTo>
                  <a:lnTo>
                    <a:pt x="4434" y="2598"/>
                  </a:lnTo>
                  <a:lnTo>
                    <a:pt x="4973" y="2249"/>
                  </a:lnTo>
                  <a:lnTo>
                    <a:pt x="3579"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19" name="Google Shape;6119;p653"/>
            <p:cNvSpPr/>
            <p:nvPr/>
          </p:nvSpPr>
          <p:spPr>
            <a:xfrm>
              <a:off x="905544" y="1289121"/>
              <a:ext cx="100673" cy="65072"/>
            </a:xfrm>
            <a:custGeom>
              <a:avLst/>
              <a:gdLst/>
              <a:ahLst/>
              <a:cxnLst/>
              <a:rect l="l" t="t" r="r" b="b"/>
              <a:pathLst>
                <a:path w="3136" h="2027" extrusionOk="0">
                  <a:moveTo>
                    <a:pt x="3072" y="0"/>
                  </a:moveTo>
                  <a:lnTo>
                    <a:pt x="0" y="1900"/>
                  </a:lnTo>
                  <a:cubicBezTo>
                    <a:pt x="63" y="1985"/>
                    <a:pt x="155" y="2027"/>
                    <a:pt x="246" y="2027"/>
                  </a:cubicBezTo>
                  <a:cubicBezTo>
                    <a:pt x="292" y="2027"/>
                    <a:pt x="338" y="2016"/>
                    <a:pt x="380" y="1995"/>
                  </a:cubicBezTo>
                  <a:lnTo>
                    <a:pt x="2977" y="380"/>
                  </a:lnTo>
                  <a:cubicBezTo>
                    <a:pt x="3104" y="285"/>
                    <a:pt x="3135" y="127"/>
                    <a:pt x="3072" y="0"/>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6120" name="Google Shape;6120;p653"/>
          <p:cNvGrpSpPr/>
          <p:nvPr/>
        </p:nvGrpSpPr>
        <p:grpSpPr>
          <a:xfrm>
            <a:off x="5802783" y="3117374"/>
            <a:ext cx="864819" cy="691342"/>
            <a:chOff x="7940807" y="1106105"/>
            <a:chExt cx="648631" cy="518520"/>
          </a:xfrm>
        </p:grpSpPr>
        <p:sp>
          <p:nvSpPr>
            <p:cNvPr id="6121" name="Google Shape;6121;p653"/>
            <p:cNvSpPr/>
            <p:nvPr/>
          </p:nvSpPr>
          <p:spPr>
            <a:xfrm>
              <a:off x="8397272" y="1514802"/>
              <a:ext cx="192166" cy="109823"/>
            </a:xfrm>
            <a:custGeom>
              <a:avLst/>
              <a:gdLst/>
              <a:ahLst/>
              <a:cxnLst/>
              <a:rect l="l" t="t" r="r" b="b"/>
              <a:pathLst>
                <a:path w="5986" h="3421" extrusionOk="0">
                  <a:moveTo>
                    <a:pt x="2977" y="1"/>
                  </a:moveTo>
                  <a:cubicBezTo>
                    <a:pt x="1964" y="1"/>
                    <a:pt x="1077" y="286"/>
                    <a:pt x="507" y="729"/>
                  </a:cubicBezTo>
                  <a:lnTo>
                    <a:pt x="1" y="729"/>
                  </a:lnTo>
                  <a:lnTo>
                    <a:pt x="1" y="1711"/>
                  </a:lnTo>
                  <a:cubicBezTo>
                    <a:pt x="1" y="2629"/>
                    <a:pt x="1331" y="3421"/>
                    <a:pt x="2977" y="3421"/>
                  </a:cubicBezTo>
                  <a:cubicBezTo>
                    <a:pt x="4656" y="3421"/>
                    <a:pt x="5986" y="2629"/>
                    <a:pt x="5986" y="1711"/>
                  </a:cubicBezTo>
                  <a:lnTo>
                    <a:pt x="5986" y="729"/>
                  </a:lnTo>
                  <a:lnTo>
                    <a:pt x="5448" y="729"/>
                  </a:lnTo>
                  <a:cubicBezTo>
                    <a:pt x="4909" y="286"/>
                    <a:pt x="4022" y="1"/>
                    <a:pt x="2977" y="1"/>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22" name="Google Shape;6122;p653"/>
            <p:cNvSpPr/>
            <p:nvPr/>
          </p:nvSpPr>
          <p:spPr>
            <a:xfrm>
              <a:off x="8397272" y="1479232"/>
              <a:ext cx="192166" cy="109823"/>
            </a:xfrm>
            <a:custGeom>
              <a:avLst/>
              <a:gdLst/>
              <a:ahLst/>
              <a:cxnLst/>
              <a:rect l="l" t="t" r="r" b="b"/>
              <a:pathLst>
                <a:path w="5986" h="3421" extrusionOk="0">
                  <a:moveTo>
                    <a:pt x="2977" y="0"/>
                  </a:moveTo>
                  <a:cubicBezTo>
                    <a:pt x="1964" y="0"/>
                    <a:pt x="1077" y="285"/>
                    <a:pt x="507" y="760"/>
                  </a:cubicBezTo>
                  <a:lnTo>
                    <a:pt x="1" y="760"/>
                  </a:lnTo>
                  <a:lnTo>
                    <a:pt x="1" y="1710"/>
                  </a:lnTo>
                  <a:cubicBezTo>
                    <a:pt x="1" y="2660"/>
                    <a:pt x="1331" y="3420"/>
                    <a:pt x="2977" y="3420"/>
                  </a:cubicBezTo>
                  <a:cubicBezTo>
                    <a:pt x="4656" y="3420"/>
                    <a:pt x="5986" y="2660"/>
                    <a:pt x="5986" y="1710"/>
                  </a:cubicBezTo>
                  <a:lnTo>
                    <a:pt x="5986" y="760"/>
                  </a:lnTo>
                  <a:lnTo>
                    <a:pt x="5448" y="760"/>
                  </a:lnTo>
                  <a:cubicBezTo>
                    <a:pt x="4909" y="285"/>
                    <a:pt x="4022" y="0"/>
                    <a:pt x="2977" y="0"/>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23" name="Google Shape;6123;p653"/>
            <p:cNvSpPr/>
            <p:nvPr/>
          </p:nvSpPr>
          <p:spPr>
            <a:xfrm>
              <a:off x="8397272" y="1444658"/>
              <a:ext cx="192166" cy="109823"/>
            </a:xfrm>
            <a:custGeom>
              <a:avLst/>
              <a:gdLst/>
              <a:ahLst/>
              <a:cxnLst/>
              <a:rect l="l" t="t" r="r" b="b"/>
              <a:pathLst>
                <a:path w="5986" h="3421" extrusionOk="0">
                  <a:moveTo>
                    <a:pt x="2977" y="1"/>
                  </a:moveTo>
                  <a:cubicBezTo>
                    <a:pt x="1964" y="1"/>
                    <a:pt x="1077" y="286"/>
                    <a:pt x="507" y="729"/>
                  </a:cubicBezTo>
                  <a:lnTo>
                    <a:pt x="1" y="729"/>
                  </a:lnTo>
                  <a:lnTo>
                    <a:pt x="1" y="1711"/>
                  </a:lnTo>
                  <a:cubicBezTo>
                    <a:pt x="1" y="2661"/>
                    <a:pt x="1331" y="3421"/>
                    <a:pt x="2977" y="3421"/>
                  </a:cubicBezTo>
                  <a:cubicBezTo>
                    <a:pt x="4656" y="3421"/>
                    <a:pt x="5986" y="2661"/>
                    <a:pt x="5986" y="1711"/>
                  </a:cubicBezTo>
                  <a:lnTo>
                    <a:pt x="5986" y="729"/>
                  </a:lnTo>
                  <a:lnTo>
                    <a:pt x="5448" y="729"/>
                  </a:lnTo>
                  <a:cubicBezTo>
                    <a:pt x="4909" y="286"/>
                    <a:pt x="4022" y="1"/>
                    <a:pt x="2977" y="1"/>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24" name="Google Shape;6124;p653"/>
            <p:cNvSpPr/>
            <p:nvPr/>
          </p:nvSpPr>
          <p:spPr>
            <a:xfrm>
              <a:off x="8397272" y="1409089"/>
              <a:ext cx="192166" cy="109823"/>
            </a:xfrm>
            <a:custGeom>
              <a:avLst/>
              <a:gdLst/>
              <a:ahLst/>
              <a:cxnLst/>
              <a:rect l="l" t="t" r="r" b="b"/>
              <a:pathLst>
                <a:path w="5986" h="3421" extrusionOk="0">
                  <a:moveTo>
                    <a:pt x="2977" y="0"/>
                  </a:moveTo>
                  <a:cubicBezTo>
                    <a:pt x="1964" y="0"/>
                    <a:pt x="1077" y="317"/>
                    <a:pt x="507" y="760"/>
                  </a:cubicBezTo>
                  <a:lnTo>
                    <a:pt x="1" y="760"/>
                  </a:lnTo>
                  <a:lnTo>
                    <a:pt x="1" y="1710"/>
                  </a:lnTo>
                  <a:cubicBezTo>
                    <a:pt x="1" y="2660"/>
                    <a:pt x="1331" y="3420"/>
                    <a:pt x="2977" y="3420"/>
                  </a:cubicBezTo>
                  <a:cubicBezTo>
                    <a:pt x="4656" y="3420"/>
                    <a:pt x="5986" y="2660"/>
                    <a:pt x="5986" y="1710"/>
                  </a:cubicBezTo>
                  <a:lnTo>
                    <a:pt x="5986" y="760"/>
                  </a:lnTo>
                  <a:lnTo>
                    <a:pt x="5448" y="760"/>
                  </a:lnTo>
                  <a:cubicBezTo>
                    <a:pt x="4909" y="317"/>
                    <a:pt x="4022" y="0"/>
                    <a:pt x="2977" y="0"/>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25" name="Google Shape;6125;p653"/>
            <p:cNvSpPr/>
            <p:nvPr/>
          </p:nvSpPr>
          <p:spPr>
            <a:xfrm>
              <a:off x="8397272" y="1374514"/>
              <a:ext cx="192166" cy="109823"/>
            </a:xfrm>
            <a:custGeom>
              <a:avLst/>
              <a:gdLst/>
              <a:ahLst/>
              <a:cxnLst/>
              <a:rect l="l" t="t" r="r" b="b"/>
              <a:pathLst>
                <a:path w="5986" h="3421" extrusionOk="0">
                  <a:moveTo>
                    <a:pt x="2977" y="0"/>
                  </a:moveTo>
                  <a:cubicBezTo>
                    <a:pt x="1964" y="0"/>
                    <a:pt x="1077" y="285"/>
                    <a:pt x="507" y="729"/>
                  </a:cubicBezTo>
                  <a:lnTo>
                    <a:pt x="1" y="729"/>
                  </a:lnTo>
                  <a:lnTo>
                    <a:pt x="1" y="1710"/>
                  </a:lnTo>
                  <a:cubicBezTo>
                    <a:pt x="1" y="2661"/>
                    <a:pt x="1331" y="3421"/>
                    <a:pt x="2977" y="3421"/>
                  </a:cubicBezTo>
                  <a:cubicBezTo>
                    <a:pt x="4656" y="3421"/>
                    <a:pt x="5986" y="2661"/>
                    <a:pt x="5986" y="1710"/>
                  </a:cubicBezTo>
                  <a:lnTo>
                    <a:pt x="5986" y="729"/>
                  </a:lnTo>
                  <a:lnTo>
                    <a:pt x="5448" y="729"/>
                  </a:lnTo>
                  <a:cubicBezTo>
                    <a:pt x="4909" y="285"/>
                    <a:pt x="4022" y="0"/>
                    <a:pt x="2977" y="0"/>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26" name="Google Shape;6126;p653"/>
            <p:cNvSpPr/>
            <p:nvPr/>
          </p:nvSpPr>
          <p:spPr>
            <a:xfrm>
              <a:off x="8397272" y="1342989"/>
              <a:ext cx="192166" cy="109823"/>
            </a:xfrm>
            <a:custGeom>
              <a:avLst/>
              <a:gdLst/>
              <a:ahLst/>
              <a:cxnLst/>
              <a:rect l="l" t="t" r="r" b="b"/>
              <a:pathLst>
                <a:path w="5986" h="3421" extrusionOk="0">
                  <a:moveTo>
                    <a:pt x="2977" y="1"/>
                  </a:moveTo>
                  <a:cubicBezTo>
                    <a:pt x="1331" y="1"/>
                    <a:pt x="1" y="761"/>
                    <a:pt x="1" y="1711"/>
                  </a:cubicBezTo>
                  <a:cubicBezTo>
                    <a:pt x="1" y="2661"/>
                    <a:pt x="1331" y="3421"/>
                    <a:pt x="2977" y="3421"/>
                  </a:cubicBezTo>
                  <a:cubicBezTo>
                    <a:pt x="4656" y="3421"/>
                    <a:pt x="5986" y="2661"/>
                    <a:pt x="5986" y="1711"/>
                  </a:cubicBezTo>
                  <a:cubicBezTo>
                    <a:pt x="5986" y="761"/>
                    <a:pt x="4656" y="1"/>
                    <a:pt x="2977" y="1"/>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27" name="Google Shape;6127;p653"/>
            <p:cNvSpPr/>
            <p:nvPr/>
          </p:nvSpPr>
          <p:spPr>
            <a:xfrm>
              <a:off x="8412521" y="1352139"/>
              <a:ext cx="161668" cy="92552"/>
            </a:xfrm>
            <a:custGeom>
              <a:avLst/>
              <a:gdLst/>
              <a:ahLst/>
              <a:cxnLst/>
              <a:rect l="l" t="t" r="r" b="b"/>
              <a:pathLst>
                <a:path w="5036" h="2883" extrusionOk="0">
                  <a:moveTo>
                    <a:pt x="2502" y="1"/>
                  </a:moveTo>
                  <a:cubicBezTo>
                    <a:pt x="1109" y="1"/>
                    <a:pt x="1" y="634"/>
                    <a:pt x="1" y="1426"/>
                  </a:cubicBezTo>
                  <a:cubicBezTo>
                    <a:pt x="1" y="2217"/>
                    <a:pt x="1109" y="2883"/>
                    <a:pt x="2502" y="2883"/>
                  </a:cubicBezTo>
                  <a:cubicBezTo>
                    <a:pt x="3928" y="2883"/>
                    <a:pt x="5036" y="2217"/>
                    <a:pt x="5036" y="1426"/>
                  </a:cubicBezTo>
                  <a:cubicBezTo>
                    <a:pt x="5036" y="634"/>
                    <a:pt x="3928" y="1"/>
                    <a:pt x="2502" y="1"/>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28" name="Google Shape;6128;p653"/>
            <p:cNvSpPr/>
            <p:nvPr/>
          </p:nvSpPr>
          <p:spPr>
            <a:xfrm>
              <a:off x="8423693" y="1358238"/>
              <a:ext cx="139325" cy="79325"/>
            </a:xfrm>
            <a:custGeom>
              <a:avLst/>
              <a:gdLst/>
              <a:ahLst/>
              <a:cxnLst/>
              <a:rect l="l" t="t" r="r" b="b"/>
              <a:pathLst>
                <a:path w="4340" h="2471" extrusionOk="0">
                  <a:moveTo>
                    <a:pt x="2154" y="1"/>
                  </a:moveTo>
                  <a:cubicBezTo>
                    <a:pt x="983" y="1"/>
                    <a:pt x="1" y="571"/>
                    <a:pt x="1" y="1236"/>
                  </a:cubicBezTo>
                  <a:cubicBezTo>
                    <a:pt x="1" y="1932"/>
                    <a:pt x="983" y="2471"/>
                    <a:pt x="2154" y="2471"/>
                  </a:cubicBezTo>
                  <a:cubicBezTo>
                    <a:pt x="3358" y="2471"/>
                    <a:pt x="4340" y="1932"/>
                    <a:pt x="4340" y="1236"/>
                  </a:cubicBezTo>
                  <a:cubicBezTo>
                    <a:pt x="4340" y="571"/>
                    <a:pt x="3358" y="1"/>
                    <a:pt x="2154" y="1"/>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29" name="Google Shape;6129;p653"/>
            <p:cNvSpPr/>
            <p:nvPr/>
          </p:nvSpPr>
          <p:spPr>
            <a:xfrm>
              <a:off x="8466421" y="1366360"/>
              <a:ext cx="53900" cy="63081"/>
            </a:xfrm>
            <a:custGeom>
              <a:avLst/>
              <a:gdLst/>
              <a:ahLst/>
              <a:cxnLst/>
              <a:rect l="l" t="t" r="r" b="b"/>
              <a:pathLst>
                <a:path w="1679" h="1965" extrusionOk="0">
                  <a:moveTo>
                    <a:pt x="792" y="444"/>
                  </a:moveTo>
                  <a:lnTo>
                    <a:pt x="792" y="793"/>
                  </a:lnTo>
                  <a:cubicBezTo>
                    <a:pt x="697" y="761"/>
                    <a:pt x="633" y="729"/>
                    <a:pt x="570" y="729"/>
                  </a:cubicBezTo>
                  <a:cubicBezTo>
                    <a:pt x="507" y="698"/>
                    <a:pt x="475" y="666"/>
                    <a:pt x="475" y="603"/>
                  </a:cubicBezTo>
                  <a:cubicBezTo>
                    <a:pt x="475" y="571"/>
                    <a:pt x="507" y="539"/>
                    <a:pt x="538" y="508"/>
                  </a:cubicBezTo>
                  <a:cubicBezTo>
                    <a:pt x="602" y="476"/>
                    <a:pt x="665" y="444"/>
                    <a:pt x="792" y="444"/>
                  </a:cubicBezTo>
                  <a:close/>
                  <a:moveTo>
                    <a:pt x="855" y="1141"/>
                  </a:moveTo>
                  <a:cubicBezTo>
                    <a:pt x="950" y="1173"/>
                    <a:pt x="1045" y="1204"/>
                    <a:pt x="1108" y="1204"/>
                  </a:cubicBezTo>
                  <a:cubicBezTo>
                    <a:pt x="1172" y="1268"/>
                    <a:pt x="1203" y="1299"/>
                    <a:pt x="1203" y="1331"/>
                  </a:cubicBezTo>
                  <a:cubicBezTo>
                    <a:pt x="1203" y="1394"/>
                    <a:pt x="1172" y="1426"/>
                    <a:pt x="1108" y="1458"/>
                  </a:cubicBezTo>
                  <a:cubicBezTo>
                    <a:pt x="1045" y="1489"/>
                    <a:pt x="982" y="1521"/>
                    <a:pt x="855" y="1521"/>
                  </a:cubicBezTo>
                  <a:lnTo>
                    <a:pt x="855" y="1141"/>
                  </a:lnTo>
                  <a:close/>
                  <a:moveTo>
                    <a:pt x="633" y="1"/>
                  </a:moveTo>
                  <a:lnTo>
                    <a:pt x="633" y="223"/>
                  </a:lnTo>
                  <a:cubicBezTo>
                    <a:pt x="443" y="223"/>
                    <a:pt x="285" y="286"/>
                    <a:pt x="158" y="349"/>
                  </a:cubicBezTo>
                  <a:cubicBezTo>
                    <a:pt x="32" y="413"/>
                    <a:pt x="0" y="508"/>
                    <a:pt x="0" y="634"/>
                  </a:cubicBezTo>
                  <a:cubicBezTo>
                    <a:pt x="0" y="698"/>
                    <a:pt x="0" y="761"/>
                    <a:pt x="32" y="793"/>
                  </a:cubicBezTo>
                  <a:cubicBezTo>
                    <a:pt x="63" y="856"/>
                    <a:pt x="127" y="888"/>
                    <a:pt x="190" y="919"/>
                  </a:cubicBezTo>
                  <a:cubicBezTo>
                    <a:pt x="253" y="951"/>
                    <a:pt x="317" y="983"/>
                    <a:pt x="380" y="1014"/>
                  </a:cubicBezTo>
                  <a:cubicBezTo>
                    <a:pt x="475" y="1046"/>
                    <a:pt x="538" y="1078"/>
                    <a:pt x="633" y="1078"/>
                  </a:cubicBezTo>
                  <a:lnTo>
                    <a:pt x="633" y="1521"/>
                  </a:lnTo>
                  <a:cubicBezTo>
                    <a:pt x="507" y="1521"/>
                    <a:pt x="412" y="1521"/>
                    <a:pt x="348" y="1489"/>
                  </a:cubicBezTo>
                  <a:cubicBezTo>
                    <a:pt x="253" y="1489"/>
                    <a:pt x="190" y="1458"/>
                    <a:pt x="158" y="1458"/>
                  </a:cubicBezTo>
                  <a:lnTo>
                    <a:pt x="0" y="1679"/>
                  </a:lnTo>
                  <a:cubicBezTo>
                    <a:pt x="63" y="1711"/>
                    <a:pt x="127" y="1743"/>
                    <a:pt x="253" y="1743"/>
                  </a:cubicBezTo>
                  <a:cubicBezTo>
                    <a:pt x="348" y="1774"/>
                    <a:pt x="475" y="1774"/>
                    <a:pt x="633" y="1774"/>
                  </a:cubicBezTo>
                  <a:lnTo>
                    <a:pt x="633" y="1964"/>
                  </a:lnTo>
                  <a:lnTo>
                    <a:pt x="1013" y="1964"/>
                  </a:lnTo>
                  <a:lnTo>
                    <a:pt x="1013" y="1743"/>
                  </a:lnTo>
                  <a:cubicBezTo>
                    <a:pt x="1235" y="1743"/>
                    <a:pt x="1393" y="1679"/>
                    <a:pt x="1520" y="1616"/>
                  </a:cubicBezTo>
                  <a:cubicBezTo>
                    <a:pt x="1615" y="1553"/>
                    <a:pt x="1678" y="1426"/>
                    <a:pt x="1678" y="1299"/>
                  </a:cubicBezTo>
                  <a:cubicBezTo>
                    <a:pt x="1678" y="1236"/>
                    <a:pt x="1678" y="1173"/>
                    <a:pt x="1615" y="1141"/>
                  </a:cubicBezTo>
                  <a:cubicBezTo>
                    <a:pt x="1583" y="1078"/>
                    <a:pt x="1552" y="1046"/>
                    <a:pt x="1488" y="1014"/>
                  </a:cubicBezTo>
                  <a:cubicBezTo>
                    <a:pt x="1425" y="983"/>
                    <a:pt x="1330" y="951"/>
                    <a:pt x="1267" y="919"/>
                  </a:cubicBezTo>
                  <a:cubicBezTo>
                    <a:pt x="1172" y="888"/>
                    <a:pt x="1108" y="888"/>
                    <a:pt x="1013" y="856"/>
                  </a:cubicBezTo>
                  <a:lnTo>
                    <a:pt x="1013" y="444"/>
                  </a:lnTo>
                  <a:cubicBezTo>
                    <a:pt x="1108" y="444"/>
                    <a:pt x="1172" y="476"/>
                    <a:pt x="1235" y="476"/>
                  </a:cubicBezTo>
                  <a:cubicBezTo>
                    <a:pt x="1298" y="476"/>
                    <a:pt x="1362" y="508"/>
                    <a:pt x="1425" y="508"/>
                  </a:cubicBezTo>
                  <a:lnTo>
                    <a:pt x="1552" y="286"/>
                  </a:lnTo>
                  <a:cubicBezTo>
                    <a:pt x="1488" y="254"/>
                    <a:pt x="1393" y="223"/>
                    <a:pt x="1330" y="223"/>
                  </a:cubicBezTo>
                  <a:cubicBezTo>
                    <a:pt x="1235" y="223"/>
                    <a:pt x="1140" y="191"/>
                    <a:pt x="1013" y="191"/>
                  </a:cubicBezTo>
                  <a:lnTo>
                    <a:pt x="1013" y="1"/>
                  </a:ln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0" name="Google Shape;6130;p653"/>
            <p:cNvSpPr/>
            <p:nvPr/>
          </p:nvSpPr>
          <p:spPr>
            <a:xfrm>
              <a:off x="8111592" y="1557498"/>
              <a:ext cx="321282" cy="67126"/>
            </a:xfrm>
            <a:custGeom>
              <a:avLst/>
              <a:gdLst/>
              <a:ahLst/>
              <a:cxnLst/>
              <a:rect l="l" t="t" r="r" b="b"/>
              <a:pathLst>
                <a:path w="10008" h="2091" extrusionOk="0">
                  <a:moveTo>
                    <a:pt x="5004" y="1"/>
                  </a:moveTo>
                  <a:cubicBezTo>
                    <a:pt x="4334" y="590"/>
                    <a:pt x="1556" y="636"/>
                    <a:pt x="717" y="636"/>
                  </a:cubicBezTo>
                  <a:cubicBezTo>
                    <a:pt x="564" y="636"/>
                    <a:pt x="476" y="634"/>
                    <a:pt x="476" y="634"/>
                  </a:cubicBezTo>
                  <a:cubicBezTo>
                    <a:pt x="476" y="634"/>
                    <a:pt x="1" y="761"/>
                    <a:pt x="32" y="1394"/>
                  </a:cubicBezTo>
                  <a:cubicBezTo>
                    <a:pt x="32" y="2059"/>
                    <a:pt x="476" y="2091"/>
                    <a:pt x="476" y="2091"/>
                  </a:cubicBezTo>
                  <a:lnTo>
                    <a:pt x="9533" y="2091"/>
                  </a:lnTo>
                  <a:cubicBezTo>
                    <a:pt x="9533" y="2091"/>
                    <a:pt x="10008" y="2059"/>
                    <a:pt x="10008" y="1394"/>
                  </a:cubicBezTo>
                  <a:cubicBezTo>
                    <a:pt x="10008" y="761"/>
                    <a:pt x="9533" y="634"/>
                    <a:pt x="9533" y="634"/>
                  </a:cubicBezTo>
                  <a:cubicBezTo>
                    <a:pt x="9533" y="634"/>
                    <a:pt x="9445" y="636"/>
                    <a:pt x="9294" y="636"/>
                  </a:cubicBezTo>
                  <a:cubicBezTo>
                    <a:pt x="8461" y="636"/>
                    <a:pt x="5701" y="590"/>
                    <a:pt x="5004" y="1"/>
                  </a:cubicBezTo>
                  <a:close/>
                </a:path>
              </a:pathLst>
            </a:custGeom>
            <a:solidFill>
              <a:srgbClr val="2228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1" name="Google Shape;6131;p653"/>
            <p:cNvSpPr/>
            <p:nvPr/>
          </p:nvSpPr>
          <p:spPr>
            <a:xfrm>
              <a:off x="8112620" y="1577851"/>
              <a:ext cx="320255" cy="46773"/>
            </a:xfrm>
            <a:custGeom>
              <a:avLst/>
              <a:gdLst/>
              <a:ahLst/>
              <a:cxnLst/>
              <a:rect l="l" t="t" r="r" b="b"/>
              <a:pathLst>
                <a:path w="9976" h="1457" extrusionOk="0">
                  <a:moveTo>
                    <a:pt x="475" y="0"/>
                  </a:moveTo>
                  <a:cubicBezTo>
                    <a:pt x="475" y="0"/>
                    <a:pt x="0" y="127"/>
                    <a:pt x="0" y="760"/>
                  </a:cubicBezTo>
                  <a:cubicBezTo>
                    <a:pt x="0" y="1425"/>
                    <a:pt x="475" y="1457"/>
                    <a:pt x="475" y="1457"/>
                  </a:cubicBezTo>
                  <a:lnTo>
                    <a:pt x="9533" y="1457"/>
                  </a:lnTo>
                  <a:cubicBezTo>
                    <a:pt x="9533" y="1457"/>
                    <a:pt x="9976" y="1425"/>
                    <a:pt x="9976" y="760"/>
                  </a:cubicBezTo>
                  <a:cubicBezTo>
                    <a:pt x="9976" y="127"/>
                    <a:pt x="9501" y="0"/>
                    <a:pt x="9501" y="0"/>
                  </a:cubicBezTo>
                  <a:lnTo>
                    <a:pt x="9216" y="0"/>
                  </a:lnTo>
                  <a:cubicBezTo>
                    <a:pt x="9311" y="32"/>
                    <a:pt x="9628" y="158"/>
                    <a:pt x="9628" y="570"/>
                  </a:cubicBezTo>
                  <a:cubicBezTo>
                    <a:pt x="9603" y="945"/>
                    <a:pt x="9281" y="985"/>
                    <a:pt x="9147" y="985"/>
                  </a:cubicBezTo>
                  <a:cubicBezTo>
                    <a:pt x="9112" y="985"/>
                    <a:pt x="9089" y="982"/>
                    <a:pt x="9089" y="982"/>
                  </a:cubicBezTo>
                  <a:lnTo>
                    <a:pt x="855" y="982"/>
                  </a:lnTo>
                  <a:cubicBezTo>
                    <a:pt x="855" y="982"/>
                    <a:pt x="833" y="985"/>
                    <a:pt x="797" y="985"/>
                  </a:cubicBezTo>
                  <a:cubicBezTo>
                    <a:pt x="664" y="985"/>
                    <a:pt x="349" y="945"/>
                    <a:pt x="349" y="570"/>
                  </a:cubicBezTo>
                  <a:cubicBezTo>
                    <a:pt x="349" y="158"/>
                    <a:pt x="665" y="32"/>
                    <a:pt x="760" y="0"/>
                  </a:cubicBezTo>
                  <a:close/>
                </a:path>
              </a:pathLst>
            </a:custGeom>
            <a:solidFill>
              <a:srgbClr val="1B1F2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2" name="Google Shape;6132;p653"/>
            <p:cNvSpPr/>
            <p:nvPr/>
          </p:nvSpPr>
          <p:spPr>
            <a:xfrm>
              <a:off x="8233582" y="1106105"/>
              <a:ext cx="77303" cy="41733"/>
            </a:xfrm>
            <a:custGeom>
              <a:avLst/>
              <a:gdLst/>
              <a:ahLst/>
              <a:cxnLst/>
              <a:rect l="l" t="t" r="r" b="b"/>
              <a:pathLst>
                <a:path w="2408" h="1300" extrusionOk="0">
                  <a:moveTo>
                    <a:pt x="666" y="1"/>
                  </a:moveTo>
                  <a:cubicBezTo>
                    <a:pt x="317" y="1"/>
                    <a:pt x="1" y="286"/>
                    <a:pt x="1" y="634"/>
                  </a:cubicBezTo>
                  <a:cubicBezTo>
                    <a:pt x="1" y="1014"/>
                    <a:pt x="317" y="1299"/>
                    <a:pt x="666" y="1299"/>
                  </a:cubicBezTo>
                  <a:lnTo>
                    <a:pt x="1774" y="1299"/>
                  </a:lnTo>
                  <a:cubicBezTo>
                    <a:pt x="2123" y="1299"/>
                    <a:pt x="2408" y="1014"/>
                    <a:pt x="2408" y="634"/>
                  </a:cubicBezTo>
                  <a:cubicBezTo>
                    <a:pt x="2408" y="286"/>
                    <a:pt x="2123" y="1"/>
                    <a:pt x="1774" y="1"/>
                  </a:cubicBez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3" name="Google Shape;6133;p653"/>
            <p:cNvSpPr/>
            <p:nvPr/>
          </p:nvSpPr>
          <p:spPr>
            <a:xfrm>
              <a:off x="8051625" y="1140680"/>
              <a:ext cx="442276" cy="442276"/>
            </a:xfrm>
            <a:custGeom>
              <a:avLst/>
              <a:gdLst/>
              <a:ahLst/>
              <a:cxnLst/>
              <a:rect l="l" t="t" r="r" b="b"/>
              <a:pathLst>
                <a:path w="13777" h="13777" extrusionOk="0">
                  <a:moveTo>
                    <a:pt x="6872" y="1426"/>
                  </a:moveTo>
                  <a:cubicBezTo>
                    <a:pt x="9912" y="1426"/>
                    <a:pt x="12351" y="3864"/>
                    <a:pt x="12351" y="6904"/>
                  </a:cubicBezTo>
                  <a:cubicBezTo>
                    <a:pt x="12351" y="9913"/>
                    <a:pt x="9912" y="12383"/>
                    <a:pt x="6872" y="12383"/>
                  </a:cubicBezTo>
                  <a:cubicBezTo>
                    <a:pt x="3864" y="12383"/>
                    <a:pt x="1393" y="9913"/>
                    <a:pt x="1393" y="6904"/>
                  </a:cubicBezTo>
                  <a:cubicBezTo>
                    <a:pt x="1393" y="3864"/>
                    <a:pt x="3864" y="1426"/>
                    <a:pt x="6872" y="1426"/>
                  </a:cubicBezTo>
                  <a:close/>
                  <a:moveTo>
                    <a:pt x="6872" y="1"/>
                  </a:moveTo>
                  <a:cubicBezTo>
                    <a:pt x="3072" y="1"/>
                    <a:pt x="0" y="3104"/>
                    <a:pt x="0" y="6904"/>
                  </a:cubicBezTo>
                  <a:cubicBezTo>
                    <a:pt x="0" y="10705"/>
                    <a:pt x="3072" y="13776"/>
                    <a:pt x="6872" y="13776"/>
                  </a:cubicBezTo>
                  <a:cubicBezTo>
                    <a:pt x="10673" y="13776"/>
                    <a:pt x="13776" y="10705"/>
                    <a:pt x="13776" y="6904"/>
                  </a:cubicBezTo>
                  <a:cubicBezTo>
                    <a:pt x="13776" y="3104"/>
                    <a:pt x="10673" y="1"/>
                    <a:pt x="6872" y="1"/>
                  </a:cubicBezTo>
                  <a:close/>
                </a:path>
              </a:pathLst>
            </a:custGeom>
            <a:solidFill>
              <a:srgbClr val="3047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4" name="Google Shape;6134;p653"/>
            <p:cNvSpPr/>
            <p:nvPr/>
          </p:nvSpPr>
          <p:spPr>
            <a:xfrm>
              <a:off x="8096344" y="1186426"/>
              <a:ext cx="351779" cy="351811"/>
            </a:xfrm>
            <a:custGeom>
              <a:avLst/>
              <a:gdLst/>
              <a:ahLst/>
              <a:cxnLst/>
              <a:rect l="l" t="t" r="r" b="b"/>
              <a:pathLst>
                <a:path w="10958" h="10959" extrusionOk="0">
                  <a:moveTo>
                    <a:pt x="5479" y="1"/>
                  </a:moveTo>
                  <a:cubicBezTo>
                    <a:pt x="2471" y="1"/>
                    <a:pt x="0" y="2439"/>
                    <a:pt x="0" y="5479"/>
                  </a:cubicBezTo>
                  <a:cubicBezTo>
                    <a:pt x="0" y="8488"/>
                    <a:pt x="2471" y="10958"/>
                    <a:pt x="5479" y="10958"/>
                  </a:cubicBezTo>
                  <a:cubicBezTo>
                    <a:pt x="8519" y="10958"/>
                    <a:pt x="10958" y="8488"/>
                    <a:pt x="10958" y="5479"/>
                  </a:cubicBezTo>
                  <a:cubicBezTo>
                    <a:pt x="10958" y="2439"/>
                    <a:pt x="8519" y="1"/>
                    <a:pt x="5479" y="1"/>
                  </a:cubicBezTo>
                  <a:close/>
                </a:path>
              </a:pathLst>
            </a:custGeom>
            <a:solidFill>
              <a:srgbClr val="E9FC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5" name="Google Shape;6135;p653"/>
            <p:cNvSpPr/>
            <p:nvPr/>
          </p:nvSpPr>
          <p:spPr>
            <a:xfrm>
              <a:off x="8106520" y="1186426"/>
              <a:ext cx="331458" cy="331458"/>
            </a:xfrm>
            <a:custGeom>
              <a:avLst/>
              <a:gdLst/>
              <a:ahLst/>
              <a:cxnLst/>
              <a:rect l="l" t="t" r="r" b="b"/>
              <a:pathLst>
                <a:path w="10325" h="10325" extrusionOk="0">
                  <a:moveTo>
                    <a:pt x="5162" y="1"/>
                  </a:moveTo>
                  <a:cubicBezTo>
                    <a:pt x="2312" y="1"/>
                    <a:pt x="0" y="2312"/>
                    <a:pt x="0" y="5163"/>
                  </a:cubicBezTo>
                  <a:cubicBezTo>
                    <a:pt x="0" y="8013"/>
                    <a:pt x="2312" y="10325"/>
                    <a:pt x="5162" y="10325"/>
                  </a:cubicBezTo>
                  <a:cubicBezTo>
                    <a:pt x="8012" y="10325"/>
                    <a:pt x="10324" y="8013"/>
                    <a:pt x="10324" y="5163"/>
                  </a:cubicBezTo>
                  <a:cubicBezTo>
                    <a:pt x="10324" y="2312"/>
                    <a:pt x="8012" y="1"/>
                    <a:pt x="51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6" name="Google Shape;6136;p653"/>
            <p:cNvSpPr/>
            <p:nvPr/>
          </p:nvSpPr>
          <p:spPr>
            <a:xfrm>
              <a:off x="8272233" y="1278656"/>
              <a:ext cx="108795" cy="109373"/>
            </a:xfrm>
            <a:custGeom>
              <a:avLst/>
              <a:gdLst/>
              <a:ahLst/>
              <a:cxnLst/>
              <a:rect l="l" t="t" r="r" b="b"/>
              <a:pathLst>
                <a:path w="3389" h="3407" extrusionOk="0">
                  <a:moveTo>
                    <a:pt x="3269" y="1"/>
                  </a:moveTo>
                  <a:cubicBezTo>
                    <a:pt x="3101" y="1"/>
                    <a:pt x="2353" y="669"/>
                    <a:pt x="1520" y="1561"/>
                  </a:cubicBezTo>
                  <a:cubicBezTo>
                    <a:pt x="634" y="2480"/>
                    <a:pt x="0" y="3303"/>
                    <a:pt x="95" y="3398"/>
                  </a:cubicBezTo>
                  <a:cubicBezTo>
                    <a:pt x="101" y="3404"/>
                    <a:pt x="110" y="3407"/>
                    <a:pt x="120" y="3407"/>
                  </a:cubicBezTo>
                  <a:cubicBezTo>
                    <a:pt x="288" y="3407"/>
                    <a:pt x="1036" y="2740"/>
                    <a:pt x="1869" y="1878"/>
                  </a:cubicBezTo>
                  <a:cubicBezTo>
                    <a:pt x="2755" y="928"/>
                    <a:pt x="3389" y="104"/>
                    <a:pt x="3294" y="9"/>
                  </a:cubicBezTo>
                  <a:cubicBezTo>
                    <a:pt x="3288" y="4"/>
                    <a:pt x="3280" y="1"/>
                    <a:pt x="3269" y="1"/>
                  </a:cubicBezTo>
                  <a:close/>
                </a:path>
              </a:pathLst>
            </a:custGeom>
            <a:solidFill>
              <a:srgbClr val="263C4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7" name="Google Shape;6137;p653"/>
            <p:cNvSpPr/>
            <p:nvPr/>
          </p:nvSpPr>
          <p:spPr>
            <a:xfrm>
              <a:off x="8164465" y="1284756"/>
              <a:ext cx="113900" cy="103306"/>
            </a:xfrm>
            <a:custGeom>
              <a:avLst/>
              <a:gdLst/>
              <a:ahLst/>
              <a:cxnLst/>
              <a:rect l="l" t="t" r="r" b="b"/>
              <a:pathLst>
                <a:path w="3548" h="3218" extrusionOk="0">
                  <a:moveTo>
                    <a:pt x="92" y="0"/>
                  </a:moveTo>
                  <a:cubicBezTo>
                    <a:pt x="80" y="0"/>
                    <a:pt x="70" y="3"/>
                    <a:pt x="64" y="9"/>
                  </a:cubicBezTo>
                  <a:cubicBezTo>
                    <a:pt x="0" y="104"/>
                    <a:pt x="665" y="896"/>
                    <a:pt x="1615" y="1783"/>
                  </a:cubicBezTo>
                  <a:cubicBezTo>
                    <a:pt x="2473" y="2611"/>
                    <a:pt x="3247" y="3217"/>
                    <a:pt x="3424" y="3217"/>
                  </a:cubicBezTo>
                  <a:cubicBezTo>
                    <a:pt x="3436" y="3217"/>
                    <a:pt x="3446" y="3214"/>
                    <a:pt x="3452" y="3208"/>
                  </a:cubicBezTo>
                  <a:cubicBezTo>
                    <a:pt x="3547" y="3113"/>
                    <a:pt x="2851" y="2321"/>
                    <a:pt x="1932" y="1435"/>
                  </a:cubicBezTo>
                  <a:cubicBezTo>
                    <a:pt x="1045" y="607"/>
                    <a:pt x="269" y="0"/>
                    <a:pt x="92" y="0"/>
                  </a:cubicBezTo>
                  <a:close/>
                </a:path>
              </a:pathLst>
            </a:custGeom>
            <a:solidFill>
              <a:srgbClr val="263C4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8" name="Google Shape;6138;p653"/>
            <p:cNvSpPr/>
            <p:nvPr/>
          </p:nvSpPr>
          <p:spPr>
            <a:xfrm>
              <a:off x="8267129" y="1501576"/>
              <a:ext cx="11236" cy="55955"/>
            </a:xfrm>
            <a:custGeom>
              <a:avLst/>
              <a:gdLst/>
              <a:ahLst/>
              <a:cxnLst/>
              <a:rect l="l" t="t" r="r" b="b"/>
              <a:pathLst>
                <a:path w="350" h="1743" extrusionOk="0">
                  <a:moveTo>
                    <a:pt x="159" y="1"/>
                  </a:moveTo>
                  <a:cubicBezTo>
                    <a:pt x="64" y="1"/>
                    <a:pt x="1" y="413"/>
                    <a:pt x="1" y="888"/>
                  </a:cubicBezTo>
                  <a:cubicBezTo>
                    <a:pt x="1" y="1363"/>
                    <a:pt x="64" y="1743"/>
                    <a:pt x="159" y="1743"/>
                  </a:cubicBezTo>
                  <a:cubicBezTo>
                    <a:pt x="254" y="1743"/>
                    <a:pt x="349" y="1363"/>
                    <a:pt x="349" y="888"/>
                  </a:cubicBezTo>
                  <a:cubicBezTo>
                    <a:pt x="349" y="413"/>
                    <a:pt x="254" y="1"/>
                    <a:pt x="159" y="1"/>
                  </a:cubicBezTo>
                  <a:close/>
                </a:path>
              </a:pathLst>
            </a:custGeom>
            <a:solidFill>
              <a:srgbClr val="263C4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39" name="Google Shape;6139;p653"/>
            <p:cNvSpPr/>
            <p:nvPr/>
          </p:nvSpPr>
          <p:spPr>
            <a:xfrm>
              <a:off x="8267129" y="1166105"/>
              <a:ext cx="11236" cy="55955"/>
            </a:xfrm>
            <a:custGeom>
              <a:avLst/>
              <a:gdLst/>
              <a:ahLst/>
              <a:cxnLst/>
              <a:rect l="l" t="t" r="r" b="b"/>
              <a:pathLst>
                <a:path w="350" h="1743" extrusionOk="0">
                  <a:moveTo>
                    <a:pt x="159" y="0"/>
                  </a:moveTo>
                  <a:cubicBezTo>
                    <a:pt x="64" y="0"/>
                    <a:pt x="1" y="380"/>
                    <a:pt x="1" y="887"/>
                  </a:cubicBezTo>
                  <a:cubicBezTo>
                    <a:pt x="1" y="1362"/>
                    <a:pt x="64" y="1742"/>
                    <a:pt x="159" y="1742"/>
                  </a:cubicBezTo>
                  <a:cubicBezTo>
                    <a:pt x="254" y="1742"/>
                    <a:pt x="349" y="1362"/>
                    <a:pt x="349" y="887"/>
                  </a:cubicBezTo>
                  <a:cubicBezTo>
                    <a:pt x="349" y="380"/>
                    <a:pt x="254" y="0"/>
                    <a:pt x="159" y="0"/>
                  </a:cubicBezTo>
                  <a:close/>
                </a:path>
              </a:pathLst>
            </a:custGeom>
            <a:solidFill>
              <a:srgbClr val="263C4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0" name="Google Shape;6140;p653"/>
            <p:cNvSpPr/>
            <p:nvPr/>
          </p:nvSpPr>
          <p:spPr>
            <a:xfrm>
              <a:off x="8412521" y="1356216"/>
              <a:ext cx="55955" cy="11204"/>
            </a:xfrm>
            <a:custGeom>
              <a:avLst/>
              <a:gdLst/>
              <a:ahLst/>
              <a:cxnLst/>
              <a:rect l="l" t="t" r="r" b="b"/>
              <a:pathLst>
                <a:path w="1743" h="349" extrusionOk="0">
                  <a:moveTo>
                    <a:pt x="856" y="0"/>
                  </a:moveTo>
                  <a:cubicBezTo>
                    <a:pt x="381" y="0"/>
                    <a:pt x="1" y="95"/>
                    <a:pt x="1" y="190"/>
                  </a:cubicBezTo>
                  <a:cubicBezTo>
                    <a:pt x="1" y="285"/>
                    <a:pt x="381" y="349"/>
                    <a:pt x="856" y="349"/>
                  </a:cubicBezTo>
                  <a:cubicBezTo>
                    <a:pt x="1362" y="349"/>
                    <a:pt x="1742" y="285"/>
                    <a:pt x="1742" y="190"/>
                  </a:cubicBezTo>
                  <a:cubicBezTo>
                    <a:pt x="1742" y="95"/>
                    <a:pt x="1362" y="0"/>
                    <a:pt x="856" y="0"/>
                  </a:cubicBezTo>
                  <a:close/>
                </a:path>
              </a:pathLst>
            </a:custGeom>
            <a:solidFill>
              <a:srgbClr val="263C4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1" name="Google Shape;6141;p653"/>
            <p:cNvSpPr/>
            <p:nvPr/>
          </p:nvSpPr>
          <p:spPr>
            <a:xfrm>
              <a:off x="8077018" y="1356216"/>
              <a:ext cx="55955" cy="11204"/>
            </a:xfrm>
            <a:custGeom>
              <a:avLst/>
              <a:gdLst/>
              <a:ahLst/>
              <a:cxnLst/>
              <a:rect l="l" t="t" r="r" b="b"/>
              <a:pathLst>
                <a:path w="1743" h="349" extrusionOk="0">
                  <a:moveTo>
                    <a:pt x="856" y="0"/>
                  </a:moveTo>
                  <a:cubicBezTo>
                    <a:pt x="381" y="0"/>
                    <a:pt x="1" y="95"/>
                    <a:pt x="1" y="190"/>
                  </a:cubicBezTo>
                  <a:cubicBezTo>
                    <a:pt x="1" y="285"/>
                    <a:pt x="381" y="349"/>
                    <a:pt x="856" y="349"/>
                  </a:cubicBezTo>
                  <a:cubicBezTo>
                    <a:pt x="1363" y="349"/>
                    <a:pt x="1743" y="285"/>
                    <a:pt x="1743" y="190"/>
                  </a:cubicBezTo>
                  <a:cubicBezTo>
                    <a:pt x="1743" y="95"/>
                    <a:pt x="1331" y="0"/>
                    <a:pt x="856" y="0"/>
                  </a:cubicBezTo>
                  <a:close/>
                </a:path>
              </a:pathLst>
            </a:custGeom>
            <a:solidFill>
              <a:srgbClr val="263C4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2" name="Google Shape;6142;p653"/>
            <p:cNvSpPr/>
            <p:nvPr/>
          </p:nvSpPr>
          <p:spPr>
            <a:xfrm>
              <a:off x="8382024" y="1473711"/>
              <a:ext cx="34606" cy="31075"/>
            </a:xfrm>
            <a:custGeom>
              <a:avLst/>
              <a:gdLst/>
              <a:ahLst/>
              <a:cxnLst/>
              <a:rect l="l" t="t" r="r" b="b"/>
              <a:pathLst>
                <a:path w="1078" h="968" extrusionOk="0">
                  <a:moveTo>
                    <a:pt x="104" y="0"/>
                  </a:moveTo>
                  <a:cubicBezTo>
                    <a:pt x="87" y="0"/>
                    <a:pt x="73" y="5"/>
                    <a:pt x="64" y="14"/>
                  </a:cubicBezTo>
                  <a:cubicBezTo>
                    <a:pt x="0" y="46"/>
                    <a:pt x="190" y="299"/>
                    <a:pt x="444" y="584"/>
                  </a:cubicBezTo>
                  <a:cubicBezTo>
                    <a:pt x="705" y="816"/>
                    <a:pt x="939" y="968"/>
                    <a:pt x="1001" y="968"/>
                  </a:cubicBezTo>
                  <a:cubicBezTo>
                    <a:pt x="1007" y="968"/>
                    <a:pt x="1011" y="967"/>
                    <a:pt x="1014" y="964"/>
                  </a:cubicBezTo>
                  <a:cubicBezTo>
                    <a:pt x="1077" y="901"/>
                    <a:pt x="887" y="647"/>
                    <a:pt x="634" y="394"/>
                  </a:cubicBezTo>
                  <a:cubicBezTo>
                    <a:pt x="418" y="151"/>
                    <a:pt x="202" y="0"/>
                    <a:pt x="104" y="0"/>
                  </a:cubicBezTo>
                  <a:close/>
                </a:path>
              </a:pathLst>
            </a:custGeom>
            <a:solidFill>
              <a:srgbClr val="16275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3" name="Google Shape;6143;p653"/>
            <p:cNvSpPr/>
            <p:nvPr/>
          </p:nvSpPr>
          <p:spPr>
            <a:xfrm>
              <a:off x="8128863" y="1219587"/>
              <a:ext cx="33579" cy="31332"/>
            </a:xfrm>
            <a:custGeom>
              <a:avLst/>
              <a:gdLst/>
              <a:ahLst/>
              <a:cxnLst/>
              <a:rect l="l" t="t" r="r" b="b"/>
              <a:pathLst>
                <a:path w="1046" h="976" extrusionOk="0">
                  <a:moveTo>
                    <a:pt x="67" y="0"/>
                  </a:moveTo>
                  <a:cubicBezTo>
                    <a:pt x="52" y="0"/>
                    <a:pt x="41" y="4"/>
                    <a:pt x="33" y="13"/>
                  </a:cubicBezTo>
                  <a:cubicBezTo>
                    <a:pt x="1" y="76"/>
                    <a:pt x="159" y="329"/>
                    <a:pt x="444" y="583"/>
                  </a:cubicBezTo>
                  <a:cubicBezTo>
                    <a:pt x="664" y="803"/>
                    <a:pt x="884" y="975"/>
                    <a:pt x="980" y="975"/>
                  </a:cubicBezTo>
                  <a:cubicBezTo>
                    <a:pt x="994" y="975"/>
                    <a:pt x="1006" y="971"/>
                    <a:pt x="1014" y="963"/>
                  </a:cubicBezTo>
                  <a:cubicBezTo>
                    <a:pt x="1046" y="899"/>
                    <a:pt x="888" y="646"/>
                    <a:pt x="603" y="393"/>
                  </a:cubicBezTo>
                  <a:cubicBezTo>
                    <a:pt x="383" y="173"/>
                    <a:pt x="163" y="0"/>
                    <a:pt x="67" y="0"/>
                  </a:cubicBezTo>
                  <a:close/>
                </a:path>
              </a:pathLst>
            </a:custGeom>
            <a:solidFill>
              <a:srgbClr val="263C4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4" name="Google Shape;6144;p653"/>
            <p:cNvSpPr/>
            <p:nvPr/>
          </p:nvSpPr>
          <p:spPr>
            <a:xfrm>
              <a:off x="8382024" y="1219587"/>
              <a:ext cx="34606" cy="31332"/>
            </a:xfrm>
            <a:custGeom>
              <a:avLst/>
              <a:gdLst/>
              <a:ahLst/>
              <a:cxnLst/>
              <a:rect l="l" t="t" r="r" b="b"/>
              <a:pathLst>
                <a:path w="1078" h="976" extrusionOk="0">
                  <a:moveTo>
                    <a:pt x="989" y="0"/>
                  </a:moveTo>
                  <a:cubicBezTo>
                    <a:pt x="908" y="0"/>
                    <a:pt x="664" y="173"/>
                    <a:pt x="444" y="393"/>
                  </a:cubicBezTo>
                  <a:cubicBezTo>
                    <a:pt x="190" y="646"/>
                    <a:pt x="0" y="899"/>
                    <a:pt x="64" y="963"/>
                  </a:cubicBezTo>
                  <a:cubicBezTo>
                    <a:pt x="72" y="971"/>
                    <a:pt x="84" y="975"/>
                    <a:pt x="98" y="975"/>
                  </a:cubicBezTo>
                  <a:cubicBezTo>
                    <a:pt x="194" y="975"/>
                    <a:pt x="414" y="803"/>
                    <a:pt x="634" y="583"/>
                  </a:cubicBezTo>
                  <a:cubicBezTo>
                    <a:pt x="887" y="329"/>
                    <a:pt x="1077" y="76"/>
                    <a:pt x="1014" y="13"/>
                  </a:cubicBezTo>
                  <a:cubicBezTo>
                    <a:pt x="1010" y="4"/>
                    <a:pt x="1001" y="0"/>
                    <a:pt x="989" y="0"/>
                  </a:cubicBezTo>
                  <a:close/>
                </a:path>
              </a:pathLst>
            </a:custGeom>
            <a:solidFill>
              <a:srgbClr val="263C4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5" name="Google Shape;6145;p653"/>
            <p:cNvSpPr/>
            <p:nvPr/>
          </p:nvSpPr>
          <p:spPr>
            <a:xfrm>
              <a:off x="8128863" y="1473711"/>
              <a:ext cx="33579" cy="31075"/>
            </a:xfrm>
            <a:custGeom>
              <a:avLst/>
              <a:gdLst/>
              <a:ahLst/>
              <a:cxnLst/>
              <a:rect l="l" t="t" r="r" b="b"/>
              <a:pathLst>
                <a:path w="1046" h="968" extrusionOk="0">
                  <a:moveTo>
                    <a:pt x="974" y="0"/>
                  </a:moveTo>
                  <a:cubicBezTo>
                    <a:pt x="876" y="0"/>
                    <a:pt x="660" y="151"/>
                    <a:pt x="444" y="394"/>
                  </a:cubicBezTo>
                  <a:cubicBezTo>
                    <a:pt x="159" y="647"/>
                    <a:pt x="1" y="901"/>
                    <a:pt x="33" y="964"/>
                  </a:cubicBezTo>
                  <a:cubicBezTo>
                    <a:pt x="38" y="967"/>
                    <a:pt x="45" y="968"/>
                    <a:pt x="53" y="968"/>
                  </a:cubicBezTo>
                  <a:cubicBezTo>
                    <a:pt x="139" y="968"/>
                    <a:pt x="374" y="816"/>
                    <a:pt x="634" y="584"/>
                  </a:cubicBezTo>
                  <a:cubicBezTo>
                    <a:pt x="888" y="299"/>
                    <a:pt x="1046" y="46"/>
                    <a:pt x="1014" y="14"/>
                  </a:cubicBezTo>
                  <a:cubicBezTo>
                    <a:pt x="1005" y="5"/>
                    <a:pt x="991" y="0"/>
                    <a:pt x="974" y="0"/>
                  </a:cubicBezTo>
                  <a:close/>
                </a:path>
              </a:pathLst>
            </a:custGeom>
            <a:solidFill>
              <a:srgbClr val="263C4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6" name="Google Shape;6146;p653"/>
            <p:cNvSpPr/>
            <p:nvPr/>
          </p:nvSpPr>
          <p:spPr>
            <a:xfrm>
              <a:off x="8331205" y="1457884"/>
              <a:ext cx="166740" cy="166740"/>
            </a:xfrm>
            <a:custGeom>
              <a:avLst/>
              <a:gdLst/>
              <a:ahLst/>
              <a:cxnLst/>
              <a:rect l="l" t="t" r="r" b="b"/>
              <a:pathLst>
                <a:path w="5194" h="5194" extrusionOk="0">
                  <a:moveTo>
                    <a:pt x="2597" y="0"/>
                  </a:moveTo>
                  <a:cubicBezTo>
                    <a:pt x="1140" y="0"/>
                    <a:pt x="0" y="1172"/>
                    <a:pt x="0" y="2597"/>
                  </a:cubicBezTo>
                  <a:cubicBezTo>
                    <a:pt x="0" y="4054"/>
                    <a:pt x="1140" y="5194"/>
                    <a:pt x="2597" y="5194"/>
                  </a:cubicBezTo>
                  <a:cubicBezTo>
                    <a:pt x="4022" y="5194"/>
                    <a:pt x="5194" y="4054"/>
                    <a:pt x="5194" y="2597"/>
                  </a:cubicBezTo>
                  <a:cubicBezTo>
                    <a:pt x="5194" y="1172"/>
                    <a:pt x="4022" y="0"/>
                    <a:pt x="2597" y="0"/>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7" name="Google Shape;6147;p653"/>
            <p:cNvSpPr/>
            <p:nvPr/>
          </p:nvSpPr>
          <p:spPr>
            <a:xfrm>
              <a:off x="8344400" y="1471078"/>
              <a:ext cx="140352" cy="140352"/>
            </a:xfrm>
            <a:custGeom>
              <a:avLst/>
              <a:gdLst/>
              <a:ahLst/>
              <a:cxnLst/>
              <a:rect l="l" t="t" r="r" b="b"/>
              <a:pathLst>
                <a:path w="4372" h="4372" extrusionOk="0">
                  <a:moveTo>
                    <a:pt x="2186" y="1"/>
                  </a:moveTo>
                  <a:cubicBezTo>
                    <a:pt x="951" y="1"/>
                    <a:pt x="1" y="983"/>
                    <a:pt x="1" y="2186"/>
                  </a:cubicBezTo>
                  <a:cubicBezTo>
                    <a:pt x="1" y="3389"/>
                    <a:pt x="951" y="4371"/>
                    <a:pt x="2186" y="4371"/>
                  </a:cubicBezTo>
                  <a:cubicBezTo>
                    <a:pt x="3389" y="4371"/>
                    <a:pt x="4371" y="3389"/>
                    <a:pt x="4371" y="2186"/>
                  </a:cubicBezTo>
                  <a:cubicBezTo>
                    <a:pt x="4371" y="983"/>
                    <a:pt x="3389" y="1"/>
                    <a:pt x="2186" y="1"/>
                  </a:cubicBez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8" name="Google Shape;6148;p653"/>
            <p:cNvSpPr/>
            <p:nvPr/>
          </p:nvSpPr>
          <p:spPr>
            <a:xfrm>
              <a:off x="8353549" y="1481255"/>
              <a:ext cx="121026" cy="121026"/>
            </a:xfrm>
            <a:custGeom>
              <a:avLst/>
              <a:gdLst/>
              <a:ahLst/>
              <a:cxnLst/>
              <a:rect l="l" t="t" r="r" b="b"/>
              <a:pathLst>
                <a:path w="3770" h="3770" extrusionOk="0">
                  <a:moveTo>
                    <a:pt x="1901" y="1"/>
                  </a:moveTo>
                  <a:cubicBezTo>
                    <a:pt x="856" y="1"/>
                    <a:pt x="1" y="856"/>
                    <a:pt x="1" y="1869"/>
                  </a:cubicBezTo>
                  <a:cubicBezTo>
                    <a:pt x="1" y="2914"/>
                    <a:pt x="856" y="3769"/>
                    <a:pt x="1901" y="3769"/>
                  </a:cubicBezTo>
                  <a:cubicBezTo>
                    <a:pt x="2914" y="3769"/>
                    <a:pt x="3769" y="2914"/>
                    <a:pt x="3769" y="1869"/>
                  </a:cubicBezTo>
                  <a:cubicBezTo>
                    <a:pt x="3769" y="856"/>
                    <a:pt x="2914" y="1"/>
                    <a:pt x="1901" y="1"/>
                  </a:cubicBezTo>
                  <a:close/>
                </a:path>
              </a:pathLst>
            </a:custGeom>
            <a:solidFill>
              <a:srgbClr val="F2A36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49" name="Google Shape;6149;p653"/>
            <p:cNvSpPr/>
            <p:nvPr/>
          </p:nvSpPr>
          <p:spPr>
            <a:xfrm>
              <a:off x="8390146" y="1493454"/>
              <a:ext cx="47833" cy="95601"/>
            </a:xfrm>
            <a:custGeom>
              <a:avLst/>
              <a:gdLst/>
              <a:ahLst/>
              <a:cxnLst/>
              <a:rect l="l" t="t" r="r" b="b"/>
              <a:pathLst>
                <a:path w="1490" h="2978" extrusionOk="0">
                  <a:moveTo>
                    <a:pt x="698" y="666"/>
                  </a:moveTo>
                  <a:lnTo>
                    <a:pt x="698" y="1204"/>
                  </a:lnTo>
                  <a:cubicBezTo>
                    <a:pt x="634" y="1172"/>
                    <a:pt x="571" y="1141"/>
                    <a:pt x="508" y="1077"/>
                  </a:cubicBezTo>
                  <a:cubicBezTo>
                    <a:pt x="476" y="1046"/>
                    <a:pt x="444" y="982"/>
                    <a:pt x="444" y="919"/>
                  </a:cubicBezTo>
                  <a:cubicBezTo>
                    <a:pt x="444" y="856"/>
                    <a:pt x="476" y="792"/>
                    <a:pt x="508" y="761"/>
                  </a:cubicBezTo>
                  <a:cubicBezTo>
                    <a:pt x="539" y="697"/>
                    <a:pt x="603" y="666"/>
                    <a:pt x="698" y="666"/>
                  </a:cubicBezTo>
                  <a:close/>
                  <a:moveTo>
                    <a:pt x="761" y="1742"/>
                  </a:moveTo>
                  <a:cubicBezTo>
                    <a:pt x="856" y="1774"/>
                    <a:pt x="919" y="1806"/>
                    <a:pt x="983" y="1869"/>
                  </a:cubicBezTo>
                  <a:cubicBezTo>
                    <a:pt x="1014" y="1901"/>
                    <a:pt x="1046" y="1964"/>
                    <a:pt x="1046" y="2027"/>
                  </a:cubicBezTo>
                  <a:cubicBezTo>
                    <a:pt x="1046" y="2091"/>
                    <a:pt x="1046" y="2186"/>
                    <a:pt x="983" y="2217"/>
                  </a:cubicBezTo>
                  <a:cubicBezTo>
                    <a:pt x="919" y="2281"/>
                    <a:pt x="856" y="2281"/>
                    <a:pt x="761" y="2312"/>
                  </a:cubicBezTo>
                  <a:lnTo>
                    <a:pt x="761" y="1742"/>
                  </a:lnTo>
                  <a:close/>
                  <a:moveTo>
                    <a:pt x="571" y="1"/>
                  </a:moveTo>
                  <a:lnTo>
                    <a:pt x="571" y="317"/>
                  </a:lnTo>
                  <a:cubicBezTo>
                    <a:pt x="413" y="349"/>
                    <a:pt x="254" y="412"/>
                    <a:pt x="159" y="507"/>
                  </a:cubicBezTo>
                  <a:cubicBezTo>
                    <a:pt x="64" y="634"/>
                    <a:pt x="1" y="761"/>
                    <a:pt x="1" y="951"/>
                  </a:cubicBezTo>
                  <a:cubicBezTo>
                    <a:pt x="1" y="1046"/>
                    <a:pt x="33" y="1141"/>
                    <a:pt x="64" y="1204"/>
                  </a:cubicBezTo>
                  <a:cubicBezTo>
                    <a:pt x="96" y="1299"/>
                    <a:pt x="128" y="1362"/>
                    <a:pt x="191" y="1394"/>
                  </a:cubicBezTo>
                  <a:cubicBezTo>
                    <a:pt x="254" y="1457"/>
                    <a:pt x="318" y="1521"/>
                    <a:pt x="381" y="1552"/>
                  </a:cubicBezTo>
                  <a:cubicBezTo>
                    <a:pt x="444" y="1584"/>
                    <a:pt x="508" y="1616"/>
                    <a:pt x="571" y="1647"/>
                  </a:cubicBezTo>
                  <a:lnTo>
                    <a:pt x="571" y="2312"/>
                  </a:lnTo>
                  <a:cubicBezTo>
                    <a:pt x="476" y="2312"/>
                    <a:pt x="381" y="2281"/>
                    <a:pt x="318" y="2281"/>
                  </a:cubicBezTo>
                  <a:cubicBezTo>
                    <a:pt x="254" y="2249"/>
                    <a:pt x="191" y="2217"/>
                    <a:pt x="159" y="2186"/>
                  </a:cubicBezTo>
                  <a:lnTo>
                    <a:pt x="33" y="2566"/>
                  </a:lnTo>
                  <a:cubicBezTo>
                    <a:pt x="64" y="2597"/>
                    <a:pt x="159" y="2629"/>
                    <a:pt x="254" y="2661"/>
                  </a:cubicBezTo>
                  <a:cubicBezTo>
                    <a:pt x="349" y="2661"/>
                    <a:pt x="444" y="2692"/>
                    <a:pt x="571" y="2692"/>
                  </a:cubicBezTo>
                  <a:lnTo>
                    <a:pt x="571" y="2977"/>
                  </a:lnTo>
                  <a:lnTo>
                    <a:pt x="919" y="2977"/>
                  </a:lnTo>
                  <a:lnTo>
                    <a:pt x="919" y="2661"/>
                  </a:lnTo>
                  <a:cubicBezTo>
                    <a:pt x="1078" y="2629"/>
                    <a:pt x="1236" y="2566"/>
                    <a:pt x="1331" y="2439"/>
                  </a:cubicBezTo>
                  <a:cubicBezTo>
                    <a:pt x="1426" y="2344"/>
                    <a:pt x="1489" y="2186"/>
                    <a:pt x="1489" y="1964"/>
                  </a:cubicBezTo>
                  <a:cubicBezTo>
                    <a:pt x="1489" y="1869"/>
                    <a:pt x="1458" y="1774"/>
                    <a:pt x="1426" y="1711"/>
                  </a:cubicBezTo>
                  <a:cubicBezTo>
                    <a:pt x="1394" y="1647"/>
                    <a:pt x="1363" y="1584"/>
                    <a:pt x="1299" y="1521"/>
                  </a:cubicBezTo>
                  <a:cubicBezTo>
                    <a:pt x="1236" y="1489"/>
                    <a:pt x="1173" y="1426"/>
                    <a:pt x="1109" y="1394"/>
                  </a:cubicBezTo>
                  <a:cubicBezTo>
                    <a:pt x="1046" y="1362"/>
                    <a:pt x="983" y="1331"/>
                    <a:pt x="919" y="1299"/>
                  </a:cubicBezTo>
                  <a:lnTo>
                    <a:pt x="919" y="666"/>
                  </a:lnTo>
                  <a:cubicBezTo>
                    <a:pt x="983" y="666"/>
                    <a:pt x="1046" y="697"/>
                    <a:pt x="1109" y="697"/>
                  </a:cubicBezTo>
                  <a:cubicBezTo>
                    <a:pt x="1173" y="729"/>
                    <a:pt x="1204" y="761"/>
                    <a:pt x="1236" y="761"/>
                  </a:cubicBezTo>
                  <a:lnTo>
                    <a:pt x="1363" y="412"/>
                  </a:lnTo>
                  <a:cubicBezTo>
                    <a:pt x="1299" y="381"/>
                    <a:pt x="1236" y="349"/>
                    <a:pt x="1173" y="349"/>
                  </a:cubicBezTo>
                  <a:cubicBezTo>
                    <a:pt x="1078" y="317"/>
                    <a:pt x="1014" y="317"/>
                    <a:pt x="919" y="286"/>
                  </a:cubicBezTo>
                  <a:lnTo>
                    <a:pt x="919" y="1"/>
                  </a:lnTo>
                  <a:close/>
                </a:path>
              </a:pathLst>
            </a:custGeom>
            <a:solidFill>
              <a:srgbClr val="DD915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0" name="Google Shape;6150;p653"/>
            <p:cNvSpPr/>
            <p:nvPr/>
          </p:nvSpPr>
          <p:spPr>
            <a:xfrm>
              <a:off x="7995702" y="1474128"/>
              <a:ext cx="16276" cy="16308"/>
            </a:xfrm>
            <a:custGeom>
              <a:avLst/>
              <a:gdLst/>
              <a:ahLst/>
              <a:cxnLst/>
              <a:rect l="l" t="t" r="r" b="b"/>
              <a:pathLst>
                <a:path w="507" h="508" extrusionOk="0">
                  <a:moveTo>
                    <a:pt x="95" y="1"/>
                  </a:moveTo>
                  <a:cubicBezTo>
                    <a:pt x="32" y="1"/>
                    <a:pt x="0" y="33"/>
                    <a:pt x="0" y="96"/>
                  </a:cubicBezTo>
                  <a:lnTo>
                    <a:pt x="0" y="381"/>
                  </a:lnTo>
                  <a:cubicBezTo>
                    <a:pt x="0" y="444"/>
                    <a:pt x="0" y="508"/>
                    <a:pt x="64" y="508"/>
                  </a:cubicBezTo>
                  <a:lnTo>
                    <a:pt x="444" y="508"/>
                  </a:lnTo>
                  <a:cubicBezTo>
                    <a:pt x="475" y="508"/>
                    <a:pt x="507" y="476"/>
                    <a:pt x="507" y="413"/>
                  </a:cubicBezTo>
                  <a:lnTo>
                    <a:pt x="507" y="128"/>
                  </a:lnTo>
                  <a:cubicBezTo>
                    <a:pt x="507" y="64"/>
                    <a:pt x="507" y="33"/>
                    <a:pt x="444" y="33"/>
                  </a:cubicBezTo>
                  <a:lnTo>
                    <a:pt x="9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1" name="Google Shape;6151;p653"/>
            <p:cNvSpPr/>
            <p:nvPr/>
          </p:nvSpPr>
          <p:spPr>
            <a:xfrm>
              <a:off x="7989603" y="1577851"/>
              <a:ext cx="17303" cy="16276"/>
            </a:xfrm>
            <a:custGeom>
              <a:avLst/>
              <a:gdLst/>
              <a:ahLst/>
              <a:cxnLst/>
              <a:rect l="l" t="t" r="r" b="b"/>
              <a:pathLst>
                <a:path w="539" h="507" extrusionOk="0">
                  <a:moveTo>
                    <a:pt x="95" y="0"/>
                  </a:moveTo>
                  <a:cubicBezTo>
                    <a:pt x="64" y="0"/>
                    <a:pt x="32" y="32"/>
                    <a:pt x="32" y="95"/>
                  </a:cubicBezTo>
                  <a:lnTo>
                    <a:pt x="32" y="380"/>
                  </a:lnTo>
                  <a:cubicBezTo>
                    <a:pt x="0" y="443"/>
                    <a:pt x="32" y="475"/>
                    <a:pt x="95" y="475"/>
                  </a:cubicBezTo>
                  <a:lnTo>
                    <a:pt x="444" y="507"/>
                  </a:lnTo>
                  <a:cubicBezTo>
                    <a:pt x="507" y="507"/>
                    <a:pt x="539" y="475"/>
                    <a:pt x="539" y="412"/>
                  </a:cubicBezTo>
                  <a:lnTo>
                    <a:pt x="539" y="127"/>
                  </a:lnTo>
                  <a:cubicBezTo>
                    <a:pt x="539" y="63"/>
                    <a:pt x="507" y="32"/>
                    <a:pt x="475" y="32"/>
                  </a:cubicBezTo>
                  <a:lnTo>
                    <a:pt x="9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2" name="Google Shape;6152;p653"/>
            <p:cNvSpPr/>
            <p:nvPr/>
          </p:nvSpPr>
          <p:spPr>
            <a:xfrm>
              <a:off x="7967227" y="1477820"/>
              <a:ext cx="20353" cy="20160"/>
            </a:xfrm>
            <a:custGeom>
              <a:avLst/>
              <a:gdLst/>
              <a:ahLst/>
              <a:cxnLst/>
              <a:rect l="l" t="t" r="r" b="b"/>
              <a:pathLst>
                <a:path w="634" h="628" extrusionOk="0">
                  <a:moveTo>
                    <a:pt x="411" y="0"/>
                  </a:moveTo>
                  <a:cubicBezTo>
                    <a:pt x="400" y="0"/>
                    <a:pt x="389" y="4"/>
                    <a:pt x="381" y="13"/>
                  </a:cubicBezTo>
                  <a:lnTo>
                    <a:pt x="32" y="171"/>
                  </a:lnTo>
                  <a:cubicBezTo>
                    <a:pt x="0" y="203"/>
                    <a:pt x="0" y="266"/>
                    <a:pt x="32" y="298"/>
                  </a:cubicBezTo>
                  <a:lnTo>
                    <a:pt x="159" y="583"/>
                  </a:lnTo>
                  <a:cubicBezTo>
                    <a:pt x="181" y="605"/>
                    <a:pt x="204" y="627"/>
                    <a:pt x="237" y="627"/>
                  </a:cubicBezTo>
                  <a:cubicBezTo>
                    <a:pt x="251" y="627"/>
                    <a:pt x="267" y="624"/>
                    <a:pt x="286" y="614"/>
                  </a:cubicBezTo>
                  <a:lnTo>
                    <a:pt x="602" y="456"/>
                  </a:lnTo>
                  <a:cubicBezTo>
                    <a:pt x="634" y="424"/>
                    <a:pt x="634" y="393"/>
                    <a:pt x="634" y="329"/>
                  </a:cubicBezTo>
                  <a:lnTo>
                    <a:pt x="476" y="76"/>
                  </a:lnTo>
                  <a:cubicBezTo>
                    <a:pt x="476" y="30"/>
                    <a:pt x="442" y="0"/>
                    <a:pt x="4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3" name="Google Shape;6153;p653"/>
            <p:cNvSpPr/>
            <p:nvPr/>
          </p:nvSpPr>
          <p:spPr>
            <a:xfrm>
              <a:off x="8014001" y="1570339"/>
              <a:ext cx="21380" cy="20160"/>
            </a:xfrm>
            <a:custGeom>
              <a:avLst/>
              <a:gdLst/>
              <a:ahLst/>
              <a:cxnLst/>
              <a:rect l="l" t="t" r="r" b="b"/>
              <a:pathLst>
                <a:path w="666" h="628" extrusionOk="0">
                  <a:moveTo>
                    <a:pt x="425" y="0"/>
                  </a:moveTo>
                  <a:cubicBezTo>
                    <a:pt x="412" y="0"/>
                    <a:pt x="397" y="4"/>
                    <a:pt x="380" y="12"/>
                  </a:cubicBezTo>
                  <a:lnTo>
                    <a:pt x="64" y="171"/>
                  </a:lnTo>
                  <a:cubicBezTo>
                    <a:pt x="32" y="202"/>
                    <a:pt x="0" y="266"/>
                    <a:pt x="32" y="297"/>
                  </a:cubicBezTo>
                  <a:lnTo>
                    <a:pt x="190" y="582"/>
                  </a:lnTo>
                  <a:cubicBezTo>
                    <a:pt x="190" y="605"/>
                    <a:pt x="222" y="627"/>
                    <a:pt x="252" y="627"/>
                  </a:cubicBezTo>
                  <a:cubicBezTo>
                    <a:pt x="264" y="627"/>
                    <a:pt x="276" y="623"/>
                    <a:pt x="285" y="614"/>
                  </a:cubicBezTo>
                  <a:lnTo>
                    <a:pt x="634" y="456"/>
                  </a:lnTo>
                  <a:cubicBezTo>
                    <a:pt x="665" y="424"/>
                    <a:pt x="665" y="392"/>
                    <a:pt x="634" y="329"/>
                  </a:cubicBezTo>
                  <a:lnTo>
                    <a:pt x="507" y="76"/>
                  </a:lnTo>
                  <a:cubicBezTo>
                    <a:pt x="484" y="29"/>
                    <a:pt x="461" y="0"/>
                    <a:pt x="4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4" name="Google Shape;6154;p653"/>
            <p:cNvSpPr/>
            <p:nvPr/>
          </p:nvSpPr>
          <p:spPr>
            <a:xfrm>
              <a:off x="7946906" y="1495733"/>
              <a:ext cx="21380" cy="20899"/>
            </a:xfrm>
            <a:custGeom>
              <a:avLst/>
              <a:gdLst/>
              <a:ahLst/>
              <a:cxnLst/>
              <a:rect l="l" t="t" r="r" b="b"/>
              <a:pathLst>
                <a:path w="666" h="651" extrusionOk="0">
                  <a:moveTo>
                    <a:pt x="285" y="1"/>
                  </a:moveTo>
                  <a:cubicBezTo>
                    <a:pt x="261" y="1"/>
                    <a:pt x="238" y="9"/>
                    <a:pt x="222" y="25"/>
                  </a:cubicBezTo>
                  <a:lnTo>
                    <a:pt x="32" y="341"/>
                  </a:lnTo>
                  <a:cubicBezTo>
                    <a:pt x="0" y="373"/>
                    <a:pt x="32" y="436"/>
                    <a:pt x="63" y="468"/>
                  </a:cubicBezTo>
                  <a:lnTo>
                    <a:pt x="317" y="626"/>
                  </a:lnTo>
                  <a:cubicBezTo>
                    <a:pt x="348" y="642"/>
                    <a:pt x="372" y="650"/>
                    <a:pt x="392" y="650"/>
                  </a:cubicBezTo>
                  <a:cubicBezTo>
                    <a:pt x="412" y="650"/>
                    <a:pt x="428" y="642"/>
                    <a:pt x="443" y="626"/>
                  </a:cubicBezTo>
                  <a:lnTo>
                    <a:pt x="633" y="310"/>
                  </a:lnTo>
                  <a:cubicBezTo>
                    <a:pt x="665" y="278"/>
                    <a:pt x="633" y="215"/>
                    <a:pt x="602" y="183"/>
                  </a:cubicBezTo>
                  <a:lnTo>
                    <a:pt x="348" y="25"/>
                  </a:lnTo>
                  <a:cubicBezTo>
                    <a:pt x="333" y="9"/>
                    <a:pt x="309" y="1"/>
                    <a:pt x="28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5" name="Google Shape;6155;p653"/>
            <p:cNvSpPr/>
            <p:nvPr/>
          </p:nvSpPr>
          <p:spPr>
            <a:xfrm>
              <a:off x="8034322" y="1552426"/>
              <a:ext cx="21380" cy="20096"/>
            </a:xfrm>
            <a:custGeom>
              <a:avLst/>
              <a:gdLst/>
              <a:ahLst/>
              <a:cxnLst/>
              <a:rect l="l" t="t" r="r" b="b"/>
              <a:pathLst>
                <a:path w="666" h="626" extrusionOk="0">
                  <a:moveTo>
                    <a:pt x="349" y="0"/>
                  </a:moveTo>
                  <a:cubicBezTo>
                    <a:pt x="286" y="0"/>
                    <a:pt x="254" y="0"/>
                    <a:pt x="222" y="32"/>
                  </a:cubicBezTo>
                  <a:lnTo>
                    <a:pt x="32" y="349"/>
                  </a:lnTo>
                  <a:cubicBezTo>
                    <a:pt x="1" y="380"/>
                    <a:pt x="32" y="412"/>
                    <a:pt x="64" y="444"/>
                  </a:cubicBezTo>
                  <a:lnTo>
                    <a:pt x="317" y="602"/>
                  </a:lnTo>
                  <a:cubicBezTo>
                    <a:pt x="333" y="618"/>
                    <a:pt x="357" y="626"/>
                    <a:pt x="381" y="626"/>
                  </a:cubicBezTo>
                  <a:cubicBezTo>
                    <a:pt x="404" y="626"/>
                    <a:pt x="428" y="618"/>
                    <a:pt x="444" y="602"/>
                  </a:cubicBezTo>
                  <a:lnTo>
                    <a:pt x="634" y="285"/>
                  </a:lnTo>
                  <a:cubicBezTo>
                    <a:pt x="666" y="254"/>
                    <a:pt x="634" y="190"/>
                    <a:pt x="602" y="190"/>
                  </a:cubicBezTo>
                  <a:lnTo>
                    <a:pt x="34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6" name="Google Shape;6156;p653"/>
            <p:cNvSpPr/>
            <p:nvPr/>
          </p:nvSpPr>
          <p:spPr>
            <a:xfrm>
              <a:off x="7940807" y="1522956"/>
              <a:ext cx="17303" cy="17303"/>
            </a:xfrm>
            <a:custGeom>
              <a:avLst/>
              <a:gdLst/>
              <a:ahLst/>
              <a:cxnLst/>
              <a:rect l="l" t="t" r="r" b="b"/>
              <a:pathLst>
                <a:path w="539" h="539" extrusionOk="0">
                  <a:moveTo>
                    <a:pt x="127" y="0"/>
                  </a:moveTo>
                  <a:cubicBezTo>
                    <a:pt x="95" y="0"/>
                    <a:pt x="32" y="32"/>
                    <a:pt x="32" y="63"/>
                  </a:cubicBezTo>
                  <a:lnTo>
                    <a:pt x="0" y="443"/>
                  </a:lnTo>
                  <a:cubicBezTo>
                    <a:pt x="0" y="475"/>
                    <a:pt x="63" y="507"/>
                    <a:pt x="95" y="507"/>
                  </a:cubicBezTo>
                  <a:lnTo>
                    <a:pt x="412" y="538"/>
                  </a:lnTo>
                  <a:cubicBezTo>
                    <a:pt x="443" y="538"/>
                    <a:pt x="507" y="507"/>
                    <a:pt x="507" y="475"/>
                  </a:cubicBezTo>
                  <a:lnTo>
                    <a:pt x="538" y="95"/>
                  </a:lnTo>
                  <a:cubicBezTo>
                    <a:pt x="538" y="63"/>
                    <a:pt x="475" y="32"/>
                    <a:pt x="443" y="32"/>
                  </a:cubicBezTo>
                  <a:lnTo>
                    <a:pt x="12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7" name="Google Shape;6157;p653"/>
            <p:cNvSpPr/>
            <p:nvPr/>
          </p:nvSpPr>
          <p:spPr>
            <a:xfrm>
              <a:off x="8044498" y="1528028"/>
              <a:ext cx="17303" cy="17303"/>
            </a:xfrm>
            <a:custGeom>
              <a:avLst/>
              <a:gdLst/>
              <a:ahLst/>
              <a:cxnLst/>
              <a:rect l="l" t="t" r="r" b="b"/>
              <a:pathLst>
                <a:path w="539" h="539" extrusionOk="0">
                  <a:moveTo>
                    <a:pt x="127" y="0"/>
                  </a:moveTo>
                  <a:cubicBezTo>
                    <a:pt x="95" y="0"/>
                    <a:pt x="32" y="32"/>
                    <a:pt x="32" y="64"/>
                  </a:cubicBezTo>
                  <a:lnTo>
                    <a:pt x="0" y="444"/>
                  </a:lnTo>
                  <a:cubicBezTo>
                    <a:pt x="0" y="475"/>
                    <a:pt x="64" y="507"/>
                    <a:pt x="95" y="539"/>
                  </a:cubicBezTo>
                  <a:lnTo>
                    <a:pt x="412" y="539"/>
                  </a:lnTo>
                  <a:cubicBezTo>
                    <a:pt x="444" y="539"/>
                    <a:pt x="507" y="507"/>
                    <a:pt x="507" y="475"/>
                  </a:cubicBezTo>
                  <a:lnTo>
                    <a:pt x="539" y="95"/>
                  </a:lnTo>
                  <a:cubicBezTo>
                    <a:pt x="539" y="64"/>
                    <a:pt x="475" y="32"/>
                    <a:pt x="444" y="32"/>
                  </a:cubicBezTo>
                  <a:lnTo>
                    <a:pt x="12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8" name="Google Shape;6158;p653"/>
            <p:cNvSpPr/>
            <p:nvPr/>
          </p:nvSpPr>
          <p:spPr>
            <a:xfrm>
              <a:off x="7944852" y="1547579"/>
              <a:ext cx="20385" cy="20128"/>
            </a:xfrm>
            <a:custGeom>
              <a:avLst/>
              <a:gdLst/>
              <a:ahLst/>
              <a:cxnLst/>
              <a:rect l="l" t="t" r="r" b="b"/>
              <a:pathLst>
                <a:path w="635" h="627" extrusionOk="0">
                  <a:moveTo>
                    <a:pt x="409" y="1"/>
                  </a:moveTo>
                  <a:cubicBezTo>
                    <a:pt x="389" y="1"/>
                    <a:pt x="365" y="9"/>
                    <a:pt x="349" y="25"/>
                  </a:cubicBezTo>
                  <a:lnTo>
                    <a:pt x="64" y="151"/>
                  </a:lnTo>
                  <a:cubicBezTo>
                    <a:pt x="32" y="183"/>
                    <a:pt x="1" y="215"/>
                    <a:pt x="1" y="278"/>
                  </a:cubicBezTo>
                  <a:lnTo>
                    <a:pt x="191" y="595"/>
                  </a:lnTo>
                  <a:cubicBezTo>
                    <a:pt x="191" y="626"/>
                    <a:pt x="254" y="626"/>
                    <a:pt x="286" y="626"/>
                  </a:cubicBezTo>
                  <a:lnTo>
                    <a:pt x="571" y="468"/>
                  </a:lnTo>
                  <a:cubicBezTo>
                    <a:pt x="602" y="468"/>
                    <a:pt x="634" y="405"/>
                    <a:pt x="634" y="373"/>
                  </a:cubicBezTo>
                  <a:lnTo>
                    <a:pt x="444" y="25"/>
                  </a:lnTo>
                  <a:cubicBezTo>
                    <a:pt x="444" y="9"/>
                    <a:pt x="428" y="1"/>
                    <a:pt x="4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59" name="Google Shape;6159;p653"/>
            <p:cNvSpPr/>
            <p:nvPr/>
          </p:nvSpPr>
          <p:spPr>
            <a:xfrm>
              <a:off x="8037371" y="1500581"/>
              <a:ext cx="20385" cy="20096"/>
            </a:xfrm>
            <a:custGeom>
              <a:avLst/>
              <a:gdLst/>
              <a:ahLst/>
              <a:cxnLst/>
              <a:rect l="l" t="t" r="r" b="b"/>
              <a:pathLst>
                <a:path w="635" h="626" extrusionOk="0">
                  <a:moveTo>
                    <a:pt x="317" y="0"/>
                  </a:moveTo>
                  <a:lnTo>
                    <a:pt x="64" y="159"/>
                  </a:lnTo>
                  <a:cubicBezTo>
                    <a:pt x="32" y="190"/>
                    <a:pt x="1" y="222"/>
                    <a:pt x="1" y="254"/>
                  </a:cubicBezTo>
                  <a:lnTo>
                    <a:pt x="191" y="602"/>
                  </a:lnTo>
                  <a:cubicBezTo>
                    <a:pt x="191" y="618"/>
                    <a:pt x="207" y="626"/>
                    <a:pt x="226" y="626"/>
                  </a:cubicBezTo>
                  <a:cubicBezTo>
                    <a:pt x="246" y="626"/>
                    <a:pt x="270" y="618"/>
                    <a:pt x="286" y="602"/>
                  </a:cubicBezTo>
                  <a:lnTo>
                    <a:pt x="571" y="475"/>
                  </a:lnTo>
                  <a:cubicBezTo>
                    <a:pt x="602" y="444"/>
                    <a:pt x="634" y="412"/>
                    <a:pt x="634" y="380"/>
                  </a:cubicBezTo>
                  <a:lnTo>
                    <a:pt x="444" y="32"/>
                  </a:lnTo>
                  <a:cubicBezTo>
                    <a:pt x="444" y="0"/>
                    <a:pt x="381" y="0"/>
                    <a:pt x="3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60" name="Google Shape;6160;p653"/>
            <p:cNvSpPr/>
            <p:nvPr/>
          </p:nvSpPr>
          <p:spPr>
            <a:xfrm>
              <a:off x="7963150" y="1567675"/>
              <a:ext cx="20385" cy="20353"/>
            </a:xfrm>
            <a:custGeom>
              <a:avLst/>
              <a:gdLst/>
              <a:ahLst/>
              <a:cxnLst/>
              <a:rect l="l" t="t" r="r" b="b"/>
              <a:pathLst>
                <a:path w="635" h="634" extrusionOk="0">
                  <a:moveTo>
                    <a:pt x="286" y="0"/>
                  </a:moveTo>
                  <a:cubicBezTo>
                    <a:pt x="254" y="0"/>
                    <a:pt x="191" y="0"/>
                    <a:pt x="191" y="64"/>
                  </a:cubicBezTo>
                  <a:lnTo>
                    <a:pt x="1" y="285"/>
                  </a:lnTo>
                  <a:cubicBezTo>
                    <a:pt x="1" y="349"/>
                    <a:pt x="1" y="380"/>
                    <a:pt x="32" y="412"/>
                  </a:cubicBezTo>
                  <a:lnTo>
                    <a:pt x="349" y="634"/>
                  </a:lnTo>
                  <a:cubicBezTo>
                    <a:pt x="349" y="634"/>
                    <a:pt x="413" y="634"/>
                    <a:pt x="444" y="570"/>
                  </a:cubicBezTo>
                  <a:lnTo>
                    <a:pt x="603" y="317"/>
                  </a:lnTo>
                  <a:cubicBezTo>
                    <a:pt x="634" y="285"/>
                    <a:pt x="634" y="222"/>
                    <a:pt x="603" y="222"/>
                  </a:cubicBezTo>
                  <a:lnTo>
                    <a:pt x="28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61" name="Google Shape;6161;p653"/>
            <p:cNvSpPr/>
            <p:nvPr/>
          </p:nvSpPr>
          <p:spPr>
            <a:xfrm>
              <a:off x="8019073" y="1480228"/>
              <a:ext cx="20353" cy="20802"/>
            </a:xfrm>
            <a:custGeom>
              <a:avLst/>
              <a:gdLst/>
              <a:ahLst/>
              <a:cxnLst/>
              <a:rect l="l" t="t" r="r" b="b"/>
              <a:pathLst>
                <a:path w="634" h="648" extrusionOk="0">
                  <a:moveTo>
                    <a:pt x="286" y="1"/>
                  </a:moveTo>
                  <a:cubicBezTo>
                    <a:pt x="254" y="1"/>
                    <a:pt x="222" y="1"/>
                    <a:pt x="191" y="64"/>
                  </a:cubicBezTo>
                  <a:lnTo>
                    <a:pt x="32" y="318"/>
                  </a:lnTo>
                  <a:cubicBezTo>
                    <a:pt x="1" y="349"/>
                    <a:pt x="1" y="413"/>
                    <a:pt x="32" y="444"/>
                  </a:cubicBezTo>
                  <a:lnTo>
                    <a:pt x="349" y="634"/>
                  </a:lnTo>
                  <a:cubicBezTo>
                    <a:pt x="358" y="644"/>
                    <a:pt x="370" y="647"/>
                    <a:pt x="383" y="647"/>
                  </a:cubicBezTo>
                  <a:cubicBezTo>
                    <a:pt x="412" y="647"/>
                    <a:pt x="444" y="625"/>
                    <a:pt x="444" y="603"/>
                  </a:cubicBezTo>
                  <a:lnTo>
                    <a:pt x="602" y="349"/>
                  </a:lnTo>
                  <a:cubicBezTo>
                    <a:pt x="634" y="286"/>
                    <a:pt x="634" y="223"/>
                    <a:pt x="602" y="223"/>
                  </a:cubicBezTo>
                  <a:lnTo>
                    <a:pt x="28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62" name="Google Shape;6162;p653"/>
            <p:cNvSpPr/>
            <p:nvPr/>
          </p:nvSpPr>
          <p:spPr>
            <a:xfrm>
              <a:off x="7949956" y="1483245"/>
              <a:ext cx="103723" cy="101765"/>
            </a:xfrm>
            <a:custGeom>
              <a:avLst/>
              <a:gdLst/>
              <a:ahLst/>
              <a:cxnLst/>
              <a:rect l="l" t="t" r="r" b="b"/>
              <a:pathLst>
                <a:path w="3231" h="3170" extrusionOk="0">
                  <a:moveTo>
                    <a:pt x="1590" y="539"/>
                  </a:moveTo>
                  <a:cubicBezTo>
                    <a:pt x="1609" y="539"/>
                    <a:pt x="1628" y="539"/>
                    <a:pt x="1647" y="540"/>
                  </a:cubicBezTo>
                  <a:cubicBezTo>
                    <a:pt x="2217" y="572"/>
                    <a:pt x="2660" y="1079"/>
                    <a:pt x="2629" y="1649"/>
                  </a:cubicBezTo>
                  <a:cubicBezTo>
                    <a:pt x="2598" y="2200"/>
                    <a:pt x="2154" y="2632"/>
                    <a:pt x="1609" y="2632"/>
                  </a:cubicBezTo>
                  <a:cubicBezTo>
                    <a:pt x="1590" y="2632"/>
                    <a:pt x="1571" y="2632"/>
                    <a:pt x="1552" y="2630"/>
                  </a:cubicBezTo>
                  <a:cubicBezTo>
                    <a:pt x="982" y="2599"/>
                    <a:pt x="538" y="2124"/>
                    <a:pt x="570" y="1522"/>
                  </a:cubicBezTo>
                  <a:cubicBezTo>
                    <a:pt x="601" y="971"/>
                    <a:pt x="1045" y="539"/>
                    <a:pt x="1590" y="539"/>
                  </a:cubicBezTo>
                  <a:close/>
                  <a:moveTo>
                    <a:pt x="1620" y="1"/>
                  </a:moveTo>
                  <a:cubicBezTo>
                    <a:pt x="789" y="1"/>
                    <a:pt x="63" y="656"/>
                    <a:pt x="32" y="1522"/>
                  </a:cubicBezTo>
                  <a:cubicBezTo>
                    <a:pt x="0" y="2377"/>
                    <a:pt x="665" y="3105"/>
                    <a:pt x="1520" y="3169"/>
                  </a:cubicBezTo>
                  <a:cubicBezTo>
                    <a:pt x="1540" y="3170"/>
                    <a:pt x="1559" y="3170"/>
                    <a:pt x="1579" y="3170"/>
                  </a:cubicBezTo>
                  <a:cubicBezTo>
                    <a:pt x="2410" y="3170"/>
                    <a:pt x="3136" y="2516"/>
                    <a:pt x="3167" y="1680"/>
                  </a:cubicBezTo>
                  <a:cubicBezTo>
                    <a:pt x="3230" y="794"/>
                    <a:pt x="2534" y="65"/>
                    <a:pt x="1679" y="2"/>
                  </a:cubicBezTo>
                  <a:cubicBezTo>
                    <a:pt x="1659" y="1"/>
                    <a:pt x="1639" y="1"/>
                    <a:pt x="16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6163" name="Google Shape;6163;p653"/>
          <p:cNvSpPr txBox="1"/>
          <p:nvPr/>
        </p:nvSpPr>
        <p:spPr>
          <a:xfrm>
            <a:off x="655701" y="2164916"/>
            <a:ext cx="3332700" cy="57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s-PE" sz="1900" b="1" i="0" u="none" strike="noStrike" cap="none">
                <a:solidFill>
                  <a:srgbClr val="FFFFFF"/>
                </a:solidFill>
                <a:latin typeface="Arial"/>
                <a:ea typeface="Arial"/>
                <a:cs typeface="Arial"/>
                <a:sym typeface="Arial"/>
              </a:rPr>
              <a:t>Visión de cierre de brechas sobre problemas ambientales</a:t>
            </a:r>
            <a:endParaRPr sz="1900" b="1" i="0" u="none" strike="noStrike" cap="none">
              <a:solidFill>
                <a:srgbClr val="FFFFFF"/>
              </a:solidFill>
              <a:latin typeface="Arial"/>
              <a:ea typeface="Arial"/>
              <a:cs typeface="Arial"/>
              <a:sym typeface="Arial"/>
            </a:endParaRPr>
          </a:p>
        </p:txBody>
      </p:sp>
      <p:sp>
        <p:nvSpPr>
          <p:cNvPr id="6164" name="Google Shape;6164;p653"/>
          <p:cNvSpPr txBox="1"/>
          <p:nvPr/>
        </p:nvSpPr>
        <p:spPr>
          <a:xfrm>
            <a:off x="564900" y="2958900"/>
            <a:ext cx="4085400" cy="1181700"/>
          </a:xfrm>
          <a:prstGeom prst="rect">
            <a:avLst/>
          </a:prstGeom>
          <a:noFill/>
          <a:ln>
            <a:noFill/>
          </a:ln>
        </p:spPr>
        <p:txBody>
          <a:bodyPr spcFirstLastPara="1" wrap="square" lIns="121900" tIns="121900" rIns="121900" bIns="121900" anchor="ctr" anchorCtr="0">
            <a:noAutofit/>
          </a:bodyPr>
          <a:lstStyle/>
          <a:p>
            <a:pPr marL="76200" marR="0" lvl="0" indent="-76200" algn="just" rtl="0">
              <a:lnSpc>
                <a:spcPct val="100000"/>
              </a:lnSpc>
              <a:spcBef>
                <a:spcPts val="0"/>
              </a:spcBef>
              <a:spcAft>
                <a:spcPts val="0"/>
              </a:spcAft>
              <a:buClr>
                <a:srgbClr val="FFFFFF"/>
              </a:buClr>
              <a:buSzPts val="1600"/>
              <a:buFont typeface="Arial"/>
              <a:buChar char="-"/>
            </a:pPr>
            <a:r>
              <a:rPr lang="es-PE" sz="1600" b="0" i="0" u="none" strike="noStrike" cap="none">
                <a:solidFill>
                  <a:srgbClr val="FFFFFF"/>
                </a:solidFill>
                <a:latin typeface="Arial"/>
                <a:ea typeface="Arial"/>
                <a:cs typeface="Arial"/>
                <a:sym typeface="Arial"/>
              </a:rPr>
              <a:t>Uso de información del OSPA y Sinada para la planificación, con enfoque territorial</a:t>
            </a:r>
            <a:endParaRPr sz="1600" b="0" i="0" u="none" strike="noStrike" cap="none">
              <a:solidFill>
                <a:srgbClr val="FFFFFF"/>
              </a:solidFill>
              <a:latin typeface="Arial"/>
              <a:ea typeface="Arial"/>
              <a:cs typeface="Arial"/>
              <a:sym typeface="Arial"/>
            </a:endParaRPr>
          </a:p>
          <a:p>
            <a:pPr marL="76200" marR="0" lvl="0" indent="-76200" algn="just" rtl="0">
              <a:lnSpc>
                <a:spcPct val="100000"/>
              </a:lnSpc>
              <a:spcBef>
                <a:spcPts val="0"/>
              </a:spcBef>
              <a:spcAft>
                <a:spcPts val="0"/>
              </a:spcAft>
              <a:buClr>
                <a:srgbClr val="FFFFFF"/>
              </a:buClr>
              <a:buSzPts val="1600"/>
              <a:buFont typeface="Arial"/>
              <a:buChar char="-"/>
            </a:pPr>
            <a:r>
              <a:rPr lang="es-PE" sz="1600" b="0" i="0" u="none" strike="noStrike" cap="none">
                <a:solidFill>
                  <a:srgbClr val="FFFFFF"/>
                </a:solidFill>
                <a:latin typeface="Arial"/>
                <a:ea typeface="Arial"/>
                <a:cs typeface="Arial"/>
                <a:sym typeface="Arial"/>
              </a:rPr>
              <a:t>Criterios de priorización: riesgo + prevención</a:t>
            </a:r>
            <a:r>
              <a:rPr lang="es-PE" sz="1300" b="0" i="1" u="none" strike="noStrike" cap="none">
                <a:solidFill>
                  <a:srgbClr val="FFFFFF"/>
                </a:solidFill>
                <a:latin typeface="Arial"/>
                <a:ea typeface="Arial"/>
                <a:cs typeface="Arial"/>
                <a:sym typeface="Arial"/>
              </a:rPr>
              <a:t> </a:t>
            </a:r>
            <a:endParaRPr sz="1300" b="0" i="1" u="none" strike="noStrike" cap="none">
              <a:solidFill>
                <a:srgbClr val="FFFFFF"/>
              </a:solidFill>
              <a:latin typeface="Arial"/>
              <a:ea typeface="Arial"/>
              <a:cs typeface="Arial"/>
              <a:sym typeface="Arial"/>
            </a:endParaRPr>
          </a:p>
        </p:txBody>
      </p:sp>
      <p:sp>
        <p:nvSpPr>
          <p:cNvPr id="6165" name="Google Shape;6165;p653"/>
          <p:cNvSpPr txBox="1"/>
          <p:nvPr/>
        </p:nvSpPr>
        <p:spPr>
          <a:xfrm>
            <a:off x="3877022" y="1906099"/>
            <a:ext cx="4713900" cy="37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s-PE" sz="1900" b="1" i="0" u="none" strike="noStrike" cap="none">
                <a:solidFill>
                  <a:srgbClr val="FFFFFF"/>
                </a:solidFill>
                <a:latin typeface="Arial"/>
                <a:ea typeface="Arial"/>
                <a:cs typeface="Arial"/>
                <a:sym typeface="Arial"/>
              </a:rPr>
              <a:t>Adecuación al POI</a:t>
            </a:r>
            <a:endParaRPr sz="1900" b="1" i="0" u="none" strike="noStrike" cap="none">
              <a:solidFill>
                <a:srgbClr val="FFFFFF"/>
              </a:solidFill>
              <a:latin typeface="Arial"/>
              <a:ea typeface="Arial"/>
              <a:cs typeface="Arial"/>
              <a:sym typeface="Arial"/>
            </a:endParaRPr>
          </a:p>
        </p:txBody>
      </p:sp>
      <p:sp>
        <p:nvSpPr>
          <p:cNvPr id="6166" name="Google Shape;6166;p653"/>
          <p:cNvSpPr txBox="1"/>
          <p:nvPr/>
        </p:nvSpPr>
        <p:spPr>
          <a:xfrm>
            <a:off x="4684444" y="2422498"/>
            <a:ext cx="3525300" cy="536400"/>
          </a:xfrm>
          <a:prstGeom prst="rect">
            <a:avLst/>
          </a:prstGeom>
          <a:noFill/>
          <a:ln>
            <a:noFill/>
          </a:ln>
        </p:spPr>
        <p:txBody>
          <a:bodyPr spcFirstLastPara="1" wrap="square" lIns="121900" tIns="121900" rIns="121900" bIns="121900" anchor="ctr" anchorCtr="0">
            <a:noAutofit/>
          </a:bodyPr>
          <a:lstStyle/>
          <a:p>
            <a:pPr marL="76200" marR="0" lvl="0" indent="-76200" algn="l" rtl="0">
              <a:lnSpc>
                <a:spcPct val="100000"/>
              </a:lnSpc>
              <a:spcBef>
                <a:spcPts val="0"/>
              </a:spcBef>
              <a:spcAft>
                <a:spcPts val="0"/>
              </a:spcAft>
              <a:buClr>
                <a:srgbClr val="FFFFFF"/>
              </a:buClr>
              <a:buSzPts val="1600"/>
              <a:buFont typeface="Arial"/>
              <a:buChar char="-"/>
            </a:pPr>
            <a:r>
              <a:rPr lang="es-PE" sz="1600" b="0" i="0" u="none" strike="noStrike" cap="none">
                <a:solidFill>
                  <a:srgbClr val="FFFFFF"/>
                </a:solidFill>
                <a:latin typeface="Arial"/>
                <a:ea typeface="Arial"/>
                <a:cs typeface="Arial"/>
                <a:sym typeface="Arial"/>
              </a:rPr>
              <a:t>Plazo de aprobación conforme a la </a:t>
            </a:r>
            <a:r>
              <a:rPr lang="es-PE" sz="1600" b="0" i="1" u="none" strike="noStrike" cap="none">
                <a:solidFill>
                  <a:srgbClr val="FFFFFF"/>
                </a:solidFill>
                <a:latin typeface="Arial"/>
                <a:ea typeface="Arial"/>
                <a:cs typeface="Arial"/>
                <a:sym typeface="Arial"/>
              </a:rPr>
              <a:t>Guía para  planeamiento institucional</a:t>
            </a:r>
            <a:r>
              <a:rPr lang="es-PE" sz="1600" b="0" i="0" u="none" strike="noStrike" cap="none">
                <a:solidFill>
                  <a:srgbClr val="FFFFFF"/>
                </a:solidFill>
                <a:latin typeface="Arial"/>
                <a:ea typeface="Arial"/>
                <a:cs typeface="Arial"/>
                <a:sym typeface="Arial"/>
              </a:rPr>
              <a:t> del CEPLAN</a:t>
            </a:r>
            <a:endParaRPr sz="1600" b="0" i="0" u="none" strike="noStrike" cap="none">
              <a:solidFill>
                <a:srgbClr val="FFFFFF"/>
              </a:solidFill>
              <a:latin typeface="Arial"/>
              <a:ea typeface="Arial"/>
              <a:cs typeface="Arial"/>
              <a:sym typeface="Arial"/>
            </a:endParaRPr>
          </a:p>
        </p:txBody>
      </p:sp>
      <p:sp>
        <p:nvSpPr>
          <p:cNvPr id="6167" name="Google Shape;6167;p653"/>
          <p:cNvSpPr/>
          <p:nvPr/>
        </p:nvSpPr>
        <p:spPr>
          <a:xfrm>
            <a:off x="592902" y="1376800"/>
            <a:ext cx="2482200" cy="370800"/>
          </a:xfrm>
          <a:prstGeom prst="rect">
            <a:avLst/>
          </a:prstGeom>
          <a:solidFill>
            <a:srgbClr val="A5A5A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500" b="1" i="0" u="none" strike="noStrike" cap="none">
                <a:solidFill>
                  <a:srgbClr val="FFFFFF"/>
                </a:solidFill>
                <a:latin typeface="Arial"/>
                <a:ea typeface="Arial"/>
                <a:cs typeface="Arial"/>
                <a:sym typeface="Arial"/>
              </a:rPr>
              <a:t>Formulación</a:t>
            </a:r>
            <a:endParaRPr sz="1500" b="1" i="0" u="none" strike="noStrike" cap="none">
              <a:solidFill>
                <a:srgbClr val="FFFFFF"/>
              </a:solidFill>
              <a:latin typeface="Arial"/>
              <a:ea typeface="Arial"/>
              <a:cs typeface="Arial"/>
              <a:sym typeface="Arial"/>
            </a:endParaRPr>
          </a:p>
        </p:txBody>
      </p:sp>
      <p:sp>
        <p:nvSpPr>
          <p:cNvPr id="6168" name="Google Shape;6168;p653"/>
          <p:cNvSpPr/>
          <p:nvPr/>
        </p:nvSpPr>
        <p:spPr>
          <a:xfrm>
            <a:off x="3180225" y="1376800"/>
            <a:ext cx="6112200" cy="370800"/>
          </a:xfrm>
          <a:prstGeom prst="rect">
            <a:avLst/>
          </a:prstGeom>
          <a:solidFill>
            <a:srgbClr val="96969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500" b="1" i="0" u="none" strike="noStrike" cap="none">
                <a:solidFill>
                  <a:srgbClr val="FFFFFF"/>
                </a:solidFill>
                <a:latin typeface="Arial"/>
                <a:ea typeface="Arial"/>
                <a:cs typeface="Arial"/>
                <a:sym typeface="Arial"/>
              </a:rPr>
              <a:t>Aprobación y modificaciones</a:t>
            </a:r>
            <a:endParaRPr sz="1500" b="1" i="0" u="none" strike="noStrike" cap="none">
              <a:solidFill>
                <a:srgbClr val="FFFFFF"/>
              </a:solidFill>
              <a:latin typeface="Arial"/>
              <a:ea typeface="Arial"/>
              <a:cs typeface="Arial"/>
              <a:sym typeface="Arial"/>
            </a:endParaRPr>
          </a:p>
        </p:txBody>
      </p:sp>
      <p:sp>
        <p:nvSpPr>
          <p:cNvPr id="6169" name="Google Shape;6169;p653"/>
          <p:cNvSpPr/>
          <p:nvPr/>
        </p:nvSpPr>
        <p:spPr>
          <a:xfrm>
            <a:off x="9393349" y="1376800"/>
            <a:ext cx="2457000" cy="370800"/>
          </a:xfrm>
          <a:prstGeom prst="rect">
            <a:avLst/>
          </a:prstGeom>
          <a:solidFill>
            <a:srgbClr val="51515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500" b="1" i="0" u="none" strike="noStrike" cap="none">
                <a:solidFill>
                  <a:srgbClr val="FFFFFF"/>
                </a:solidFill>
                <a:latin typeface="Arial"/>
                <a:ea typeface="Arial"/>
                <a:cs typeface="Arial"/>
                <a:sym typeface="Arial"/>
              </a:rPr>
              <a:t>Ejecución y resultados</a:t>
            </a:r>
            <a:endParaRPr sz="1500" b="1" i="0" u="none" strike="noStrike" cap="none">
              <a:solidFill>
                <a:srgbClr val="FFFFFF"/>
              </a:solidFill>
              <a:latin typeface="Arial"/>
              <a:ea typeface="Arial"/>
              <a:cs typeface="Arial"/>
              <a:sym typeface="Arial"/>
            </a:endParaRPr>
          </a:p>
        </p:txBody>
      </p:sp>
      <p:sp>
        <p:nvSpPr>
          <p:cNvPr id="6170" name="Google Shape;6170;p653"/>
          <p:cNvSpPr txBox="1"/>
          <p:nvPr/>
        </p:nvSpPr>
        <p:spPr>
          <a:xfrm>
            <a:off x="655700" y="4394925"/>
            <a:ext cx="3525300" cy="379200"/>
          </a:xfrm>
          <a:prstGeom prst="rect">
            <a:avLst/>
          </a:prstGeom>
          <a:noFill/>
          <a:ln>
            <a:noFill/>
          </a:ln>
        </p:spPr>
        <p:txBody>
          <a:bodyPr spcFirstLastPara="1" wrap="square" lIns="121900" tIns="121900" rIns="121900" bIns="121900" anchor="ctr" anchorCtr="0">
            <a:noAutofit/>
          </a:bodyPr>
          <a:lstStyle/>
          <a:p>
            <a:pPr marL="0" marR="0" lvl="0" indent="0" algn="just" rtl="0">
              <a:lnSpc>
                <a:spcPct val="100000"/>
              </a:lnSpc>
              <a:spcBef>
                <a:spcPts val="0"/>
              </a:spcBef>
              <a:spcAft>
                <a:spcPts val="0"/>
              </a:spcAft>
              <a:buClr>
                <a:srgbClr val="000000"/>
              </a:buClr>
              <a:buSzPts val="1900"/>
              <a:buFont typeface="Arial"/>
              <a:buNone/>
            </a:pPr>
            <a:r>
              <a:rPr lang="es-PE" sz="1900" b="1" i="0" u="none" strike="noStrike" cap="none">
                <a:solidFill>
                  <a:srgbClr val="FFFFFF"/>
                </a:solidFill>
                <a:latin typeface="Arial"/>
                <a:ea typeface="Arial"/>
                <a:cs typeface="Arial"/>
                <a:sym typeface="Arial"/>
              </a:rPr>
              <a:t>Alineación Planefa-POI-PP</a:t>
            </a:r>
            <a:endParaRPr sz="1900" b="0" i="0" u="none" strike="noStrike" cap="none">
              <a:solidFill>
                <a:srgbClr val="FFFFFF"/>
              </a:solidFill>
              <a:latin typeface="Arial"/>
              <a:ea typeface="Arial"/>
              <a:cs typeface="Arial"/>
              <a:sym typeface="Arial"/>
            </a:endParaRPr>
          </a:p>
        </p:txBody>
      </p:sp>
      <p:sp>
        <p:nvSpPr>
          <p:cNvPr id="6171" name="Google Shape;6171;p653"/>
          <p:cNvSpPr txBox="1"/>
          <p:nvPr/>
        </p:nvSpPr>
        <p:spPr>
          <a:xfrm>
            <a:off x="564907" y="4809730"/>
            <a:ext cx="4259400" cy="870000"/>
          </a:xfrm>
          <a:prstGeom prst="rect">
            <a:avLst/>
          </a:prstGeom>
          <a:noFill/>
          <a:ln>
            <a:noFill/>
          </a:ln>
        </p:spPr>
        <p:txBody>
          <a:bodyPr spcFirstLastPara="1" wrap="square" lIns="121900" tIns="121900" rIns="121900" bIns="121900" anchor="ctr" anchorCtr="0">
            <a:noAutofit/>
          </a:bodyPr>
          <a:lstStyle/>
          <a:p>
            <a:pPr marL="76200" marR="0" lvl="0" indent="-76200" algn="just" rtl="0">
              <a:lnSpc>
                <a:spcPct val="100000"/>
              </a:lnSpc>
              <a:spcBef>
                <a:spcPts val="0"/>
              </a:spcBef>
              <a:spcAft>
                <a:spcPts val="0"/>
              </a:spcAft>
              <a:buClr>
                <a:srgbClr val="FFFFFF"/>
              </a:buClr>
              <a:buSzPts val="1600"/>
              <a:buFont typeface="Arial"/>
              <a:buChar char="-"/>
            </a:pPr>
            <a:r>
              <a:rPr lang="es-PE" sz="1600" b="0" i="0" u="none" strike="noStrike" cap="none">
                <a:solidFill>
                  <a:srgbClr val="FFFFFF"/>
                </a:solidFill>
                <a:latin typeface="Arial"/>
                <a:ea typeface="Arial"/>
                <a:cs typeface="Arial"/>
                <a:sym typeface="Arial"/>
              </a:rPr>
              <a:t>Coincidencia de hitos en formulación </a:t>
            </a:r>
            <a:br>
              <a:rPr lang="es-PE" sz="1600" b="0" i="0" u="none" strike="noStrike" cap="none">
                <a:solidFill>
                  <a:srgbClr val="FFFFFF"/>
                </a:solidFill>
                <a:latin typeface="Arial"/>
                <a:ea typeface="Arial"/>
                <a:cs typeface="Arial"/>
                <a:sym typeface="Arial"/>
              </a:rPr>
            </a:br>
            <a:r>
              <a:rPr lang="es-PE" sz="1600" b="0" i="0" u="none" strike="noStrike" cap="none">
                <a:solidFill>
                  <a:srgbClr val="FFFFFF"/>
                </a:solidFill>
                <a:latin typeface="Arial"/>
                <a:ea typeface="Arial"/>
                <a:cs typeface="Arial"/>
                <a:sym typeface="Arial"/>
              </a:rPr>
              <a:t>del Planefa con el POI</a:t>
            </a:r>
            <a:r>
              <a:rPr lang="es-PE" sz="1100" b="0" i="0" u="none" strike="noStrike" cap="none">
                <a:solidFill>
                  <a:srgbClr val="FFFFFF"/>
                </a:solidFill>
                <a:latin typeface="Arial"/>
                <a:ea typeface="Arial"/>
                <a:cs typeface="Arial"/>
                <a:sym typeface="Arial"/>
              </a:rPr>
              <a:t> </a:t>
            </a:r>
            <a:r>
              <a:rPr lang="es-PE" sz="1100" b="0" i="1" u="none" strike="noStrike" cap="none">
                <a:solidFill>
                  <a:srgbClr val="FFFFFF"/>
                </a:solidFill>
                <a:latin typeface="Arial"/>
                <a:ea typeface="Arial"/>
                <a:cs typeface="Arial"/>
                <a:sym typeface="Arial"/>
              </a:rPr>
              <a:t>(POI multianual, Asignación presupuestal multianual (APM), POI consistente con PIA)</a:t>
            </a:r>
            <a:endParaRPr sz="1100" b="0" i="0" u="none" strike="noStrike" cap="none">
              <a:solidFill>
                <a:srgbClr val="FFFFFF"/>
              </a:solidFill>
              <a:latin typeface="Arial"/>
              <a:ea typeface="Arial"/>
              <a:cs typeface="Arial"/>
              <a:sym typeface="Arial"/>
            </a:endParaRPr>
          </a:p>
        </p:txBody>
      </p:sp>
      <p:sp>
        <p:nvSpPr>
          <p:cNvPr id="6172" name="Google Shape;6172;p653"/>
          <p:cNvSpPr txBox="1"/>
          <p:nvPr/>
        </p:nvSpPr>
        <p:spPr>
          <a:xfrm>
            <a:off x="550875" y="5679729"/>
            <a:ext cx="3527700" cy="870000"/>
          </a:xfrm>
          <a:prstGeom prst="rect">
            <a:avLst/>
          </a:prstGeom>
          <a:noFill/>
          <a:ln>
            <a:noFill/>
          </a:ln>
        </p:spPr>
        <p:txBody>
          <a:bodyPr spcFirstLastPara="1" wrap="square" lIns="121900" tIns="121900" rIns="121900" bIns="121900" anchor="ctr" anchorCtr="0">
            <a:noAutofit/>
          </a:bodyPr>
          <a:lstStyle/>
          <a:p>
            <a:pPr marL="76200" marR="0" lvl="0" indent="-76200" algn="just" rtl="0">
              <a:lnSpc>
                <a:spcPct val="100000"/>
              </a:lnSpc>
              <a:spcBef>
                <a:spcPts val="0"/>
              </a:spcBef>
              <a:spcAft>
                <a:spcPts val="0"/>
              </a:spcAft>
              <a:buClr>
                <a:srgbClr val="FFFFFF"/>
              </a:buClr>
              <a:buSzPts val="1600"/>
              <a:buFont typeface="Arial"/>
              <a:buChar char="-"/>
            </a:pPr>
            <a:r>
              <a:rPr lang="es-PE" sz="1600" b="0" i="0" u="none" strike="noStrike" cap="none">
                <a:solidFill>
                  <a:srgbClr val="FFFFFF"/>
                </a:solidFill>
                <a:latin typeface="Arial"/>
                <a:ea typeface="Arial"/>
                <a:cs typeface="Arial"/>
                <a:sym typeface="Arial"/>
              </a:rPr>
              <a:t>Involucramiento de OPP de entidades</a:t>
            </a:r>
            <a:br>
              <a:rPr lang="es-PE" sz="1600" b="0" i="0" u="none" strike="noStrike" cap="none">
                <a:solidFill>
                  <a:srgbClr val="FFFFFF"/>
                </a:solidFill>
                <a:latin typeface="Arial"/>
                <a:ea typeface="Arial"/>
                <a:cs typeface="Arial"/>
                <a:sym typeface="Arial"/>
              </a:rPr>
            </a:br>
            <a:r>
              <a:rPr lang="es-PE" sz="1100" b="0" i="1" u="none" strike="noStrike" cap="none">
                <a:solidFill>
                  <a:srgbClr val="FFFFFF"/>
                </a:solidFill>
                <a:latin typeface="Arial"/>
                <a:ea typeface="Arial"/>
                <a:cs typeface="Arial"/>
                <a:sym typeface="Arial"/>
              </a:rPr>
              <a:t>(Mientras no se tenga articulación con el SIAF, </a:t>
            </a:r>
            <a:br>
              <a:rPr lang="es-PE" sz="1100" b="0" i="1" u="none" strike="noStrike" cap="none">
                <a:solidFill>
                  <a:srgbClr val="FFFFFF"/>
                </a:solidFill>
                <a:latin typeface="Arial"/>
                <a:ea typeface="Arial"/>
                <a:cs typeface="Arial"/>
                <a:sym typeface="Arial"/>
              </a:rPr>
            </a:br>
            <a:r>
              <a:rPr lang="es-PE" sz="1100" b="0" i="1" u="none" strike="noStrike" cap="none">
                <a:solidFill>
                  <a:srgbClr val="FFFFFF"/>
                </a:solidFill>
                <a:latin typeface="Arial"/>
                <a:ea typeface="Arial"/>
                <a:cs typeface="Arial"/>
                <a:sym typeface="Arial"/>
              </a:rPr>
              <a:t>EFA entrega información sobre inclusión de </a:t>
            </a:r>
            <a:br>
              <a:rPr lang="es-PE" sz="1100" b="0" i="1" u="none" strike="noStrike" cap="none">
                <a:solidFill>
                  <a:srgbClr val="FFFFFF"/>
                </a:solidFill>
                <a:latin typeface="Arial"/>
                <a:ea typeface="Arial"/>
                <a:cs typeface="Arial"/>
                <a:sym typeface="Arial"/>
              </a:rPr>
            </a:br>
            <a:r>
              <a:rPr lang="es-PE" sz="1100" b="0" i="1" u="none" strike="noStrike" cap="none">
                <a:solidFill>
                  <a:srgbClr val="FFFFFF"/>
                </a:solidFill>
                <a:latin typeface="Arial"/>
                <a:ea typeface="Arial"/>
                <a:cs typeface="Arial"/>
                <a:sym typeface="Arial"/>
              </a:rPr>
              <a:t>actividades operativas en su POI.)</a:t>
            </a:r>
            <a:endParaRPr sz="1100" b="0" i="1" u="none" strike="noStrike" cap="none">
              <a:solidFill>
                <a:srgbClr val="FFFFFF"/>
              </a:solidFill>
              <a:latin typeface="Arial"/>
              <a:ea typeface="Arial"/>
              <a:cs typeface="Arial"/>
              <a:sym typeface="Arial"/>
            </a:endParaRPr>
          </a:p>
        </p:txBody>
      </p:sp>
      <p:sp>
        <p:nvSpPr>
          <p:cNvPr id="6173" name="Google Shape;6173;p653"/>
          <p:cNvSpPr txBox="1"/>
          <p:nvPr/>
        </p:nvSpPr>
        <p:spPr>
          <a:xfrm>
            <a:off x="4684443" y="5428892"/>
            <a:ext cx="3003300" cy="379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s-PE" sz="1900" b="1" i="0" u="none" strike="noStrike" cap="none">
                <a:solidFill>
                  <a:srgbClr val="FFFFFF"/>
                </a:solidFill>
                <a:latin typeface="Arial"/>
                <a:ea typeface="Arial"/>
                <a:cs typeface="Arial"/>
                <a:sym typeface="Arial"/>
              </a:rPr>
              <a:t>Simplificación de modificaciones</a:t>
            </a:r>
            <a:endParaRPr sz="1900" b="1" i="0" u="none" strike="noStrike" cap="none">
              <a:solidFill>
                <a:srgbClr val="FFFFFF"/>
              </a:solidFill>
              <a:latin typeface="Arial"/>
              <a:ea typeface="Arial"/>
              <a:cs typeface="Arial"/>
              <a:sym typeface="Arial"/>
            </a:endParaRPr>
          </a:p>
        </p:txBody>
      </p:sp>
      <p:sp>
        <p:nvSpPr>
          <p:cNvPr id="6174" name="Google Shape;6174;p653"/>
          <p:cNvSpPr txBox="1"/>
          <p:nvPr/>
        </p:nvSpPr>
        <p:spPr>
          <a:xfrm>
            <a:off x="4036452" y="6080091"/>
            <a:ext cx="4554300" cy="536400"/>
          </a:xfrm>
          <a:prstGeom prst="rect">
            <a:avLst/>
          </a:prstGeom>
          <a:noFill/>
          <a:ln>
            <a:noFill/>
          </a:ln>
        </p:spPr>
        <p:txBody>
          <a:bodyPr spcFirstLastPara="1" wrap="square" lIns="121900" tIns="121900" rIns="121900" bIns="121900" anchor="ctr" anchorCtr="0">
            <a:noAutofit/>
          </a:bodyPr>
          <a:lstStyle/>
          <a:p>
            <a:pPr marL="76200" marR="0" lvl="0" indent="-76200" algn="l" rtl="0">
              <a:lnSpc>
                <a:spcPct val="100000"/>
              </a:lnSpc>
              <a:spcBef>
                <a:spcPts val="0"/>
              </a:spcBef>
              <a:spcAft>
                <a:spcPts val="0"/>
              </a:spcAft>
              <a:buClr>
                <a:srgbClr val="FFFFFF"/>
              </a:buClr>
              <a:buSzPts val="1600"/>
              <a:buFont typeface="Arial"/>
              <a:buChar char="-"/>
            </a:pPr>
            <a:r>
              <a:rPr lang="es-PE" sz="1600" b="0" i="0" u="none" strike="noStrike" cap="none">
                <a:solidFill>
                  <a:srgbClr val="FFFFFF"/>
                </a:solidFill>
                <a:latin typeface="Arial"/>
                <a:ea typeface="Arial"/>
                <a:cs typeface="Arial"/>
                <a:sym typeface="Arial"/>
              </a:rPr>
              <a:t>La sola presentación del sustento de la modificación del POI habilita adecuación del Planefa en el Sistema SIGIP.</a:t>
            </a:r>
            <a:endParaRPr sz="1600" b="0" i="0" u="none" strike="noStrike" cap="none">
              <a:solidFill>
                <a:srgbClr val="FFFFFF"/>
              </a:solidFill>
              <a:latin typeface="Arial"/>
              <a:ea typeface="Arial"/>
              <a:cs typeface="Arial"/>
              <a:sym typeface="Arial"/>
            </a:endParaRPr>
          </a:p>
        </p:txBody>
      </p:sp>
      <p:sp>
        <p:nvSpPr>
          <p:cNvPr id="6175" name="Google Shape;6175;p653"/>
          <p:cNvSpPr txBox="1"/>
          <p:nvPr/>
        </p:nvSpPr>
        <p:spPr>
          <a:xfrm>
            <a:off x="8437668" y="2159732"/>
            <a:ext cx="3432900" cy="812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s-PE" sz="1900" b="1" i="0" u="none" strike="noStrike" cap="none">
                <a:solidFill>
                  <a:srgbClr val="FFFFFF"/>
                </a:solidFill>
                <a:latin typeface="Arial"/>
                <a:ea typeface="Arial"/>
                <a:cs typeface="Arial"/>
                <a:sym typeface="Arial"/>
              </a:rPr>
              <a:t>Información en tiempo real</a:t>
            </a:r>
            <a:endParaRPr sz="1900" b="1" i="0" u="none" strike="noStrike" cap="none">
              <a:solidFill>
                <a:srgbClr val="FFFFFF"/>
              </a:solidFill>
              <a:latin typeface="Arial"/>
              <a:ea typeface="Arial"/>
              <a:cs typeface="Arial"/>
              <a:sym typeface="Arial"/>
            </a:endParaRPr>
          </a:p>
        </p:txBody>
      </p:sp>
      <p:sp>
        <p:nvSpPr>
          <p:cNvPr id="6176" name="Google Shape;6176;p653"/>
          <p:cNvSpPr txBox="1"/>
          <p:nvPr/>
        </p:nvSpPr>
        <p:spPr>
          <a:xfrm>
            <a:off x="7991130" y="2828532"/>
            <a:ext cx="3895500" cy="1083600"/>
          </a:xfrm>
          <a:prstGeom prst="rect">
            <a:avLst/>
          </a:prstGeom>
          <a:noFill/>
          <a:ln>
            <a:noFill/>
          </a:ln>
        </p:spPr>
        <p:txBody>
          <a:bodyPr spcFirstLastPara="1" wrap="square" lIns="121900" tIns="121900" rIns="121900" bIns="121900" anchor="ctr" anchorCtr="0">
            <a:noAutofit/>
          </a:bodyPr>
          <a:lstStyle/>
          <a:p>
            <a:pPr marL="76200" marR="0" lvl="0" indent="-76200" algn="just" rtl="0">
              <a:lnSpc>
                <a:spcPct val="100000"/>
              </a:lnSpc>
              <a:spcBef>
                <a:spcPts val="0"/>
              </a:spcBef>
              <a:spcAft>
                <a:spcPts val="0"/>
              </a:spcAft>
              <a:buClr>
                <a:srgbClr val="FFFFFF"/>
              </a:buClr>
              <a:buSzPts val="1600"/>
              <a:buFont typeface="Arial"/>
              <a:buChar char="-"/>
            </a:pPr>
            <a:r>
              <a:rPr lang="es-PE" sz="1600" b="0" i="0" u="none" strike="noStrike" cap="none">
                <a:solidFill>
                  <a:srgbClr val="FFFFFF"/>
                </a:solidFill>
                <a:latin typeface="Arial"/>
                <a:ea typeface="Arial"/>
                <a:cs typeface="Arial"/>
                <a:sym typeface="Arial"/>
              </a:rPr>
              <a:t>Oportunidad de reporte inmediato a la generación del acto administrativo o unidad de medida de la actividad. </a:t>
            </a:r>
            <a:endParaRPr sz="1600" b="0" i="0" u="none" strike="noStrike" cap="none">
              <a:solidFill>
                <a:srgbClr val="FFFFFF"/>
              </a:solidFill>
              <a:latin typeface="Arial"/>
              <a:ea typeface="Arial"/>
              <a:cs typeface="Arial"/>
              <a:sym typeface="Arial"/>
            </a:endParaRPr>
          </a:p>
        </p:txBody>
      </p:sp>
      <p:grpSp>
        <p:nvGrpSpPr>
          <p:cNvPr id="6177" name="Google Shape;6177;p653"/>
          <p:cNvGrpSpPr/>
          <p:nvPr/>
        </p:nvGrpSpPr>
        <p:grpSpPr>
          <a:xfrm>
            <a:off x="7055367" y="4407843"/>
            <a:ext cx="632387" cy="518520"/>
            <a:chOff x="4171043" y="1106105"/>
            <a:chExt cx="632387" cy="518520"/>
          </a:xfrm>
        </p:grpSpPr>
        <p:sp>
          <p:nvSpPr>
            <p:cNvPr id="6178" name="Google Shape;6178;p653"/>
            <p:cNvSpPr/>
            <p:nvPr/>
          </p:nvSpPr>
          <p:spPr>
            <a:xfrm>
              <a:off x="4345905" y="1106105"/>
              <a:ext cx="457525" cy="497171"/>
            </a:xfrm>
            <a:custGeom>
              <a:avLst/>
              <a:gdLst/>
              <a:ahLst/>
              <a:cxnLst/>
              <a:rect l="l" t="t" r="r" b="b"/>
              <a:pathLst>
                <a:path w="14252" h="15487" extrusionOk="0">
                  <a:moveTo>
                    <a:pt x="7126" y="1"/>
                  </a:moveTo>
                  <a:cubicBezTo>
                    <a:pt x="7126" y="1"/>
                    <a:pt x="5381" y="3718"/>
                    <a:pt x="2252" y="3718"/>
                  </a:cubicBezTo>
                  <a:cubicBezTo>
                    <a:pt x="1880" y="3718"/>
                    <a:pt x="1488" y="3666"/>
                    <a:pt x="1077" y="3548"/>
                  </a:cubicBezTo>
                  <a:lnTo>
                    <a:pt x="1077" y="3548"/>
                  </a:lnTo>
                  <a:cubicBezTo>
                    <a:pt x="1077" y="3548"/>
                    <a:pt x="0" y="12985"/>
                    <a:pt x="7126" y="15487"/>
                  </a:cubicBezTo>
                  <a:cubicBezTo>
                    <a:pt x="14251" y="12985"/>
                    <a:pt x="13143" y="3548"/>
                    <a:pt x="13143" y="3548"/>
                  </a:cubicBezTo>
                  <a:lnTo>
                    <a:pt x="13143" y="3548"/>
                  </a:lnTo>
                  <a:cubicBezTo>
                    <a:pt x="12732" y="3666"/>
                    <a:pt x="12340" y="3718"/>
                    <a:pt x="11968" y="3718"/>
                  </a:cubicBezTo>
                  <a:cubicBezTo>
                    <a:pt x="8845" y="3718"/>
                    <a:pt x="7126" y="1"/>
                    <a:pt x="7126" y="1"/>
                  </a:cubicBezTo>
                  <a:close/>
                </a:path>
              </a:pathLst>
            </a:custGeom>
            <a:solidFill>
              <a:srgbClr val="1B1F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9" name="Google Shape;6179;p653"/>
            <p:cNvSpPr/>
            <p:nvPr/>
          </p:nvSpPr>
          <p:spPr>
            <a:xfrm>
              <a:off x="4398778" y="1149829"/>
              <a:ext cx="350752" cy="429050"/>
            </a:xfrm>
            <a:custGeom>
              <a:avLst/>
              <a:gdLst/>
              <a:ahLst/>
              <a:cxnLst/>
              <a:rect l="l" t="t" r="r" b="b"/>
              <a:pathLst>
                <a:path w="10926" h="13365" extrusionOk="0">
                  <a:moveTo>
                    <a:pt x="5479" y="1"/>
                  </a:moveTo>
                  <a:cubicBezTo>
                    <a:pt x="4624" y="1267"/>
                    <a:pt x="2977" y="3041"/>
                    <a:pt x="570" y="3041"/>
                  </a:cubicBezTo>
                  <a:lnTo>
                    <a:pt x="63" y="3041"/>
                  </a:lnTo>
                  <a:cubicBezTo>
                    <a:pt x="0" y="5258"/>
                    <a:pt x="317" y="11401"/>
                    <a:pt x="5479" y="13365"/>
                  </a:cubicBezTo>
                  <a:cubicBezTo>
                    <a:pt x="10609" y="11401"/>
                    <a:pt x="10926" y="5258"/>
                    <a:pt x="10863" y="3041"/>
                  </a:cubicBezTo>
                  <a:lnTo>
                    <a:pt x="10356" y="3041"/>
                  </a:lnTo>
                  <a:cubicBezTo>
                    <a:pt x="7949" y="3041"/>
                    <a:pt x="6302" y="1267"/>
                    <a:pt x="5479" y="1"/>
                  </a:cubicBezTo>
                  <a:close/>
                </a:path>
              </a:pathLst>
            </a:custGeom>
            <a:solidFill>
              <a:srgbClr val="CECE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0" name="Google Shape;6180;p653"/>
            <p:cNvSpPr/>
            <p:nvPr/>
          </p:nvSpPr>
          <p:spPr>
            <a:xfrm>
              <a:off x="4592934" y="1438559"/>
              <a:ext cx="186098" cy="186066"/>
            </a:xfrm>
            <a:custGeom>
              <a:avLst/>
              <a:gdLst/>
              <a:ahLst/>
              <a:cxnLst/>
              <a:rect l="l" t="t" r="r" b="b"/>
              <a:pathLst>
                <a:path w="5797" h="5796" extrusionOk="0">
                  <a:moveTo>
                    <a:pt x="2883" y="0"/>
                  </a:moveTo>
                  <a:cubicBezTo>
                    <a:pt x="1299" y="0"/>
                    <a:pt x="1" y="1299"/>
                    <a:pt x="1" y="2914"/>
                  </a:cubicBezTo>
                  <a:cubicBezTo>
                    <a:pt x="1" y="4497"/>
                    <a:pt x="1299" y="5796"/>
                    <a:pt x="2883" y="5796"/>
                  </a:cubicBezTo>
                  <a:cubicBezTo>
                    <a:pt x="4498" y="5796"/>
                    <a:pt x="5796" y="4497"/>
                    <a:pt x="5796" y="2914"/>
                  </a:cubicBezTo>
                  <a:cubicBezTo>
                    <a:pt x="5796" y="1299"/>
                    <a:pt x="4498" y="0"/>
                    <a:pt x="2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1" name="Google Shape;6181;p653"/>
            <p:cNvSpPr/>
            <p:nvPr/>
          </p:nvSpPr>
          <p:spPr>
            <a:xfrm>
              <a:off x="4625485" y="1487354"/>
              <a:ext cx="123049" cy="88474"/>
            </a:xfrm>
            <a:custGeom>
              <a:avLst/>
              <a:gdLst/>
              <a:ahLst/>
              <a:cxnLst/>
              <a:rect l="l" t="t" r="r" b="b"/>
              <a:pathLst>
                <a:path w="3833" h="2756" extrusionOk="0">
                  <a:moveTo>
                    <a:pt x="3832" y="1"/>
                  </a:moveTo>
                  <a:lnTo>
                    <a:pt x="1742" y="1647"/>
                  </a:lnTo>
                  <a:lnTo>
                    <a:pt x="0" y="856"/>
                  </a:lnTo>
                  <a:lnTo>
                    <a:pt x="0" y="856"/>
                  </a:lnTo>
                  <a:lnTo>
                    <a:pt x="1742" y="2756"/>
                  </a:lnTo>
                  <a:lnTo>
                    <a:pt x="3832" y="1"/>
                  </a:lnTo>
                  <a:close/>
                </a:path>
              </a:pathLst>
            </a:custGeom>
            <a:solidFill>
              <a:srgbClr val="F2A3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2" name="Google Shape;6182;p653"/>
            <p:cNvSpPr/>
            <p:nvPr/>
          </p:nvSpPr>
          <p:spPr>
            <a:xfrm>
              <a:off x="4410977" y="1364338"/>
              <a:ext cx="165745" cy="214541"/>
            </a:xfrm>
            <a:custGeom>
              <a:avLst/>
              <a:gdLst/>
              <a:ahLst/>
              <a:cxnLst/>
              <a:rect l="l" t="t" r="r" b="b"/>
              <a:pathLst>
                <a:path w="5163" h="6683" extrusionOk="0">
                  <a:moveTo>
                    <a:pt x="0" y="1"/>
                  </a:moveTo>
                  <a:cubicBezTo>
                    <a:pt x="538" y="2534"/>
                    <a:pt x="1837" y="5448"/>
                    <a:pt x="5099" y="6683"/>
                  </a:cubicBezTo>
                  <a:cubicBezTo>
                    <a:pt x="5099" y="6683"/>
                    <a:pt x="5130" y="6683"/>
                    <a:pt x="5162" y="6651"/>
                  </a:cubicBezTo>
                  <a:lnTo>
                    <a:pt x="51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3" name="Google Shape;6183;p653"/>
            <p:cNvSpPr/>
            <p:nvPr/>
          </p:nvSpPr>
          <p:spPr>
            <a:xfrm>
              <a:off x="4573929" y="1149829"/>
              <a:ext cx="174605" cy="217591"/>
            </a:xfrm>
            <a:custGeom>
              <a:avLst/>
              <a:gdLst/>
              <a:ahLst/>
              <a:cxnLst/>
              <a:rect l="l" t="t" r="r" b="b"/>
              <a:pathLst>
                <a:path w="5439" h="6778" extrusionOk="0">
                  <a:moveTo>
                    <a:pt x="23" y="1"/>
                  </a:moveTo>
                  <a:lnTo>
                    <a:pt x="23" y="1"/>
                  </a:lnTo>
                  <a:cubicBezTo>
                    <a:pt x="1" y="23"/>
                    <a:pt x="41" y="45"/>
                    <a:pt x="67" y="67"/>
                  </a:cubicBezTo>
                  <a:lnTo>
                    <a:pt x="67" y="67"/>
                  </a:lnTo>
                  <a:cubicBezTo>
                    <a:pt x="52" y="45"/>
                    <a:pt x="37" y="23"/>
                    <a:pt x="23" y="1"/>
                  </a:cubicBezTo>
                  <a:close/>
                  <a:moveTo>
                    <a:pt x="67" y="67"/>
                  </a:moveTo>
                  <a:cubicBezTo>
                    <a:pt x="73" y="77"/>
                    <a:pt x="80" y="87"/>
                    <a:pt x="86" y="96"/>
                  </a:cubicBezTo>
                  <a:lnTo>
                    <a:pt x="86" y="96"/>
                  </a:lnTo>
                  <a:lnTo>
                    <a:pt x="86" y="96"/>
                  </a:lnTo>
                  <a:cubicBezTo>
                    <a:pt x="86" y="86"/>
                    <a:pt x="78" y="77"/>
                    <a:pt x="67" y="67"/>
                  </a:cubicBezTo>
                  <a:close/>
                  <a:moveTo>
                    <a:pt x="86" y="96"/>
                  </a:moveTo>
                  <a:lnTo>
                    <a:pt x="86" y="6778"/>
                  </a:lnTo>
                  <a:lnTo>
                    <a:pt x="5090" y="6778"/>
                  </a:lnTo>
                  <a:cubicBezTo>
                    <a:pt x="5407" y="5258"/>
                    <a:pt x="5438" y="3864"/>
                    <a:pt x="5407" y="3041"/>
                  </a:cubicBezTo>
                  <a:lnTo>
                    <a:pt x="4900" y="3041"/>
                  </a:lnTo>
                  <a:cubicBezTo>
                    <a:pt x="2615" y="3041"/>
                    <a:pt x="932" y="1355"/>
                    <a:pt x="86" y="9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4" name="Google Shape;6184;p653"/>
            <p:cNvSpPr/>
            <p:nvPr/>
          </p:nvSpPr>
          <p:spPr>
            <a:xfrm>
              <a:off x="4378425" y="1135286"/>
              <a:ext cx="121026" cy="104462"/>
            </a:xfrm>
            <a:custGeom>
              <a:avLst/>
              <a:gdLst/>
              <a:ahLst/>
              <a:cxnLst/>
              <a:rect l="l" t="t" r="r" b="b"/>
              <a:pathLst>
                <a:path w="3770" h="3254" extrusionOk="0">
                  <a:moveTo>
                    <a:pt x="2139" y="0"/>
                  </a:moveTo>
                  <a:cubicBezTo>
                    <a:pt x="1711" y="0"/>
                    <a:pt x="1102" y="107"/>
                    <a:pt x="602" y="739"/>
                  </a:cubicBezTo>
                  <a:cubicBezTo>
                    <a:pt x="1" y="1530"/>
                    <a:pt x="697" y="2385"/>
                    <a:pt x="1077" y="2702"/>
                  </a:cubicBezTo>
                  <a:cubicBezTo>
                    <a:pt x="1306" y="2930"/>
                    <a:pt x="1792" y="3254"/>
                    <a:pt x="2296" y="3254"/>
                  </a:cubicBezTo>
                  <a:cubicBezTo>
                    <a:pt x="2562" y="3254"/>
                    <a:pt x="2832" y="3164"/>
                    <a:pt x="3073" y="2924"/>
                  </a:cubicBezTo>
                  <a:cubicBezTo>
                    <a:pt x="3769" y="2259"/>
                    <a:pt x="3674" y="1499"/>
                    <a:pt x="3611" y="1119"/>
                  </a:cubicBezTo>
                  <a:cubicBezTo>
                    <a:pt x="3585" y="991"/>
                    <a:pt x="3544" y="940"/>
                    <a:pt x="3502" y="940"/>
                  </a:cubicBezTo>
                  <a:cubicBezTo>
                    <a:pt x="3440" y="940"/>
                    <a:pt x="3376" y="1050"/>
                    <a:pt x="3358" y="1182"/>
                  </a:cubicBezTo>
                  <a:cubicBezTo>
                    <a:pt x="3334" y="1346"/>
                    <a:pt x="3155" y="2202"/>
                    <a:pt x="2589" y="2202"/>
                  </a:cubicBezTo>
                  <a:cubicBezTo>
                    <a:pt x="2390" y="2202"/>
                    <a:pt x="2143" y="2096"/>
                    <a:pt x="1837" y="1815"/>
                  </a:cubicBezTo>
                  <a:cubicBezTo>
                    <a:pt x="666" y="802"/>
                    <a:pt x="2091" y="295"/>
                    <a:pt x="2313" y="232"/>
                  </a:cubicBezTo>
                  <a:cubicBezTo>
                    <a:pt x="2534" y="200"/>
                    <a:pt x="2661" y="10"/>
                    <a:pt x="2376" y="10"/>
                  </a:cubicBezTo>
                  <a:cubicBezTo>
                    <a:pt x="2306" y="5"/>
                    <a:pt x="2226" y="0"/>
                    <a:pt x="21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5" name="Google Shape;6185;p653"/>
            <p:cNvSpPr/>
            <p:nvPr/>
          </p:nvSpPr>
          <p:spPr>
            <a:xfrm>
              <a:off x="4199485" y="1346649"/>
              <a:ext cx="121026" cy="104462"/>
            </a:xfrm>
            <a:custGeom>
              <a:avLst/>
              <a:gdLst/>
              <a:ahLst/>
              <a:cxnLst/>
              <a:rect l="l" t="t" r="r" b="b"/>
              <a:pathLst>
                <a:path w="3770" h="3254" extrusionOk="0">
                  <a:moveTo>
                    <a:pt x="1458" y="0"/>
                  </a:moveTo>
                  <a:cubicBezTo>
                    <a:pt x="1191" y="0"/>
                    <a:pt x="917" y="90"/>
                    <a:pt x="666" y="330"/>
                  </a:cubicBezTo>
                  <a:cubicBezTo>
                    <a:pt x="1" y="995"/>
                    <a:pt x="96" y="1755"/>
                    <a:pt x="159" y="2135"/>
                  </a:cubicBezTo>
                  <a:cubicBezTo>
                    <a:pt x="185" y="2263"/>
                    <a:pt x="221" y="2313"/>
                    <a:pt x="257" y="2313"/>
                  </a:cubicBezTo>
                  <a:cubicBezTo>
                    <a:pt x="309" y="2313"/>
                    <a:pt x="362" y="2204"/>
                    <a:pt x="381" y="2072"/>
                  </a:cubicBezTo>
                  <a:cubicBezTo>
                    <a:pt x="404" y="1908"/>
                    <a:pt x="601" y="1051"/>
                    <a:pt x="1163" y="1051"/>
                  </a:cubicBezTo>
                  <a:cubicBezTo>
                    <a:pt x="1361" y="1051"/>
                    <a:pt x="1604" y="1158"/>
                    <a:pt x="1901" y="1438"/>
                  </a:cubicBezTo>
                  <a:cubicBezTo>
                    <a:pt x="3104" y="2452"/>
                    <a:pt x="1679" y="2958"/>
                    <a:pt x="1458" y="3022"/>
                  </a:cubicBezTo>
                  <a:cubicBezTo>
                    <a:pt x="1236" y="3085"/>
                    <a:pt x="1109" y="3244"/>
                    <a:pt x="1394" y="3244"/>
                  </a:cubicBezTo>
                  <a:cubicBezTo>
                    <a:pt x="1465" y="3249"/>
                    <a:pt x="1547" y="3253"/>
                    <a:pt x="1636" y="3253"/>
                  </a:cubicBezTo>
                  <a:cubicBezTo>
                    <a:pt x="2063" y="3253"/>
                    <a:pt x="2664" y="3150"/>
                    <a:pt x="3136" y="2547"/>
                  </a:cubicBezTo>
                  <a:cubicBezTo>
                    <a:pt x="3770" y="1723"/>
                    <a:pt x="3073" y="868"/>
                    <a:pt x="2693" y="552"/>
                  </a:cubicBezTo>
                  <a:cubicBezTo>
                    <a:pt x="2444" y="323"/>
                    <a:pt x="1964" y="0"/>
                    <a:pt x="14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6" name="Google Shape;6186;p653"/>
            <p:cNvSpPr/>
            <p:nvPr/>
          </p:nvSpPr>
          <p:spPr>
            <a:xfrm>
              <a:off x="4266612" y="1204724"/>
              <a:ext cx="149469" cy="163723"/>
            </a:xfrm>
            <a:custGeom>
              <a:avLst/>
              <a:gdLst/>
              <a:ahLst/>
              <a:cxnLst/>
              <a:rect l="l" t="t" r="r" b="b"/>
              <a:pathLst>
                <a:path w="4656" h="5100" extrusionOk="0">
                  <a:moveTo>
                    <a:pt x="4180" y="1"/>
                  </a:moveTo>
                  <a:lnTo>
                    <a:pt x="0" y="4688"/>
                  </a:lnTo>
                  <a:lnTo>
                    <a:pt x="475" y="5099"/>
                  </a:lnTo>
                  <a:lnTo>
                    <a:pt x="4655" y="412"/>
                  </a:lnTo>
                  <a:lnTo>
                    <a:pt x="418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7" name="Google Shape;6187;p653"/>
            <p:cNvSpPr/>
            <p:nvPr/>
          </p:nvSpPr>
          <p:spPr>
            <a:xfrm>
              <a:off x="4282856" y="1217950"/>
              <a:ext cx="149501" cy="164718"/>
            </a:xfrm>
            <a:custGeom>
              <a:avLst/>
              <a:gdLst/>
              <a:ahLst/>
              <a:cxnLst/>
              <a:rect l="l" t="t" r="r" b="b"/>
              <a:pathLst>
                <a:path w="4657" h="5131" extrusionOk="0">
                  <a:moveTo>
                    <a:pt x="4149" y="0"/>
                  </a:moveTo>
                  <a:lnTo>
                    <a:pt x="1" y="4687"/>
                  </a:lnTo>
                  <a:lnTo>
                    <a:pt x="476" y="5131"/>
                  </a:lnTo>
                  <a:lnTo>
                    <a:pt x="4656" y="444"/>
                  </a:lnTo>
                  <a:lnTo>
                    <a:pt x="4149" y="0"/>
                  </a:lnTo>
                  <a:close/>
                </a:path>
              </a:pathLst>
            </a:cu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8" name="Google Shape;6188;p653"/>
            <p:cNvSpPr/>
            <p:nvPr/>
          </p:nvSpPr>
          <p:spPr>
            <a:xfrm>
              <a:off x="4235087" y="1364338"/>
              <a:ext cx="85425" cy="86773"/>
            </a:xfrm>
            <a:custGeom>
              <a:avLst/>
              <a:gdLst/>
              <a:ahLst/>
              <a:cxnLst/>
              <a:rect l="l" t="t" r="r" b="b"/>
              <a:pathLst>
                <a:path w="2661" h="2703" extrusionOk="0">
                  <a:moveTo>
                    <a:pt x="1584" y="1"/>
                  </a:moveTo>
                  <a:lnTo>
                    <a:pt x="792" y="887"/>
                  </a:lnTo>
                  <a:cubicBezTo>
                    <a:pt x="1995" y="1932"/>
                    <a:pt x="570" y="2407"/>
                    <a:pt x="349" y="2471"/>
                  </a:cubicBezTo>
                  <a:cubicBezTo>
                    <a:pt x="127" y="2534"/>
                    <a:pt x="0" y="2693"/>
                    <a:pt x="285" y="2693"/>
                  </a:cubicBezTo>
                  <a:cubicBezTo>
                    <a:pt x="356" y="2698"/>
                    <a:pt x="438" y="2702"/>
                    <a:pt x="527" y="2702"/>
                  </a:cubicBezTo>
                  <a:cubicBezTo>
                    <a:pt x="954" y="2702"/>
                    <a:pt x="1555" y="2599"/>
                    <a:pt x="2027" y="1996"/>
                  </a:cubicBezTo>
                  <a:cubicBezTo>
                    <a:pt x="2661" y="1172"/>
                    <a:pt x="1964" y="349"/>
                    <a:pt x="158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9" name="Google Shape;6189;p653"/>
            <p:cNvSpPr/>
            <p:nvPr/>
          </p:nvSpPr>
          <p:spPr>
            <a:xfrm>
              <a:off x="4412999" y="1165784"/>
              <a:ext cx="86452" cy="73964"/>
            </a:xfrm>
            <a:custGeom>
              <a:avLst/>
              <a:gdLst/>
              <a:ahLst/>
              <a:cxnLst/>
              <a:rect l="l" t="t" r="r" b="b"/>
              <a:pathLst>
                <a:path w="2693" h="2304" extrusionOk="0">
                  <a:moveTo>
                    <a:pt x="2433" y="1"/>
                  </a:moveTo>
                  <a:cubicBezTo>
                    <a:pt x="2369" y="1"/>
                    <a:pt x="2300" y="126"/>
                    <a:pt x="2281" y="264"/>
                  </a:cubicBezTo>
                  <a:cubicBezTo>
                    <a:pt x="2257" y="427"/>
                    <a:pt x="2080" y="1258"/>
                    <a:pt x="1521" y="1258"/>
                  </a:cubicBezTo>
                  <a:cubicBezTo>
                    <a:pt x="1321" y="1258"/>
                    <a:pt x="1070" y="1150"/>
                    <a:pt x="760" y="865"/>
                  </a:cubicBezTo>
                  <a:lnTo>
                    <a:pt x="0" y="1752"/>
                  </a:lnTo>
                  <a:cubicBezTo>
                    <a:pt x="229" y="1980"/>
                    <a:pt x="715" y="2304"/>
                    <a:pt x="1219" y="2304"/>
                  </a:cubicBezTo>
                  <a:cubicBezTo>
                    <a:pt x="1485" y="2304"/>
                    <a:pt x="1755" y="2214"/>
                    <a:pt x="1996" y="1974"/>
                  </a:cubicBezTo>
                  <a:cubicBezTo>
                    <a:pt x="2692" y="1309"/>
                    <a:pt x="2597" y="549"/>
                    <a:pt x="2534" y="169"/>
                  </a:cubicBezTo>
                  <a:cubicBezTo>
                    <a:pt x="2510" y="48"/>
                    <a:pt x="2472" y="1"/>
                    <a:pt x="2433"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0" name="Google Shape;6190;p653"/>
            <p:cNvSpPr/>
            <p:nvPr/>
          </p:nvSpPr>
          <p:spPr>
            <a:xfrm>
              <a:off x="4220833" y="1167100"/>
              <a:ext cx="148474" cy="135248"/>
            </a:xfrm>
            <a:custGeom>
              <a:avLst/>
              <a:gdLst/>
              <a:ahLst/>
              <a:cxnLst/>
              <a:rect l="l" t="t" r="r" b="b"/>
              <a:pathLst>
                <a:path w="4625" h="4213" extrusionOk="0">
                  <a:moveTo>
                    <a:pt x="318" y="1"/>
                  </a:moveTo>
                  <a:lnTo>
                    <a:pt x="1" y="349"/>
                  </a:lnTo>
                  <a:lnTo>
                    <a:pt x="4308" y="4213"/>
                  </a:lnTo>
                  <a:lnTo>
                    <a:pt x="4625" y="3833"/>
                  </a:lnTo>
                  <a:lnTo>
                    <a:pt x="318" y="1"/>
                  </a:lnTo>
                  <a:close/>
                </a:path>
              </a:pathLst>
            </a:custGeom>
            <a:solidFill>
              <a:srgbClr val="3047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1" name="Google Shape;6191;p653"/>
            <p:cNvSpPr/>
            <p:nvPr/>
          </p:nvSpPr>
          <p:spPr>
            <a:xfrm>
              <a:off x="4209662" y="1178304"/>
              <a:ext cx="149469" cy="135248"/>
            </a:xfrm>
            <a:custGeom>
              <a:avLst/>
              <a:gdLst/>
              <a:ahLst/>
              <a:cxnLst/>
              <a:rect l="l" t="t" r="r" b="b"/>
              <a:pathLst>
                <a:path w="4656" h="4213" extrusionOk="0">
                  <a:moveTo>
                    <a:pt x="349" y="0"/>
                  </a:moveTo>
                  <a:lnTo>
                    <a:pt x="1" y="380"/>
                  </a:lnTo>
                  <a:lnTo>
                    <a:pt x="4308" y="4212"/>
                  </a:lnTo>
                  <a:lnTo>
                    <a:pt x="4656" y="3832"/>
                  </a:lnTo>
                  <a:lnTo>
                    <a:pt x="349" y="0"/>
                  </a:lnTo>
                  <a:close/>
                </a:path>
              </a:pathLst>
            </a:custGeom>
            <a:solidFill>
              <a:srgbClr val="263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2" name="Google Shape;6192;p653"/>
            <p:cNvSpPr/>
            <p:nvPr/>
          </p:nvSpPr>
          <p:spPr>
            <a:xfrm>
              <a:off x="4181187" y="1140070"/>
              <a:ext cx="72231" cy="52488"/>
            </a:xfrm>
            <a:custGeom>
              <a:avLst/>
              <a:gdLst/>
              <a:ahLst/>
              <a:cxnLst/>
              <a:rect l="l" t="t" r="r" b="b"/>
              <a:pathLst>
                <a:path w="2250" h="1635" extrusionOk="0">
                  <a:moveTo>
                    <a:pt x="359" y="1"/>
                  </a:moveTo>
                  <a:cubicBezTo>
                    <a:pt x="202" y="1"/>
                    <a:pt x="74" y="34"/>
                    <a:pt x="1" y="115"/>
                  </a:cubicBezTo>
                  <a:lnTo>
                    <a:pt x="1711" y="1635"/>
                  </a:lnTo>
                  <a:cubicBezTo>
                    <a:pt x="1711" y="1635"/>
                    <a:pt x="2249" y="843"/>
                    <a:pt x="1933" y="558"/>
                  </a:cubicBezTo>
                  <a:cubicBezTo>
                    <a:pt x="1714" y="363"/>
                    <a:pt x="878" y="1"/>
                    <a:pt x="359" y="1"/>
                  </a:cubicBezTo>
                  <a:close/>
                </a:path>
              </a:pathLst>
            </a:custGeom>
            <a:solidFill>
              <a:srgbClr val="3047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3" name="Google Shape;6193;p653"/>
            <p:cNvSpPr/>
            <p:nvPr/>
          </p:nvSpPr>
          <p:spPr>
            <a:xfrm>
              <a:off x="4171043" y="1143729"/>
              <a:ext cx="65072" cy="62022"/>
            </a:xfrm>
            <a:custGeom>
              <a:avLst/>
              <a:gdLst/>
              <a:ahLst/>
              <a:cxnLst/>
              <a:rect l="l" t="t" r="r" b="b"/>
              <a:pathLst>
                <a:path w="2027" h="1932" extrusionOk="0">
                  <a:moveTo>
                    <a:pt x="317" y="1"/>
                  </a:moveTo>
                  <a:cubicBezTo>
                    <a:pt x="0" y="349"/>
                    <a:pt x="697" y="1616"/>
                    <a:pt x="982" y="1869"/>
                  </a:cubicBezTo>
                  <a:cubicBezTo>
                    <a:pt x="1037" y="1913"/>
                    <a:pt x="1105" y="1931"/>
                    <a:pt x="1179" y="1931"/>
                  </a:cubicBezTo>
                  <a:cubicBezTo>
                    <a:pt x="1530" y="1931"/>
                    <a:pt x="2027" y="1521"/>
                    <a:pt x="2027" y="1521"/>
                  </a:cubicBezTo>
                  <a:lnTo>
                    <a:pt x="317" y="1"/>
                  </a:lnTo>
                  <a:close/>
                </a:path>
              </a:pathLst>
            </a:custGeom>
            <a:solidFill>
              <a:srgbClr val="263C4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4" name="Google Shape;6194;p653"/>
            <p:cNvSpPr/>
            <p:nvPr/>
          </p:nvSpPr>
          <p:spPr>
            <a:xfrm>
              <a:off x="4322502" y="1269122"/>
              <a:ext cx="176949" cy="157944"/>
            </a:xfrm>
            <a:custGeom>
              <a:avLst/>
              <a:gdLst/>
              <a:ahLst/>
              <a:cxnLst/>
              <a:rect l="l" t="t" r="r" b="b"/>
              <a:pathLst>
                <a:path w="5512" h="4920" extrusionOk="0">
                  <a:moveTo>
                    <a:pt x="1032" y="0"/>
                  </a:moveTo>
                  <a:cubicBezTo>
                    <a:pt x="783" y="0"/>
                    <a:pt x="535" y="104"/>
                    <a:pt x="349" y="306"/>
                  </a:cubicBezTo>
                  <a:cubicBezTo>
                    <a:pt x="1" y="718"/>
                    <a:pt x="64" y="1288"/>
                    <a:pt x="444" y="1637"/>
                  </a:cubicBezTo>
                  <a:lnTo>
                    <a:pt x="3865" y="4677"/>
                  </a:lnTo>
                  <a:cubicBezTo>
                    <a:pt x="4042" y="4840"/>
                    <a:pt x="4261" y="4919"/>
                    <a:pt x="4480" y="4919"/>
                  </a:cubicBezTo>
                  <a:cubicBezTo>
                    <a:pt x="4729" y="4919"/>
                    <a:pt x="4977" y="4816"/>
                    <a:pt x="5163" y="4613"/>
                  </a:cubicBezTo>
                  <a:cubicBezTo>
                    <a:pt x="5511" y="4233"/>
                    <a:pt x="5480" y="3632"/>
                    <a:pt x="5100" y="3315"/>
                  </a:cubicBezTo>
                  <a:lnTo>
                    <a:pt x="1648" y="243"/>
                  </a:lnTo>
                  <a:cubicBezTo>
                    <a:pt x="1470" y="80"/>
                    <a:pt x="1251" y="0"/>
                    <a:pt x="1032" y="0"/>
                  </a:cubicBezTo>
                  <a:close/>
                </a:path>
              </a:pathLst>
            </a:custGeom>
            <a:solidFill>
              <a:srgbClr val="1B1F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5" name="Google Shape;6195;p653"/>
            <p:cNvSpPr/>
            <p:nvPr/>
          </p:nvSpPr>
          <p:spPr>
            <a:xfrm>
              <a:off x="4348955" y="1293680"/>
              <a:ext cx="136243" cy="121026"/>
            </a:xfrm>
            <a:custGeom>
              <a:avLst/>
              <a:gdLst/>
              <a:ahLst/>
              <a:cxnLst/>
              <a:rect l="l" t="t" r="r" b="b"/>
              <a:pathLst>
                <a:path w="4244" h="3770" extrusionOk="0">
                  <a:moveTo>
                    <a:pt x="194" y="1"/>
                  </a:moveTo>
                  <a:cubicBezTo>
                    <a:pt x="143" y="1"/>
                    <a:pt x="95" y="17"/>
                    <a:pt x="64" y="48"/>
                  </a:cubicBezTo>
                  <a:cubicBezTo>
                    <a:pt x="0" y="112"/>
                    <a:pt x="32" y="238"/>
                    <a:pt x="95" y="302"/>
                  </a:cubicBezTo>
                  <a:lnTo>
                    <a:pt x="3927" y="3722"/>
                  </a:lnTo>
                  <a:cubicBezTo>
                    <a:pt x="3959" y="3753"/>
                    <a:pt x="4006" y="3769"/>
                    <a:pt x="4054" y="3769"/>
                  </a:cubicBezTo>
                  <a:cubicBezTo>
                    <a:pt x="4101" y="3769"/>
                    <a:pt x="4149" y="3753"/>
                    <a:pt x="4181" y="3722"/>
                  </a:cubicBezTo>
                  <a:cubicBezTo>
                    <a:pt x="4244" y="3627"/>
                    <a:pt x="4244" y="3532"/>
                    <a:pt x="4149" y="3437"/>
                  </a:cubicBezTo>
                  <a:lnTo>
                    <a:pt x="349" y="48"/>
                  </a:lnTo>
                  <a:cubicBezTo>
                    <a:pt x="301" y="17"/>
                    <a:pt x="246" y="1"/>
                    <a:pt x="194"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6" name="Google Shape;6196;p653"/>
            <p:cNvSpPr/>
            <p:nvPr/>
          </p:nvSpPr>
          <p:spPr>
            <a:xfrm>
              <a:off x="4331651" y="1300807"/>
              <a:ext cx="136275" cy="120994"/>
            </a:xfrm>
            <a:custGeom>
              <a:avLst/>
              <a:gdLst/>
              <a:ahLst/>
              <a:cxnLst/>
              <a:rect l="l" t="t" r="r" b="b"/>
              <a:pathLst>
                <a:path w="4245" h="3769" extrusionOk="0">
                  <a:moveTo>
                    <a:pt x="191" y="0"/>
                  </a:moveTo>
                  <a:cubicBezTo>
                    <a:pt x="143" y="0"/>
                    <a:pt x="96" y="16"/>
                    <a:pt x="64" y="48"/>
                  </a:cubicBezTo>
                  <a:cubicBezTo>
                    <a:pt x="1" y="111"/>
                    <a:pt x="1" y="238"/>
                    <a:pt x="96" y="333"/>
                  </a:cubicBezTo>
                  <a:lnTo>
                    <a:pt x="3896" y="3721"/>
                  </a:lnTo>
                  <a:cubicBezTo>
                    <a:pt x="3944" y="3753"/>
                    <a:pt x="3999" y="3769"/>
                    <a:pt x="4051" y="3769"/>
                  </a:cubicBezTo>
                  <a:cubicBezTo>
                    <a:pt x="4102" y="3769"/>
                    <a:pt x="4150" y="3753"/>
                    <a:pt x="4181" y="3721"/>
                  </a:cubicBezTo>
                  <a:cubicBezTo>
                    <a:pt x="4245" y="3658"/>
                    <a:pt x="4213" y="3531"/>
                    <a:pt x="4150" y="3468"/>
                  </a:cubicBezTo>
                  <a:lnTo>
                    <a:pt x="318" y="48"/>
                  </a:lnTo>
                  <a:cubicBezTo>
                    <a:pt x="286" y="16"/>
                    <a:pt x="238" y="0"/>
                    <a:pt x="191"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7" name="Google Shape;6197;p653"/>
            <p:cNvSpPr/>
            <p:nvPr/>
          </p:nvSpPr>
          <p:spPr>
            <a:xfrm>
              <a:off x="4354027" y="1274611"/>
              <a:ext cx="137270" cy="121540"/>
            </a:xfrm>
            <a:custGeom>
              <a:avLst/>
              <a:gdLst/>
              <a:ahLst/>
              <a:cxnLst/>
              <a:rect l="l" t="t" r="r" b="b"/>
              <a:pathLst>
                <a:path w="4276" h="3786" extrusionOk="0">
                  <a:moveTo>
                    <a:pt x="195" y="1"/>
                  </a:moveTo>
                  <a:cubicBezTo>
                    <a:pt x="143" y="1"/>
                    <a:pt x="96" y="25"/>
                    <a:pt x="64" y="72"/>
                  </a:cubicBezTo>
                  <a:cubicBezTo>
                    <a:pt x="1" y="135"/>
                    <a:pt x="32" y="262"/>
                    <a:pt x="96" y="325"/>
                  </a:cubicBezTo>
                  <a:lnTo>
                    <a:pt x="3928" y="3714"/>
                  </a:lnTo>
                  <a:cubicBezTo>
                    <a:pt x="3975" y="3762"/>
                    <a:pt x="4023" y="3785"/>
                    <a:pt x="4066" y="3785"/>
                  </a:cubicBezTo>
                  <a:cubicBezTo>
                    <a:pt x="4110" y="3785"/>
                    <a:pt x="4149" y="3762"/>
                    <a:pt x="4181" y="3714"/>
                  </a:cubicBezTo>
                  <a:cubicBezTo>
                    <a:pt x="4276" y="3651"/>
                    <a:pt x="4244" y="3524"/>
                    <a:pt x="4149" y="3461"/>
                  </a:cubicBezTo>
                  <a:lnTo>
                    <a:pt x="349" y="72"/>
                  </a:lnTo>
                  <a:cubicBezTo>
                    <a:pt x="301" y="25"/>
                    <a:pt x="246" y="1"/>
                    <a:pt x="195" y="1"/>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8" name="Google Shape;6198;p653"/>
            <p:cNvSpPr/>
            <p:nvPr/>
          </p:nvSpPr>
          <p:spPr>
            <a:xfrm>
              <a:off x="4312358" y="1255927"/>
              <a:ext cx="65072" cy="66805"/>
            </a:xfrm>
            <a:custGeom>
              <a:avLst/>
              <a:gdLst/>
              <a:ahLst/>
              <a:cxnLst/>
              <a:rect l="l" t="t" r="r" b="b"/>
              <a:pathLst>
                <a:path w="2027" h="2081" extrusionOk="0">
                  <a:moveTo>
                    <a:pt x="1521" y="1"/>
                  </a:moveTo>
                  <a:cubicBezTo>
                    <a:pt x="1397" y="1"/>
                    <a:pt x="1271" y="48"/>
                    <a:pt x="1172" y="147"/>
                  </a:cubicBezTo>
                  <a:lnTo>
                    <a:pt x="159" y="1319"/>
                  </a:lnTo>
                  <a:cubicBezTo>
                    <a:pt x="0" y="1509"/>
                    <a:pt x="0" y="1794"/>
                    <a:pt x="190" y="1953"/>
                  </a:cubicBezTo>
                  <a:cubicBezTo>
                    <a:pt x="277" y="2040"/>
                    <a:pt x="384" y="2080"/>
                    <a:pt x="493" y="2080"/>
                  </a:cubicBezTo>
                  <a:cubicBezTo>
                    <a:pt x="622" y="2080"/>
                    <a:pt x="752" y="2024"/>
                    <a:pt x="855" y="1921"/>
                  </a:cubicBezTo>
                  <a:lnTo>
                    <a:pt x="1869" y="781"/>
                  </a:lnTo>
                  <a:cubicBezTo>
                    <a:pt x="2027" y="591"/>
                    <a:pt x="2027" y="306"/>
                    <a:pt x="1837" y="116"/>
                  </a:cubicBezTo>
                  <a:cubicBezTo>
                    <a:pt x="1746" y="40"/>
                    <a:pt x="1634" y="1"/>
                    <a:pt x="1521" y="1"/>
                  </a:cubicBezTo>
                  <a:close/>
                </a:path>
              </a:pathLst>
            </a:custGeom>
            <a:solidFill>
              <a:srgbClr val="C4C4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9" name="Google Shape;6199;p653"/>
            <p:cNvSpPr/>
            <p:nvPr/>
          </p:nvSpPr>
          <p:spPr>
            <a:xfrm>
              <a:off x="4315407" y="1259138"/>
              <a:ext cx="53900" cy="55890"/>
            </a:xfrm>
            <a:custGeom>
              <a:avLst/>
              <a:gdLst/>
              <a:ahLst/>
              <a:cxnLst/>
              <a:rect l="l" t="t" r="r" b="b"/>
              <a:pathLst>
                <a:path w="1679" h="1741" extrusionOk="0">
                  <a:moveTo>
                    <a:pt x="1314" y="1"/>
                  </a:moveTo>
                  <a:cubicBezTo>
                    <a:pt x="1204" y="1"/>
                    <a:pt x="1087" y="50"/>
                    <a:pt x="1014" y="142"/>
                  </a:cubicBezTo>
                  <a:lnTo>
                    <a:pt x="127" y="1124"/>
                  </a:lnTo>
                  <a:cubicBezTo>
                    <a:pt x="0" y="1283"/>
                    <a:pt x="0" y="1536"/>
                    <a:pt x="127" y="1663"/>
                  </a:cubicBezTo>
                  <a:cubicBezTo>
                    <a:pt x="193" y="1715"/>
                    <a:pt x="270" y="1741"/>
                    <a:pt x="349" y="1741"/>
                  </a:cubicBezTo>
                  <a:cubicBezTo>
                    <a:pt x="459" y="1741"/>
                    <a:pt x="573" y="1691"/>
                    <a:pt x="665" y="1599"/>
                  </a:cubicBezTo>
                  <a:lnTo>
                    <a:pt x="1520" y="617"/>
                  </a:lnTo>
                  <a:cubicBezTo>
                    <a:pt x="1679" y="459"/>
                    <a:pt x="1679" y="206"/>
                    <a:pt x="1520" y="79"/>
                  </a:cubicBezTo>
                  <a:cubicBezTo>
                    <a:pt x="1467" y="26"/>
                    <a:pt x="1392" y="1"/>
                    <a:pt x="1314" y="1"/>
                  </a:cubicBezTo>
                  <a:close/>
                </a:path>
              </a:pathLst>
            </a:custGeom>
            <a:solidFill>
              <a:srgbClr val="CECE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200" name="Google Shape;6200;p653"/>
          <p:cNvSpPr txBox="1"/>
          <p:nvPr/>
        </p:nvSpPr>
        <p:spPr>
          <a:xfrm>
            <a:off x="8590068" y="4445732"/>
            <a:ext cx="3432900" cy="812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s-PE" sz="1900" b="1" i="0" u="none" strike="noStrike" cap="none">
                <a:solidFill>
                  <a:srgbClr val="FFFFFF"/>
                </a:solidFill>
                <a:latin typeface="Arial"/>
                <a:ea typeface="Arial"/>
                <a:cs typeface="Arial"/>
                <a:sym typeface="Arial"/>
              </a:rPr>
              <a:t>Agilidad en la verificación del cumplimiento</a:t>
            </a:r>
            <a:endParaRPr sz="1900" b="1" i="0" u="none" strike="noStrike" cap="none">
              <a:solidFill>
                <a:srgbClr val="FFFFFF"/>
              </a:solidFill>
              <a:latin typeface="Arial"/>
              <a:ea typeface="Arial"/>
              <a:cs typeface="Arial"/>
              <a:sym typeface="Arial"/>
            </a:endParaRPr>
          </a:p>
        </p:txBody>
      </p:sp>
      <p:sp>
        <p:nvSpPr>
          <p:cNvPr id="6201" name="Google Shape;6201;p653"/>
          <p:cNvSpPr txBox="1"/>
          <p:nvPr/>
        </p:nvSpPr>
        <p:spPr>
          <a:xfrm>
            <a:off x="8067325" y="5190725"/>
            <a:ext cx="3696000" cy="627000"/>
          </a:xfrm>
          <a:prstGeom prst="rect">
            <a:avLst/>
          </a:prstGeom>
          <a:noFill/>
          <a:ln>
            <a:noFill/>
          </a:ln>
        </p:spPr>
        <p:txBody>
          <a:bodyPr spcFirstLastPara="1" wrap="square" lIns="121900" tIns="121900" rIns="121900" bIns="121900" anchor="ctr" anchorCtr="0">
            <a:noAutofit/>
          </a:bodyPr>
          <a:lstStyle/>
          <a:p>
            <a:pPr marL="76200" marR="0" lvl="0" indent="-76200" algn="just" rtl="0">
              <a:lnSpc>
                <a:spcPct val="100000"/>
              </a:lnSpc>
              <a:spcBef>
                <a:spcPts val="0"/>
              </a:spcBef>
              <a:spcAft>
                <a:spcPts val="0"/>
              </a:spcAft>
              <a:buClr>
                <a:srgbClr val="FFFFFF"/>
              </a:buClr>
              <a:buSzPts val="1600"/>
              <a:buFont typeface="Arial"/>
              <a:buChar char="-"/>
            </a:pPr>
            <a:r>
              <a:rPr lang="es-PE" sz="1600" b="0" i="0" u="none" strike="noStrike" cap="none">
                <a:solidFill>
                  <a:srgbClr val="FFFFFF"/>
                </a:solidFill>
                <a:latin typeface="Arial"/>
                <a:ea typeface="Arial"/>
                <a:cs typeface="Arial"/>
                <a:sym typeface="Arial"/>
              </a:rPr>
              <a:t>Vinculación de la actividad de fiscalización ambiental con atención </a:t>
            </a:r>
            <a:endParaRPr sz="1600" b="0" i="0" u="none" strike="noStrike" cap="none">
              <a:solidFill>
                <a:srgbClr val="FFFFFF"/>
              </a:solidFill>
              <a:latin typeface="Arial"/>
              <a:ea typeface="Arial"/>
              <a:cs typeface="Arial"/>
              <a:sym typeface="Arial"/>
            </a:endParaRPr>
          </a:p>
        </p:txBody>
      </p:sp>
      <p:sp>
        <p:nvSpPr>
          <p:cNvPr id="6202" name="Google Shape;6202;p653"/>
          <p:cNvSpPr txBox="1"/>
          <p:nvPr/>
        </p:nvSpPr>
        <p:spPr>
          <a:xfrm>
            <a:off x="8981725" y="5800325"/>
            <a:ext cx="2781600" cy="693000"/>
          </a:xfrm>
          <a:prstGeom prst="rect">
            <a:avLst/>
          </a:prstGeom>
          <a:noFill/>
          <a:ln>
            <a:noFill/>
          </a:ln>
        </p:spPr>
        <p:txBody>
          <a:bodyPr spcFirstLastPara="1" wrap="square" lIns="121900" tIns="121900" rIns="121900" bIns="1219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es-PE" sz="1600" b="0" i="0" u="none" strike="noStrike" cap="none">
                <a:solidFill>
                  <a:srgbClr val="FFFFFF"/>
                </a:solidFill>
                <a:latin typeface="Arial"/>
                <a:ea typeface="Arial"/>
                <a:cs typeface="Arial"/>
                <a:sym typeface="Arial"/>
              </a:rPr>
              <a:t>de problemas ambientales permitirá mantener actualizada la información</a:t>
            </a:r>
            <a:endParaRPr sz="1600" b="0" i="0" u="none" strike="noStrike" cap="none">
              <a:solidFill>
                <a:srgbClr val="FFFFFF"/>
              </a:solidFill>
              <a:latin typeface="Arial"/>
              <a:ea typeface="Arial"/>
              <a:cs typeface="Arial"/>
              <a:sym typeface="Arial"/>
            </a:endParaRPr>
          </a:p>
        </p:txBody>
      </p:sp>
      <p:sp>
        <p:nvSpPr>
          <p:cNvPr id="6203" name="Google Shape;6203;p653"/>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t>Principales cambios en el Planefa</a:t>
            </a:r>
            <a:endParaRPr sz="27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08"/>
        <p:cNvGrpSpPr/>
        <p:nvPr/>
      </p:nvGrpSpPr>
      <p:grpSpPr>
        <a:xfrm>
          <a:off x="0" y="0"/>
          <a:ext cx="0" cy="0"/>
          <a:chOff x="0" y="0"/>
          <a:chExt cx="0" cy="0"/>
        </a:xfrm>
      </p:grpSpPr>
      <p:grpSp>
        <p:nvGrpSpPr>
          <p:cNvPr id="6209" name="Google Shape;6209;p654"/>
          <p:cNvGrpSpPr/>
          <p:nvPr/>
        </p:nvGrpSpPr>
        <p:grpSpPr>
          <a:xfrm>
            <a:off x="2400111" y="3462752"/>
            <a:ext cx="9730005" cy="2320157"/>
            <a:chOff x="238123" y="2506077"/>
            <a:chExt cx="5882712" cy="673075"/>
          </a:xfrm>
        </p:grpSpPr>
        <p:sp>
          <p:nvSpPr>
            <p:cNvPr id="6210" name="Google Shape;6210;p654"/>
            <p:cNvSpPr/>
            <p:nvPr/>
          </p:nvSpPr>
          <p:spPr>
            <a:xfrm>
              <a:off x="238123" y="2506077"/>
              <a:ext cx="1533881"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rgbClr val="44BFB5"/>
            </a:solidFill>
            <a:ln w="9525" cap="flat" cmpd="sng">
              <a:solidFill>
                <a:srgbClr val="0BC7E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560"/>
                </a:spcBef>
                <a:spcAft>
                  <a:spcPts val="0"/>
                </a:spcAft>
                <a:buClr>
                  <a:srgbClr val="000000"/>
                </a:buClr>
                <a:buSzPts val="1600"/>
                <a:buFont typeface="Arial"/>
                <a:buNone/>
              </a:pPr>
              <a:r>
                <a:rPr lang="es-PE" sz="1600" b="1" i="0" u="none" strike="noStrike" cap="none">
                  <a:solidFill>
                    <a:srgbClr val="FFFFFF"/>
                  </a:solidFill>
                  <a:latin typeface="Arial"/>
                  <a:ea typeface="Arial"/>
                  <a:cs typeface="Arial"/>
                  <a:sym typeface="Arial"/>
                </a:rPr>
                <a:t>Obligaciones Ambientales</a:t>
              </a:r>
              <a:endParaRPr sz="1800" b="0" i="0" u="none" strike="noStrike" cap="none">
                <a:solidFill>
                  <a:srgbClr val="000000"/>
                </a:solidFill>
                <a:latin typeface="Calibri"/>
                <a:ea typeface="Calibri"/>
                <a:cs typeface="Calibri"/>
                <a:sym typeface="Calibri"/>
              </a:endParaRPr>
            </a:p>
          </p:txBody>
        </p:sp>
        <p:sp>
          <p:nvSpPr>
            <p:cNvPr id="6211" name="Google Shape;6211;p654"/>
            <p:cNvSpPr/>
            <p:nvPr/>
          </p:nvSpPr>
          <p:spPr>
            <a:xfrm>
              <a:off x="1717318" y="2506077"/>
              <a:ext cx="1456518"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8CCD3A"/>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s-PE" sz="1600" b="1" i="0" u="none" strike="noStrike" cap="none">
                  <a:solidFill>
                    <a:srgbClr val="FFFFFF"/>
                  </a:solidFill>
                  <a:latin typeface="Arial"/>
                  <a:ea typeface="Arial"/>
                  <a:cs typeface="Arial"/>
                  <a:sym typeface="Arial"/>
                </a:rPr>
                <a:t>  Formulación de Acciones de fiscalización </a:t>
              </a:r>
              <a:endParaRPr sz="1600" b="1" i="0" u="none" strike="noStrike" cap="none">
                <a:solidFill>
                  <a:srgbClr val="FFFFFF"/>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r>
                <a:rPr lang="es-PE" sz="1600" b="1" i="0" u="none" strike="noStrike" cap="none">
                  <a:solidFill>
                    <a:srgbClr val="FFFFFF"/>
                  </a:solidFill>
                  <a:latin typeface="Arial"/>
                  <a:ea typeface="Arial"/>
                  <a:cs typeface="Arial"/>
                  <a:sym typeface="Arial"/>
                </a:rPr>
                <a:t>ambiental</a:t>
              </a:r>
              <a:endParaRPr sz="1800" b="0" i="0" u="none" strike="noStrike" cap="none">
                <a:solidFill>
                  <a:srgbClr val="000000"/>
                </a:solidFill>
                <a:latin typeface="Calibri"/>
                <a:ea typeface="Calibri"/>
                <a:cs typeface="Calibri"/>
                <a:sym typeface="Calibri"/>
              </a:endParaRPr>
            </a:p>
          </p:txBody>
        </p:sp>
        <p:sp>
          <p:nvSpPr>
            <p:cNvPr id="6212" name="Google Shape;6212;p654"/>
            <p:cNvSpPr/>
            <p:nvPr/>
          </p:nvSpPr>
          <p:spPr>
            <a:xfrm>
              <a:off x="3083534" y="2506077"/>
              <a:ext cx="1533946"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003FA2"/>
            </a:solidFill>
            <a:ln w="9525" cap="flat" cmpd="sng">
              <a:solidFill>
                <a:srgbClr val="003F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560"/>
                </a:spcBef>
                <a:spcAft>
                  <a:spcPts val="0"/>
                </a:spcAft>
                <a:buClr>
                  <a:srgbClr val="000000"/>
                </a:buClr>
                <a:buSzPts val="1600"/>
                <a:buFont typeface="Arial"/>
                <a:buNone/>
              </a:pPr>
              <a:r>
                <a:rPr lang="es-PE" sz="1600" b="1" i="0" u="none" strike="noStrike" cap="none">
                  <a:solidFill>
                    <a:srgbClr val="FFFFFF"/>
                  </a:solidFill>
                  <a:latin typeface="Arial"/>
                  <a:ea typeface="Arial"/>
                  <a:cs typeface="Arial"/>
                  <a:sym typeface="Arial"/>
                </a:rPr>
                <a:t>Criterios </a:t>
              </a:r>
              <a:endParaRPr sz="1600" b="1" i="0" u="none" strike="noStrike" cap="none">
                <a:solidFill>
                  <a:srgbClr val="FFFFFF"/>
                </a:solidFill>
                <a:latin typeface="Arial"/>
                <a:ea typeface="Arial"/>
                <a:cs typeface="Arial"/>
                <a:sym typeface="Arial"/>
              </a:endParaRPr>
            </a:p>
            <a:p>
              <a:pPr marL="0" marR="0" lvl="0" indent="0" algn="ctr" rtl="0">
                <a:lnSpc>
                  <a:spcPct val="90000"/>
                </a:lnSpc>
                <a:spcBef>
                  <a:spcPts val="560"/>
                </a:spcBef>
                <a:spcAft>
                  <a:spcPts val="0"/>
                </a:spcAft>
                <a:buClr>
                  <a:srgbClr val="000000"/>
                </a:buClr>
                <a:buSzPts val="1600"/>
                <a:buFont typeface="Arial"/>
                <a:buNone/>
              </a:pPr>
              <a:r>
                <a:rPr lang="es-PE" sz="1600" b="1" i="0" u="none" strike="noStrike" cap="none">
                  <a:solidFill>
                    <a:srgbClr val="FFFFFF"/>
                  </a:solidFill>
                  <a:latin typeface="Arial"/>
                  <a:ea typeface="Arial"/>
                  <a:cs typeface="Arial"/>
                  <a:sym typeface="Arial"/>
                </a:rPr>
                <a:t>para </a:t>
              </a:r>
              <a:endParaRPr sz="1600" b="1" i="0" u="none" strike="noStrike" cap="none">
                <a:solidFill>
                  <a:srgbClr val="FFFFFF"/>
                </a:solidFill>
                <a:latin typeface="Arial"/>
                <a:ea typeface="Arial"/>
                <a:cs typeface="Arial"/>
                <a:sym typeface="Arial"/>
              </a:endParaRPr>
            </a:p>
            <a:p>
              <a:pPr marL="0" marR="0" lvl="0" indent="0" algn="ctr" rtl="0">
                <a:lnSpc>
                  <a:spcPct val="90000"/>
                </a:lnSpc>
                <a:spcBef>
                  <a:spcPts val="560"/>
                </a:spcBef>
                <a:spcAft>
                  <a:spcPts val="0"/>
                </a:spcAft>
                <a:buClr>
                  <a:srgbClr val="000000"/>
                </a:buClr>
                <a:buSzPts val="1600"/>
                <a:buFont typeface="Arial"/>
                <a:buNone/>
              </a:pPr>
              <a:r>
                <a:rPr lang="es-PE" sz="1600" b="1" i="0" u="none" strike="noStrike" cap="none">
                  <a:solidFill>
                    <a:srgbClr val="FFFFFF"/>
                  </a:solidFill>
                  <a:latin typeface="Arial"/>
                  <a:ea typeface="Arial"/>
                  <a:cs typeface="Arial"/>
                  <a:sym typeface="Arial"/>
                </a:rPr>
                <a:t>priorizar acciones</a:t>
              </a:r>
              <a:endParaRPr sz="1800" b="0" i="0" u="none" strike="noStrike" cap="none">
                <a:solidFill>
                  <a:srgbClr val="000000"/>
                </a:solidFill>
                <a:latin typeface="Calibri"/>
                <a:ea typeface="Calibri"/>
                <a:cs typeface="Calibri"/>
                <a:sym typeface="Calibri"/>
              </a:endParaRPr>
            </a:p>
          </p:txBody>
        </p:sp>
        <p:sp>
          <p:nvSpPr>
            <p:cNvPr id="6213" name="Google Shape;6213;p654"/>
            <p:cNvSpPr/>
            <p:nvPr/>
          </p:nvSpPr>
          <p:spPr>
            <a:xfrm>
              <a:off x="4528951" y="2506077"/>
              <a:ext cx="1591884"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rgbClr val="60E7F7"/>
            </a:solidFill>
            <a:ln w="9525" cap="flat" cmpd="sng">
              <a:solidFill>
                <a:srgbClr val="60E7F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s-PE" sz="1600" b="1" i="0" u="none" strike="noStrike" cap="none">
                  <a:solidFill>
                    <a:srgbClr val="FFFFFF"/>
                  </a:solidFill>
                  <a:latin typeface="Arial"/>
                  <a:ea typeface="Arial"/>
                  <a:cs typeface="Arial"/>
                  <a:sym typeface="Arial"/>
                </a:rPr>
                <a:t>Cierre de brechas </a:t>
              </a:r>
              <a:endParaRPr sz="1600" b="1" i="0" u="none" strike="noStrike" cap="none">
                <a:solidFill>
                  <a:srgbClr val="FFFFFF"/>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r>
                <a:rPr lang="es-PE" sz="1600" b="1" i="0" u="none" strike="noStrike" cap="none">
                  <a:solidFill>
                    <a:srgbClr val="FFFFFF"/>
                  </a:solidFill>
                  <a:latin typeface="Arial"/>
                  <a:ea typeface="Arial"/>
                  <a:cs typeface="Arial"/>
                  <a:sym typeface="Arial"/>
                </a:rPr>
                <a:t>de </a:t>
              </a:r>
              <a:endParaRPr sz="1600" b="1" i="0" u="none" strike="noStrike" cap="none">
                <a:solidFill>
                  <a:srgbClr val="FFFFFF"/>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r>
                <a:rPr lang="es-PE" sz="1600" b="1" i="0" u="none" strike="noStrike" cap="none">
                  <a:solidFill>
                    <a:srgbClr val="FFFFFF"/>
                  </a:solidFill>
                  <a:latin typeface="Arial"/>
                  <a:ea typeface="Arial"/>
                  <a:cs typeface="Arial"/>
                  <a:sym typeface="Arial"/>
                </a:rPr>
                <a:t>problemas </a:t>
              </a:r>
              <a:endParaRPr sz="1600" b="1" i="0" u="none" strike="noStrike" cap="none">
                <a:solidFill>
                  <a:srgbClr val="FFFFFF"/>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r>
                <a:rPr lang="es-PE" sz="1600" b="1" i="0" u="none" strike="noStrike" cap="none">
                  <a:solidFill>
                    <a:srgbClr val="FFFFFF"/>
                  </a:solidFill>
                  <a:latin typeface="Arial"/>
                  <a:ea typeface="Arial"/>
                  <a:cs typeface="Arial"/>
                  <a:sym typeface="Arial"/>
                </a:rPr>
                <a:t>ambientales </a:t>
              </a:r>
              <a:endParaRPr sz="1800" b="0" i="0" u="none" strike="noStrike" cap="none">
                <a:solidFill>
                  <a:srgbClr val="000000"/>
                </a:solidFill>
                <a:latin typeface="Calibri"/>
                <a:ea typeface="Calibri"/>
                <a:cs typeface="Calibri"/>
                <a:sym typeface="Calibri"/>
              </a:endParaRPr>
            </a:p>
          </p:txBody>
        </p:sp>
      </p:grpSp>
      <p:sp>
        <p:nvSpPr>
          <p:cNvPr id="6214" name="Google Shape;6214;p654"/>
          <p:cNvSpPr/>
          <p:nvPr/>
        </p:nvSpPr>
        <p:spPr>
          <a:xfrm>
            <a:off x="61887" y="3462700"/>
            <a:ext cx="2537024" cy="2320157"/>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rgbClr val="FFC000"/>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560"/>
              </a:spcBef>
              <a:spcAft>
                <a:spcPts val="0"/>
              </a:spcAft>
              <a:buClr>
                <a:srgbClr val="000000"/>
              </a:buClr>
              <a:buSzPts val="1600"/>
              <a:buFont typeface="Arial"/>
              <a:buNone/>
            </a:pPr>
            <a:r>
              <a:rPr lang="es-PE" sz="1800" b="1" i="0" u="none" strike="noStrike" cap="none">
                <a:solidFill>
                  <a:schemeClr val="lt1"/>
                </a:solidFill>
                <a:latin typeface="Calibri"/>
                <a:ea typeface="Calibri"/>
                <a:cs typeface="Calibri"/>
                <a:sym typeface="Calibri"/>
              </a:rPr>
              <a:t>Identificación de problemas </a:t>
            </a:r>
            <a:endParaRPr sz="1800" b="1" i="0" u="none" strike="noStrike" cap="none">
              <a:solidFill>
                <a:schemeClr val="lt1"/>
              </a:solidFill>
              <a:latin typeface="Calibri"/>
              <a:ea typeface="Calibri"/>
              <a:cs typeface="Calibri"/>
              <a:sym typeface="Calibri"/>
            </a:endParaRPr>
          </a:p>
          <a:p>
            <a:pPr marL="0" marR="0" lvl="0" indent="0" algn="ctr" rtl="0">
              <a:lnSpc>
                <a:spcPct val="90000"/>
              </a:lnSpc>
              <a:spcBef>
                <a:spcPts val="560"/>
              </a:spcBef>
              <a:spcAft>
                <a:spcPts val="0"/>
              </a:spcAft>
              <a:buClr>
                <a:srgbClr val="000000"/>
              </a:buClr>
              <a:buSzPts val="1600"/>
              <a:buFont typeface="Arial"/>
              <a:buNone/>
            </a:pPr>
            <a:r>
              <a:rPr lang="es-PE" sz="1800" b="1" i="0" u="none" strike="noStrike" cap="none">
                <a:solidFill>
                  <a:schemeClr val="lt1"/>
                </a:solidFill>
                <a:latin typeface="Calibri"/>
                <a:ea typeface="Calibri"/>
                <a:cs typeface="Calibri"/>
                <a:sym typeface="Calibri"/>
              </a:rPr>
              <a:t>ambientales</a:t>
            </a:r>
            <a:endParaRPr sz="1800" b="1" i="0" u="none" strike="noStrike" cap="none">
              <a:solidFill>
                <a:schemeClr val="lt1"/>
              </a:solidFill>
              <a:latin typeface="Calibri"/>
              <a:ea typeface="Calibri"/>
              <a:cs typeface="Calibri"/>
              <a:sym typeface="Calibri"/>
            </a:endParaRPr>
          </a:p>
        </p:txBody>
      </p:sp>
      <p:sp>
        <p:nvSpPr>
          <p:cNvPr id="6215" name="Google Shape;6215;p654"/>
          <p:cNvSpPr/>
          <p:nvPr/>
        </p:nvSpPr>
        <p:spPr>
          <a:xfrm>
            <a:off x="241425" y="2005450"/>
            <a:ext cx="1855200" cy="658800"/>
          </a:xfrm>
          <a:prstGeom prst="roundRect">
            <a:avLst>
              <a:gd name="adj" fmla="val 16667"/>
            </a:avLst>
          </a:prstGeom>
          <a:solidFill>
            <a:srgbClr val="FEB538"/>
          </a:solidFill>
          <a:ln w="9525" cap="flat" cmpd="sng">
            <a:solidFill>
              <a:srgbClr val="FFC91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1" i="0" u="none" strike="noStrike" cap="none">
                <a:solidFill>
                  <a:schemeClr val="lt1"/>
                </a:solidFill>
                <a:latin typeface="Roboto"/>
                <a:ea typeface="Roboto"/>
                <a:cs typeface="Roboto"/>
                <a:sym typeface="Roboto"/>
              </a:rPr>
              <a:t>Fuentes de información</a:t>
            </a:r>
            <a:endParaRPr sz="1400" b="1" i="0" u="none" strike="noStrike" cap="none">
              <a:solidFill>
                <a:schemeClr val="lt1"/>
              </a:solidFill>
              <a:latin typeface="Roboto"/>
              <a:ea typeface="Roboto"/>
              <a:cs typeface="Roboto"/>
              <a:sym typeface="Roboto"/>
            </a:endParaRPr>
          </a:p>
        </p:txBody>
      </p:sp>
      <p:sp>
        <p:nvSpPr>
          <p:cNvPr id="6216" name="Google Shape;6216;p654"/>
          <p:cNvSpPr/>
          <p:nvPr/>
        </p:nvSpPr>
        <p:spPr>
          <a:xfrm>
            <a:off x="157125" y="6026175"/>
            <a:ext cx="2023800" cy="658800"/>
          </a:xfrm>
          <a:prstGeom prst="roundRect">
            <a:avLst>
              <a:gd name="adj" fmla="val 16667"/>
            </a:avLst>
          </a:prstGeom>
          <a:solidFill>
            <a:srgbClr val="FFC000"/>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s-PE" sz="1400" b="1" i="0" u="none" strike="noStrike" cap="none">
                <a:solidFill>
                  <a:schemeClr val="lt1"/>
                </a:solidFill>
                <a:latin typeface="Roboto"/>
                <a:ea typeface="Roboto"/>
                <a:cs typeface="Roboto"/>
                <a:sym typeface="Roboto"/>
              </a:rPr>
              <a:t>Enfoque: territorial</a:t>
            </a:r>
            <a:endParaRPr sz="1400"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6217" name="Google Shape;6217;p654"/>
          <p:cNvSpPr/>
          <p:nvPr/>
        </p:nvSpPr>
        <p:spPr>
          <a:xfrm>
            <a:off x="2180925" y="1165250"/>
            <a:ext cx="2514900" cy="2060100"/>
          </a:xfrm>
          <a:prstGeom prst="roundRect">
            <a:avLst>
              <a:gd name="adj" fmla="val 16667"/>
            </a:avLst>
          </a:prstGeom>
          <a:noFill/>
          <a:ln w="19050" cap="flat" cmpd="sng">
            <a:solidFill>
              <a:srgbClr val="FFC000"/>
            </a:solidFill>
            <a:prstDash val="dash"/>
            <a:round/>
            <a:headEnd type="none" w="sm" len="sm"/>
            <a:tailEnd type="none" w="sm" len="sm"/>
          </a:ln>
        </p:spPr>
        <p:txBody>
          <a:bodyPr spcFirstLastPara="1" wrap="square" lIns="91425" tIns="91425" rIns="91425" bIns="91425" anchor="ctr" anchorCtr="0">
            <a:noAutofit/>
          </a:bodyPr>
          <a:lstStyle/>
          <a:p>
            <a:pPr marL="457200" marR="0" lvl="0" indent="-304800" algn="just" rtl="0">
              <a:lnSpc>
                <a:spcPct val="100000"/>
              </a:lnSpc>
              <a:spcBef>
                <a:spcPts val="0"/>
              </a:spcBef>
              <a:spcAft>
                <a:spcPts val="0"/>
              </a:spcAft>
              <a:buClr>
                <a:schemeClr val="dk1"/>
              </a:buClr>
              <a:buSzPts val="1200"/>
              <a:buFont typeface="Arial"/>
              <a:buChar char="●"/>
            </a:pPr>
            <a:r>
              <a:rPr lang="es-PE" sz="1200" b="0" i="0" u="none" strike="noStrike" cap="none">
                <a:solidFill>
                  <a:schemeClr val="dk1"/>
                </a:solidFill>
                <a:latin typeface="Arial"/>
                <a:ea typeface="Arial"/>
                <a:cs typeface="Arial"/>
                <a:sym typeface="Arial"/>
              </a:rPr>
              <a:t>Planes sectoriales, territoriales e institucionales.</a:t>
            </a:r>
            <a:endParaRPr sz="1200" b="0" i="0" u="none" strike="noStrike" cap="none">
              <a:solidFill>
                <a:schemeClr val="dk1"/>
              </a:solidFill>
              <a:latin typeface="Arial"/>
              <a:ea typeface="Arial"/>
              <a:cs typeface="Arial"/>
              <a:sym typeface="Arial"/>
            </a:endParaRPr>
          </a:p>
          <a:p>
            <a:pPr marL="457200" marR="0" lvl="0" indent="-304800" algn="just" rtl="0">
              <a:lnSpc>
                <a:spcPct val="100000"/>
              </a:lnSpc>
              <a:spcBef>
                <a:spcPts val="0"/>
              </a:spcBef>
              <a:spcAft>
                <a:spcPts val="0"/>
              </a:spcAft>
              <a:buClr>
                <a:schemeClr val="dk1"/>
              </a:buClr>
              <a:buSzPts val="1200"/>
              <a:buFont typeface="Arial"/>
              <a:buChar char="●"/>
            </a:pPr>
            <a:r>
              <a:rPr lang="es-PE" sz="1200" b="1" i="0" u="none" strike="noStrike" cap="none">
                <a:solidFill>
                  <a:schemeClr val="dk1"/>
                </a:solidFill>
                <a:latin typeface="Arial"/>
                <a:ea typeface="Arial"/>
                <a:cs typeface="Arial"/>
                <a:sym typeface="Arial"/>
              </a:rPr>
              <a:t>Estudios, investigaciones, etc.</a:t>
            </a:r>
            <a:endParaRPr sz="1200" b="1" i="0" u="none" strike="noStrike" cap="none">
              <a:solidFill>
                <a:schemeClr val="dk1"/>
              </a:solidFill>
              <a:latin typeface="Arial"/>
              <a:ea typeface="Arial"/>
              <a:cs typeface="Arial"/>
              <a:sym typeface="Arial"/>
            </a:endParaRPr>
          </a:p>
          <a:p>
            <a:pPr marL="457200" marR="0" lvl="0" indent="-304800" algn="just" rtl="0">
              <a:lnSpc>
                <a:spcPct val="100000"/>
              </a:lnSpc>
              <a:spcBef>
                <a:spcPts val="0"/>
              </a:spcBef>
              <a:spcAft>
                <a:spcPts val="0"/>
              </a:spcAft>
              <a:buClr>
                <a:schemeClr val="dk1"/>
              </a:buClr>
              <a:buSzPts val="1200"/>
              <a:buFont typeface="Arial"/>
              <a:buChar char="●"/>
            </a:pPr>
            <a:r>
              <a:rPr lang="es-PE" sz="1200" b="1" i="0" u="none" strike="noStrike" cap="none">
                <a:solidFill>
                  <a:schemeClr val="dk1"/>
                </a:solidFill>
                <a:latin typeface="Arial"/>
                <a:ea typeface="Arial"/>
                <a:cs typeface="Arial"/>
                <a:sym typeface="Arial"/>
              </a:rPr>
              <a:t>OSPA</a:t>
            </a:r>
            <a:endParaRPr sz="1200" b="1" i="0" u="none" strike="noStrike" cap="none">
              <a:solidFill>
                <a:schemeClr val="dk1"/>
              </a:solidFill>
              <a:latin typeface="Arial"/>
              <a:ea typeface="Arial"/>
              <a:cs typeface="Arial"/>
              <a:sym typeface="Arial"/>
            </a:endParaRPr>
          </a:p>
          <a:p>
            <a:pPr marL="457200" marR="0" lvl="0" indent="-304800" algn="just" rtl="0">
              <a:lnSpc>
                <a:spcPct val="100000"/>
              </a:lnSpc>
              <a:spcBef>
                <a:spcPts val="0"/>
              </a:spcBef>
              <a:spcAft>
                <a:spcPts val="0"/>
              </a:spcAft>
              <a:buClr>
                <a:schemeClr val="dk1"/>
              </a:buClr>
              <a:buSzPts val="1200"/>
              <a:buFont typeface="Arial"/>
              <a:buChar char="●"/>
            </a:pPr>
            <a:r>
              <a:rPr lang="es-PE" sz="1200" b="1" i="0" u="none" strike="noStrike" cap="none">
                <a:solidFill>
                  <a:schemeClr val="dk1"/>
                </a:solidFill>
                <a:latin typeface="Arial"/>
                <a:ea typeface="Arial"/>
                <a:cs typeface="Arial"/>
                <a:sym typeface="Arial"/>
              </a:rPr>
              <a:t>SINADA y otras.</a:t>
            </a:r>
            <a:endParaRPr sz="1200" b="0" i="0" u="none" strike="noStrike" cap="none">
              <a:solidFill>
                <a:srgbClr val="000000"/>
              </a:solidFill>
              <a:latin typeface="Arial"/>
              <a:ea typeface="Arial"/>
              <a:cs typeface="Arial"/>
              <a:sym typeface="Arial"/>
            </a:endParaRPr>
          </a:p>
        </p:txBody>
      </p:sp>
      <p:sp>
        <p:nvSpPr>
          <p:cNvPr id="6218" name="Google Shape;6218;p654"/>
          <p:cNvSpPr/>
          <p:nvPr/>
        </p:nvSpPr>
        <p:spPr>
          <a:xfrm>
            <a:off x="6523150" y="1166975"/>
            <a:ext cx="5119200" cy="2060100"/>
          </a:xfrm>
          <a:prstGeom prst="roundRect">
            <a:avLst>
              <a:gd name="adj" fmla="val 16667"/>
            </a:avLst>
          </a:prstGeom>
          <a:noFill/>
          <a:ln w="19050" cap="flat" cmpd="sng">
            <a:solidFill>
              <a:srgbClr val="003FA2"/>
            </a:solidFill>
            <a:prstDash val="dash"/>
            <a:round/>
            <a:headEnd type="none" w="sm" len="sm"/>
            <a:tailEnd type="none" w="sm" len="sm"/>
          </a:ln>
        </p:spPr>
        <p:txBody>
          <a:bodyPr spcFirstLastPara="1" wrap="square" lIns="91425" tIns="91425" rIns="91425" bIns="91425" anchor="ctr" anchorCtr="0">
            <a:noAutofit/>
          </a:bodyPr>
          <a:lstStyle/>
          <a:p>
            <a:pPr marL="457200" marR="0" lvl="0" indent="-304800" algn="just" rtl="0">
              <a:lnSpc>
                <a:spcPct val="100000"/>
              </a:lnSpc>
              <a:spcBef>
                <a:spcPts val="0"/>
              </a:spcBef>
              <a:spcAft>
                <a:spcPts val="0"/>
              </a:spcAft>
              <a:buClr>
                <a:schemeClr val="dk1"/>
              </a:buClr>
              <a:buSzPts val="1200"/>
              <a:buFont typeface="Arial"/>
              <a:buChar char="●"/>
            </a:pPr>
            <a:r>
              <a:rPr lang="es-PE" sz="1200" b="0" i="0" u="none" strike="noStrike" cap="none">
                <a:solidFill>
                  <a:schemeClr val="dk1"/>
                </a:solidFill>
                <a:latin typeface="Arial"/>
                <a:ea typeface="Arial"/>
                <a:cs typeface="Arial"/>
                <a:sym typeface="Arial"/>
              </a:rPr>
              <a:t>Riesgo de afectación</a:t>
            </a:r>
            <a:endParaRPr sz="1200" b="0" i="0" u="none" strike="noStrike" cap="none">
              <a:solidFill>
                <a:schemeClr val="dk1"/>
              </a:solidFill>
              <a:latin typeface="Arial"/>
              <a:ea typeface="Arial"/>
              <a:cs typeface="Arial"/>
              <a:sym typeface="Arial"/>
            </a:endParaRPr>
          </a:p>
          <a:p>
            <a:pPr marL="457200" marR="0" lvl="0" indent="-304800" algn="just" rtl="0">
              <a:lnSpc>
                <a:spcPct val="100000"/>
              </a:lnSpc>
              <a:spcBef>
                <a:spcPts val="0"/>
              </a:spcBef>
              <a:spcAft>
                <a:spcPts val="0"/>
              </a:spcAft>
              <a:buClr>
                <a:schemeClr val="dk1"/>
              </a:buClr>
              <a:buSzPts val="1200"/>
              <a:buFont typeface="Arial"/>
              <a:buChar char="●"/>
            </a:pPr>
            <a:r>
              <a:rPr lang="es-PE" sz="1200" b="0" i="0" u="none" strike="noStrike" cap="none">
                <a:solidFill>
                  <a:schemeClr val="dk1"/>
                </a:solidFill>
                <a:latin typeface="Arial"/>
                <a:ea typeface="Arial"/>
                <a:cs typeface="Arial"/>
                <a:sym typeface="Arial"/>
              </a:rPr>
              <a:t>Presencia de conflictos socioambientales. </a:t>
            </a:r>
            <a:endParaRPr sz="1200" b="0" i="0" u="none" strike="noStrike" cap="none">
              <a:solidFill>
                <a:schemeClr val="dk1"/>
              </a:solidFill>
              <a:latin typeface="Arial"/>
              <a:ea typeface="Arial"/>
              <a:cs typeface="Arial"/>
              <a:sym typeface="Arial"/>
            </a:endParaRPr>
          </a:p>
          <a:p>
            <a:pPr marL="457200" marR="0" lvl="0" indent="-304800" algn="just" rtl="0">
              <a:lnSpc>
                <a:spcPct val="100000"/>
              </a:lnSpc>
              <a:spcBef>
                <a:spcPts val="0"/>
              </a:spcBef>
              <a:spcAft>
                <a:spcPts val="0"/>
              </a:spcAft>
              <a:buClr>
                <a:schemeClr val="dk1"/>
              </a:buClr>
              <a:buSzPts val="1200"/>
              <a:buFont typeface="Arial"/>
              <a:buChar char="●"/>
            </a:pPr>
            <a:r>
              <a:rPr lang="es-PE" sz="1200" b="0" i="0" u="none" strike="noStrike" cap="none">
                <a:solidFill>
                  <a:schemeClr val="dk1"/>
                </a:solidFill>
                <a:latin typeface="Arial"/>
                <a:ea typeface="Arial"/>
                <a:cs typeface="Arial"/>
                <a:sym typeface="Arial"/>
              </a:rPr>
              <a:t>Denuncias</a:t>
            </a:r>
            <a:endParaRPr sz="1200" b="0" i="0" u="none" strike="noStrike" cap="none">
              <a:solidFill>
                <a:schemeClr val="dk1"/>
              </a:solidFill>
              <a:latin typeface="Arial"/>
              <a:ea typeface="Arial"/>
              <a:cs typeface="Arial"/>
              <a:sym typeface="Arial"/>
            </a:endParaRPr>
          </a:p>
          <a:p>
            <a:pPr marL="457200" marR="0" lvl="0" indent="-304800" algn="just" rtl="0">
              <a:lnSpc>
                <a:spcPct val="100000"/>
              </a:lnSpc>
              <a:spcBef>
                <a:spcPts val="0"/>
              </a:spcBef>
              <a:spcAft>
                <a:spcPts val="0"/>
              </a:spcAft>
              <a:buClr>
                <a:schemeClr val="dk1"/>
              </a:buClr>
              <a:buSzPts val="1200"/>
              <a:buFont typeface="Arial"/>
              <a:buChar char="●"/>
            </a:pPr>
            <a:r>
              <a:rPr lang="es-PE" sz="1200" b="0" i="0" u="none" strike="noStrike" cap="none">
                <a:solidFill>
                  <a:schemeClr val="dk1"/>
                </a:solidFill>
                <a:latin typeface="Arial"/>
                <a:ea typeface="Arial"/>
                <a:cs typeface="Arial"/>
                <a:sym typeface="Arial"/>
              </a:rPr>
              <a:t>ANP o ZA</a:t>
            </a:r>
            <a:endParaRPr sz="1200" b="0" i="0" u="none" strike="noStrike" cap="none">
              <a:solidFill>
                <a:schemeClr val="dk1"/>
              </a:solidFill>
              <a:latin typeface="Arial"/>
              <a:ea typeface="Arial"/>
              <a:cs typeface="Arial"/>
              <a:sym typeface="Arial"/>
            </a:endParaRPr>
          </a:p>
          <a:p>
            <a:pPr marL="457200" marR="0" lvl="0" indent="-304800" algn="just" rtl="0">
              <a:lnSpc>
                <a:spcPct val="100000"/>
              </a:lnSpc>
              <a:spcBef>
                <a:spcPts val="0"/>
              </a:spcBef>
              <a:spcAft>
                <a:spcPts val="0"/>
              </a:spcAft>
              <a:buClr>
                <a:schemeClr val="dk1"/>
              </a:buClr>
              <a:buSzPts val="1200"/>
              <a:buFont typeface="Arial"/>
              <a:buChar char="●"/>
            </a:pPr>
            <a:r>
              <a:rPr lang="es-PE" sz="1200" b="0" i="0" u="none" strike="noStrike" cap="none">
                <a:solidFill>
                  <a:schemeClr val="dk1"/>
                </a:solidFill>
                <a:latin typeface="Arial"/>
                <a:ea typeface="Arial"/>
                <a:cs typeface="Arial"/>
                <a:sym typeface="Arial"/>
              </a:rPr>
              <a:t>Actividades económicas con mayor número de sanciones y/o medidas</a:t>
            </a:r>
            <a:endParaRPr sz="1200" b="0" i="0" u="none" strike="noStrike" cap="none">
              <a:solidFill>
                <a:schemeClr val="dk1"/>
              </a:solidFill>
              <a:latin typeface="Arial"/>
              <a:ea typeface="Arial"/>
              <a:cs typeface="Arial"/>
              <a:sym typeface="Arial"/>
            </a:endParaRPr>
          </a:p>
          <a:p>
            <a:pPr marL="457200" marR="0" lvl="0" indent="-304800" algn="just" rtl="0">
              <a:lnSpc>
                <a:spcPct val="100000"/>
              </a:lnSpc>
              <a:spcBef>
                <a:spcPts val="0"/>
              </a:spcBef>
              <a:spcAft>
                <a:spcPts val="0"/>
              </a:spcAft>
              <a:buClr>
                <a:schemeClr val="dk1"/>
              </a:buClr>
              <a:buSzPts val="1200"/>
              <a:buFont typeface="Arial"/>
              <a:buChar char="●"/>
            </a:pPr>
            <a:r>
              <a:rPr lang="es-PE" sz="1200" b="0" i="0" u="none" strike="noStrike" cap="none">
                <a:solidFill>
                  <a:schemeClr val="dk1"/>
                </a:solidFill>
                <a:latin typeface="Arial"/>
                <a:ea typeface="Arial"/>
                <a:cs typeface="Arial"/>
                <a:sym typeface="Arial"/>
              </a:rPr>
              <a:t>Administrados no fiscalizados previamente.</a:t>
            </a:r>
            <a:endParaRPr sz="1200" b="0" i="0" u="none" strike="noStrike" cap="none">
              <a:solidFill>
                <a:schemeClr val="dk1"/>
              </a:solidFill>
              <a:latin typeface="Arial"/>
              <a:ea typeface="Arial"/>
              <a:cs typeface="Arial"/>
              <a:sym typeface="Arial"/>
            </a:endParaRPr>
          </a:p>
          <a:p>
            <a:pPr marL="457200" marR="0" lvl="0" indent="-304800" algn="just" rtl="0">
              <a:lnSpc>
                <a:spcPct val="100000"/>
              </a:lnSpc>
              <a:spcBef>
                <a:spcPts val="0"/>
              </a:spcBef>
              <a:spcAft>
                <a:spcPts val="0"/>
              </a:spcAft>
              <a:buClr>
                <a:schemeClr val="dk1"/>
              </a:buClr>
              <a:buSzPts val="1200"/>
              <a:buFont typeface="Arial"/>
              <a:buChar char="●"/>
            </a:pPr>
            <a:r>
              <a:rPr lang="es-PE" sz="1200" b="1" i="0" u="none" strike="noStrike" cap="none">
                <a:solidFill>
                  <a:schemeClr val="dk1"/>
                </a:solidFill>
                <a:highlight>
                  <a:schemeClr val="lt1"/>
                </a:highlight>
                <a:latin typeface="Arial"/>
                <a:ea typeface="Arial"/>
                <a:cs typeface="Arial"/>
                <a:sym typeface="Arial"/>
              </a:rPr>
              <a:t>Optimización del proceso de gestión de RRSS sujetos al régimen especial: NFU y RAEE, entre otros.</a:t>
            </a:r>
            <a:endParaRPr sz="1200" b="1" i="0" u="none" strike="noStrike" cap="none">
              <a:solidFill>
                <a:schemeClr val="dk1"/>
              </a:solidFill>
              <a:highlight>
                <a:schemeClr val="lt1"/>
              </a:highlight>
              <a:latin typeface="Arial"/>
              <a:ea typeface="Arial"/>
              <a:cs typeface="Arial"/>
              <a:sym typeface="Arial"/>
            </a:endParaRPr>
          </a:p>
          <a:p>
            <a:pPr marL="457200" marR="0" lvl="0" indent="-304800" algn="just" rtl="0">
              <a:lnSpc>
                <a:spcPct val="100000"/>
              </a:lnSpc>
              <a:spcBef>
                <a:spcPts val="0"/>
              </a:spcBef>
              <a:spcAft>
                <a:spcPts val="0"/>
              </a:spcAft>
              <a:buClr>
                <a:schemeClr val="dk1"/>
              </a:buClr>
              <a:buSzPts val="1200"/>
              <a:buFont typeface="Arial"/>
              <a:buChar char="●"/>
            </a:pPr>
            <a:r>
              <a:rPr lang="es-PE" sz="1200" b="1" i="0" u="none" strike="noStrike" cap="none">
                <a:solidFill>
                  <a:schemeClr val="dk1"/>
                </a:solidFill>
                <a:highlight>
                  <a:schemeClr val="lt1"/>
                </a:highlight>
                <a:latin typeface="Arial"/>
                <a:ea typeface="Arial"/>
                <a:cs typeface="Arial"/>
                <a:sym typeface="Arial"/>
              </a:rPr>
              <a:t>Promoción del cumplimiento para la </a:t>
            </a:r>
            <a:r>
              <a:rPr lang="es-PE" sz="1200" b="1" i="0" u="none" strike="noStrike" cap="none">
                <a:solidFill>
                  <a:schemeClr val="dk1"/>
                </a:solidFill>
                <a:latin typeface="Arial"/>
                <a:ea typeface="Arial"/>
                <a:cs typeface="Arial"/>
                <a:sym typeface="Arial"/>
              </a:rPr>
              <a:t>prevención de problemas ambientales y otros.</a:t>
            </a:r>
            <a:endParaRPr sz="1200" b="1" i="0" u="none" strike="noStrike" cap="none">
              <a:solidFill>
                <a:schemeClr val="dk1"/>
              </a:solidFill>
              <a:latin typeface="Arial"/>
              <a:ea typeface="Arial"/>
              <a:cs typeface="Arial"/>
              <a:sym typeface="Arial"/>
            </a:endParaRPr>
          </a:p>
        </p:txBody>
      </p:sp>
      <p:sp>
        <p:nvSpPr>
          <p:cNvPr id="6219" name="Google Shape;6219;p654"/>
          <p:cNvSpPr/>
          <p:nvPr/>
        </p:nvSpPr>
        <p:spPr>
          <a:xfrm>
            <a:off x="5106900" y="6020250"/>
            <a:ext cx="2012400" cy="6588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1" i="0" u="none" strike="noStrike" cap="none">
                <a:solidFill>
                  <a:schemeClr val="lt1"/>
                </a:solidFill>
                <a:latin typeface="Roboto"/>
                <a:ea typeface="Roboto"/>
                <a:cs typeface="Roboto"/>
                <a:sym typeface="Roboto"/>
              </a:rPr>
              <a:t>Coincidencia </a:t>
            </a:r>
            <a:endParaRPr sz="14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s-PE" sz="1400" b="1" i="0" u="none" strike="noStrike" cap="none">
                <a:solidFill>
                  <a:schemeClr val="lt1"/>
                </a:solidFill>
                <a:latin typeface="Roboto"/>
                <a:ea typeface="Roboto"/>
                <a:cs typeface="Roboto"/>
                <a:sym typeface="Roboto"/>
              </a:rPr>
              <a:t>POI y PLANEFA</a:t>
            </a:r>
            <a:endParaRPr sz="1400" b="1" i="0" u="none" strike="noStrike" cap="none">
              <a:solidFill>
                <a:schemeClr val="lt1"/>
              </a:solidFill>
              <a:latin typeface="Roboto"/>
              <a:ea typeface="Roboto"/>
              <a:cs typeface="Roboto"/>
              <a:sym typeface="Roboto"/>
            </a:endParaRPr>
          </a:p>
        </p:txBody>
      </p:sp>
      <p:sp>
        <p:nvSpPr>
          <p:cNvPr id="6220" name="Google Shape;6220;p654"/>
          <p:cNvSpPr/>
          <p:nvPr/>
        </p:nvSpPr>
        <p:spPr>
          <a:xfrm>
            <a:off x="7451500" y="6020250"/>
            <a:ext cx="2012400" cy="658800"/>
          </a:xfrm>
          <a:prstGeom prst="roundRect">
            <a:avLst>
              <a:gd name="adj" fmla="val 16667"/>
            </a:avLst>
          </a:prstGeom>
          <a:solidFill>
            <a:srgbClr val="003FA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1" i="0" u="none" strike="noStrike" cap="none">
                <a:solidFill>
                  <a:schemeClr val="lt1"/>
                </a:solidFill>
                <a:latin typeface="Roboto"/>
                <a:ea typeface="Roboto"/>
                <a:cs typeface="Roboto"/>
                <a:sym typeface="Roboto"/>
              </a:rPr>
              <a:t>Enfoque: Riesgo y prevención</a:t>
            </a:r>
            <a:endParaRPr sz="1400" b="1" i="0" u="none" strike="noStrike" cap="none">
              <a:solidFill>
                <a:schemeClr val="lt1"/>
              </a:solidFill>
              <a:latin typeface="Roboto"/>
              <a:ea typeface="Roboto"/>
              <a:cs typeface="Roboto"/>
              <a:sym typeface="Roboto"/>
            </a:endParaRPr>
          </a:p>
        </p:txBody>
      </p:sp>
      <p:sp>
        <p:nvSpPr>
          <p:cNvPr id="6221" name="Google Shape;6221;p654"/>
          <p:cNvSpPr/>
          <p:nvPr/>
        </p:nvSpPr>
        <p:spPr>
          <a:xfrm>
            <a:off x="2566050" y="6022250"/>
            <a:ext cx="2129700" cy="658800"/>
          </a:xfrm>
          <a:prstGeom prst="roundRect">
            <a:avLst>
              <a:gd name="adj" fmla="val 16667"/>
            </a:avLst>
          </a:prstGeom>
          <a:solidFill>
            <a:srgbClr val="30C8B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1" i="0" u="none" strike="noStrike" cap="none">
                <a:solidFill>
                  <a:schemeClr val="lt1"/>
                </a:solidFill>
                <a:latin typeface="Roboto"/>
                <a:ea typeface="Roboto"/>
                <a:cs typeface="Roboto"/>
                <a:sym typeface="Roboto"/>
              </a:rPr>
              <a:t>Ámbito de su competencia</a:t>
            </a:r>
            <a:endParaRPr sz="1400" b="1" i="0" u="none" strike="noStrike" cap="none">
              <a:solidFill>
                <a:schemeClr val="lt1"/>
              </a:solidFill>
              <a:latin typeface="Roboto"/>
              <a:ea typeface="Roboto"/>
              <a:cs typeface="Roboto"/>
              <a:sym typeface="Roboto"/>
            </a:endParaRPr>
          </a:p>
        </p:txBody>
      </p:sp>
      <p:sp>
        <p:nvSpPr>
          <p:cNvPr id="6222" name="Google Shape;6222;p654"/>
          <p:cNvSpPr/>
          <p:nvPr/>
        </p:nvSpPr>
        <p:spPr>
          <a:xfrm>
            <a:off x="5070525" y="2005450"/>
            <a:ext cx="1276800" cy="6588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1" i="0" u="none" strike="noStrike" cap="none">
                <a:solidFill>
                  <a:schemeClr val="lt1"/>
                </a:solidFill>
                <a:latin typeface="Roboto"/>
                <a:ea typeface="Roboto"/>
                <a:cs typeface="Roboto"/>
                <a:sym typeface="Roboto"/>
              </a:rPr>
              <a:t>Criterios de priorización</a:t>
            </a:r>
            <a:endParaRPr sz="1400" b="1" i="0" u="none" strike="noStrike" cap="none">
              <a:solidFill>
                <a:schemeClr val="lt1"/>
              </a:solidFill>
              <a:latin typeface="Roboto"/>
              <a:ea typeface="Roboto"/>
              <a:cs typeface="Roboto"/>
              <a:sym typeface="Roboto"/>
            </a:endParaRPr>
          </a:p>
        </p:txBody>
      </p:sp>
      <p:sp>
        <p:nvSpPr>
          <p:cNvPr id="6223" name="Google Shape;6223;p654"/>
          <p:cNvSpPr txBox="1">
            <a:spLocks noGrp="1"/>
          </p:cNvSpPr>
          <p:nvPr>
            <p:ph type="title"/>
          </p:nvPr>
        </p:nvSpPr>
        <p:spPr>
          <a:xfrm>
            <a:off x="838200" y="-80968"/>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latin typeface="Arial Black"/>
                <a:ea typeface="Arial Black"/>
                <a:cs typeface="Arial Black"/>
                <a:sym typeface="Arial Black"/>
              </a:rPr>
              <a:t>Enfoque de cierre de brechas de problemas ambientales</a:t>
            </a:r>
            <a:endParaRPr sz="2700">
              <a:solidFill>
                <a:srgbClr val="144AA7"/>
              </a:solidFill>
              <a:latin typeface="Arial Black"/>
              <a:ea typeface="Arial Black"/>
              <a:cs typeface="Arial Black"/>
              <a:sym typeface="Arial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6229" name="Google Shape;6229;p655"/>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latin typeface="Arial Black"/>
                <a:ea typeface="Arial Black"/>
                <a:cs typeface="Arial Black"/>
                <a:sym typeface="Arial Black"/>
              </a:rPr>
              <a:t>Procedimiento de formulación del Planefa</a:t>
            </a:r>
            <a:endParaRPr sz="2700">
              <a:solidFill>
                <a:srgbClr val="144AA7"/>
              </a:solidFill>
              <a:latin typeface="Arial Black"/>
              <a:ea typeface="Arial Black"/>
              <a:cs typeface="Arial Black"/>
              <a:sym typeface="Arial Black"/>
            </a:endParaRPr>
          </a:p>
        </p:txBody>
      </p:sp>
      <p:sp>
        <p:nvSpPr>
          <p:cNvPr id="6230" name="Google Shape;6230;p655"/>
          <p:cNvSpPr txBox="1"/>
          <p:nvPr/>
        </p:nvSpPr>
        <p:spPr>
          <a:xfrm>
            <a:off x="4253925" y="1416575"/>
            <a:ext cx="433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1800" b="1">
                <a:solidFill>
                  <a:srgbClr val="FFFFFF"/>
                </a:solidFill>
              </a:rPr>
              <a:t>Formulación del Planefa</a:t>
            </a:r>
            <a:endParaRPr sz="1800" b="1">
              <a:solidFill>
                <a:srgbClr val="FFFFFF"/>
              </a:solidFill>
            </a:endParaRPr>
          </a:p>
        </p:txBody>
      </p:sp>
      <p:sp>
        <p:nvSpPr>
          <p:cNvPr id="6231" name="Google Shape;6231;p655"/>
          <p:cNvSpPr/>
          <p:nvPr/>
        </p:nvSpPr>
        <p:spPr>
          <a:xfrm>
            <a:off x="1161050" y="1198125"/>
            <a:ext cx="2543100" cy="5315400"/>
          </a:xfrm>
          <a:prstGeom prst="roundRect">
            <a:avLst>
              <a:gd name="adj" fmla="val 16667"/>
            </a:avLst>
          </a:prstGeom>
          <a:solidFill>
            <a:srgbClr val="003FA2"/>
          </a:solidFill>
          <a:ln w="9525" cap="flat" cmpd="sng">
            <a:solidFill>
              <a:srgbClr val="003F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800" b="1">
                <a:solidFill>
                  <a:srgbClr val="FFFFFF"/>
                </a:solidFill>
                <a:latin typeface="Roboto"/>
                <a:ea typeface="Roboto"/>
                <a:cs typeface="Roboto"/>
                <a:sym typeface="Roboto"/>
              </a:rPr>
              <a:t>Consideraciones generales</a:t>
            </a:r>
            <a:endParaRPr sz="1800" b="1">
              <a:solidFill>
                <a:srgbClr val="FFFFFF"/>
              </a:solidFill>
              <a:latin typeface="Roboto"/>
              <a:ea typeface="Roboto"/>
              <a:cs typeface="Roboto"/>
              <a:sym typeface="Roboto"/>
            </a:endParaRPr>
          </a:p>
          <a:p>
            <a:pPr marL="0" lvl="0" indent="0" algn="ctr" rtl="0">
              <a:spcBef>
                <a:spcPts val="0"/>
              </a:spcBef>
              <a:spcAft>
                <a:spcPts val="0"/>
              </a:spcAft>
              <a:buNone/>
            </a:pPr>
            <a:endParaRPr>
              <a:solidFill>
                <a:srgbClr val="FFFFFF"/>
              </a:solidFill>
              <a:latin typeface="Roboto"/>
              <a:ea typeface="Roboto"/>
              <a:cs typeface="Roboto"/>
              <a:sym typeface="Roboto"/>
            </a:endParaRPr>
          </a:p>
          <a:p>
            <a:pPr marL="0" lvl="0" indent="0" algn="ctr" rtl="0">
              <a:spcBef>
                <a:spcPts val="0"/>
              </a:spcBef>
              <a:spcAft>
                <a:spcPts val="0"/>
              </a:spcAft>
              <a:buNone/>
            </a:pPr>
            <a:r>
              <a:rPr lang="es-PE">
                <a:solidFill>
                  <a:srgbClr val="FFFFFF"/>
                </a:solidFill>
                <a:latin typeface="Roboto"/>
                <a:ea typeface="Roboto"/>
                <a:cs typeface="Roboto"/>
                <a:sym typeface="Roboto"/>
              </a:rPr>
              <a:t>1. Determinar competencias en fiscalización ambiental.</a:t>
            </a:r>
            <a:endParaRPr>
              <a:solidFill>
                <a:srgbClr val="FFFFFF"/>
              </a:solidFill>
              <a:latin typeface="Roboto"/>
              <a:ea typeface="Roboto"/>
              <a:cs typeface="Roboto"/>
              <a:sym typeface="Roboto"/>
            </a:endParaRPr>
          </a:p>
          <a:p>
            <a:pPr marL="0" lvl="0" indent="0" algn="ctr" rtl="0">
              <a:spcBef>
                <a:spcPts val="0"/>
              </a:spcBef>
              <a:spcAft>
                <a:spcPts val="0"/>
              </a:spcAft>
              <a:buNone/>
            </a:pPr>
            <a:r>
              <a:rPr lang="es-PE">
                <a:solidFill>
                  <a:srgbClr val="FFFFFF"/>
                </a:solidFill>
                <a:latin typeface="Roboto"/>
                <a:ea typeface="Roboto"/>
                <a:cs typeface="Roboto"/>
                <a:sym typeface="Roboto"/>
              </a:rPr>
              <a:t>2. Determinar unidades orgánicas involucradas.</a:t>
            </a:r>
            <a:endParaRPr>
              <a:solidFill>
                <a:srgbClr val="FFFFFF"/>
              </a:solidFill>
              <a:latin typeface="Roboto"/>
              <a:ea typeface="Roboto"/>
              <a:cs typeface="Roboto"/>
              <a:sym typeface="Roboto"/>
            </a:endParaRPr>
          </a:p>
          <a:p>
            <a:pPr marL="0" lvl="0" indent="0" algn="ctr" rtl="0">
              <a:spcBef>
                <a:spcPts val="0"/>
              </a:spcBef>
              <a:spcAft>
                <a:spcPts val="0"/>
              </a:spcAft>
              <a:buNone/>
            </a:pPr>
            <a:r>
              <a:rPr lang="es-PE">
                <a:solidFill>
                  <a:srgbClr val="FFFFFF"/>
                </a:solidFill>
                <a:latin typeface="Roboto"/>
                <a:ea typeface="Roboto"/>
                <a:cs typeface="Roboto"/>
                <a:sym typeface="Roboto"/>
              </a:rPr>
              <a:t>3. Identificar universo de administrados y unidades fiscalizables.</a:t>
            </a:r>
            <a:endParaRPr>
              <a:solidFill>
                <a:srgbClr val="FFFFFF"/>
              </a:solidFill>
              <a:latin typeface="Roboto"/>
              <a:ea typeface="Roboto"/>
              <a:cs typeface="Roboto"/>
              <a:sym typeface="Roboto"/>
            </a:endParaRPr>
          </a:p>
          <a:p>
            <a:pPr marL="0" lvl="0" indent="0" algn="ctr" rtl="0">
              <a:spcBef>
                <a:spcPts val="0"/>
              </a:spcBef>
              <a:spcAft>
                <a:spcPts val="0"/>
              </a:spcAft>
              <a:buNone/>
            </a:pPr>
            <a:r>
              <a:rPr lang="es-PE">
                <a:solidFill>
                  <a:srgbClr val="FFFFFF"/>
                </a:solidFill>
                <a:latin typeface="Roboto"/>
                <a:ea typeface="Roboto"/>
                <a:cs typeface="Roboto"/>
                <a:sym typeface="Roboto"/>
              </a:rPr>
              <a:t>4. Identificar instrumentos legales, de gestión y equipos de medición.</a:t>
            </a:r>
            <a:endParaRPr>
              <a:solidFill>
                <a:srgbClr val="FFFFFF"/>
              </a:solidFill>
              <a:latin typeface="Roboto"/>
              <a:ea typeface="Roboto"/>
              <a:cs typeface="Roboto"/>
              <a:sym typeface="Roboto"/>
            </a:endParaRPr>
          </a:p>
          <a:p>
            <a:pPr marL="0" lvl="0" indent="0" algn="ctr" rtl="0">
              <a:spcBef>
                <a:spcPts val="0"/>
              </a:spcBef>
              <a:spcAft>
                <a:spcPts val="0"/>
              </a:spcAft>
              <a:buNone/>
            </a:pPr>
            <a:r>
              <a:rPr lang="es-PE">
                <a:solidFill>
                  <a:srgbClr val="FFFFFF"/>
                </a:solidFill>
                <a:latin typeface="Roboto"/>
                <a:ea typeface="Roboto"/>
                <a:cs typeface="Roboto"/>
                <a:sym typeface="Roboto"/>
              </a:rPr>
              <a:t>5. Realizar coordinaciones previas entre órganos de línea.</a:t>
            </a:r>
            <a:endParaRPr>
              <a:solidFill>
                <a:srgbClr val="FFFFFF"/>
              </a:solidFill>
              <a:latin typeface="Roboto"/>
              <a:ea typeface="Roboto"/>
              <a:cs typeface="Roboto"/>
              <a:sym typeface="Roboto"/>
            </a:endParaRPr>
          </a:p>
          <a:p>
            <a:pPr marL="0" lvl="0" indent="0" algn="ctr" rtl="0">
              <a:spcBef>
                <a:spcPts val="0"/>
              </a:spcBef>
              <a:spcAft>
                <a:spcPts val="0"/>
              </a:spcAft>
              <a:buNone/>
            </a:pPr>
            <a:r>
              <a:rPr lang="es-PE">
                <a:solidFill>
                  <a:srgbClr val="FFFFFF"/>
                </a:solidFill>
                <a:latin typeface="Roboto"/>
                <a:ea typeface="Roboto"/>
                <a:cs typeface="Roboto"/>
                <a:sym typeface="Roboto"/>
              </a:rPr>
              <a:t>6. Gestionar credenciales.</a:t>
            </a:r>
            <a:endParaRPr>
              <a:solidFill>
                <a:srgbClr val="FFFFFF"/>
              </a:solidFill>
              <a:latin typeface="Roboto"/>
              <a:ea typeface="Roboto"/>
              <a:cs typeface="Roboto"/>
              <a:sym typeface="Roboto"/>
            </a:endParaRPr>
          </a:p>
        </p:txBody>
      </p:sp>
      <p:sp>
        <p:nvSpPr>
          <p:cNvPr id="6232" name="Google Shape;6232;p655"/>
          <p:cNvSpPr/>
          <p:nvPr/>
        </p:nvSpPr>
        <p:spPr>
          <a:xfrm>
            <a:off x="4028039" y="1242663"/>
            <a:ext cx="3764100" cy="5315400"/>
          </a:xfrm>
          <a:prstGeom prst="roundRect">
            <a:avLst>
              <a:gd name="adj" fmla="val 16667"/>
            </a:avLst>
          </a:prstGeom>
          <a:solidFill>
            <a:srgbClr val="8CCD3A"/>
          </a:solidFill>
          <a:ln w="9525" cap="flat" cmpd="sng">
            <a:solidFill>
              <a:srgbClr val="8CCD3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p:txBody>
      </p:sp>
      <p:sp>
        <p:nvSpPr>
          <p:cNvPr id="6233" name="Google Shape;6233;p655"/>
          <p:cNvSpPr/>
          <p:nvPr/>
        </p:nvSpPr>
        <p:spPr>
          <a:xfrm>
            <a:off x="8115921" y="1242663"/>
            <a:ext cx="2978100" cy="5315400"/>
          </a:xfrm>
          <a:prstGeom prst="roundRect">
            <a:avLst>
              <a:gd name="adj" fmla="val 16667"/>
            </a:avLst>
          </a:prstGeom>
          <a:solidFill>
            <a:srgbClr val="FFC000"/>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800" b="1">
                <a:solidFill>
                  <a:srgbClr val="FFFFFF"/>
                </a:solidFill>
                <a:latin typeface="Roboto"/>
                <a:ea typeface="Roboto"/>
                <a:cs typeface="Roboto"/>
                <a:sym typeface="Roboto"/>
              </a:rPr>
              <a:t>Aprobación del Planefa</a:t>
            </a:r>
            <a:endParaRPr sz="1800" b="1">
              <a:solidFill>
                <a:srgbClr val="FFFFFF"/>
              </a:solidFill>
              <a:latin typeface="Roboto"/>
              <a:ea typeface="Roboto"/>
              <a:cs typeface="Roboto"/>
              <a:sym typeface="Roboto"/>
            </a:endParaRPr>
          </a:p>
          <a:p>
            <a:pPr marL="0" lvl="0" indent="0" algn="ctr" rtl="0">
              <a:spcBef>
                <a:spcPts val="0"/>
              </a:spcBef>
              <a:spcAft>
                <a:spcPts val="0"/>
              </a:spcAft>
              <a:buNone/>
            </a:pPr>
            <a:endParaRPr>
              <a:solidFill>
                <a:srgbClr val="FFFFFF"/>
              </a:solidFill>
              <a:latin typeface="Roboto"/>
              <a:ea typeface="Roboto"/>
              <a:cs typeface="Roboto"/>
              <a:sym typeface="Roboto"/>
            </a:endParaRPr>
          </a:p>
          <a:p>
            <a:pPr marL="0" lvl="0" indent="0" algn="ctr" rtl="0">
              <a:spcBef>
                <a:spcPts val="0"/>
              </a:spcBef>
              <a:spcAft>
                <a:spcPts val="0"/>
              </a:spcAft>
              <a:buNone/>
            </a:pPr>
            <a:r>
              <a:rPr lang="es-PE">
                <a:solidFill>
                  <a:srgbClr val="FFFFFF"/>
                </a:solidFill>
                <a:latin typeface="Roboto"/>
                <a:ea typeface="Roboto"/>
                <a:cs typeface="Roboto"/>
                <a:sym typeface="Roboto"/>
              </a:rPr>
              <a:t>1. Aprobar el Planefa formulado.</a:t>
            </a:r>
            <a:endParaRPr>
              <a:solidFill>
                <a:srgbClr val="FFFFFF"/>
              </a:solidFill>
              <a:latin typeface="Roboto"/>
              <a:ea typeface="Roboto"/>
              <a:cs typeface="Roboto"/>
              <a:sym typeface="Roboto"/>
            </a:endParaRPr>
          </a:p>
          <a:p>
            <a:pPr marL="0" lvl="0" indent="0" algn="ctr" rtl="0">
              <a:spcBef>
                <a:spcPts val="0"/>
              </a:spcBef>
              <a:spcAft>
                <a:spcPts val="0"/>
              </a:spcAft>
              <a:buNone/>
            </a:pPr>
            <a:r>
              <a:rPr lang="es-PE">
                <a:solidFill>
                  <a:srgbClr val="FFFFFF"/>
                </a:solidFill>
                <a:latin typeface="Roboto"/>
                <a:ea typeface="Roboto"/>
                <a:cs typeface="Roboto"/>
                <a:sym typeface="Roboto"/>
              </a:rPr>
              <a:t>2. Publicar el Planefa aprobado.</a:t>
            </a:r>
            <a:endParaRPr>
              <a:solidFill>
                <a:srgbClr val="FFFFFF"/>
              </a:solidFill>
              <a:latin typeface="Roboto"/>
              <a:ea typeface="Roboto"/>
              <a:cs typeface="Roboto"/>
              <a:sym typeface="Roboto"/>
            </a:endParaRPr>
          </a:p>
          <a:p>
            <a:pPr marL="0" lvl="0" indent="0" algn="ctr" rtl="0">
              <a:spcBef>
                <a:spcPts val="0"/>
              </a:spcBef>
              <a:spcAft>
                <a:spcPts val="0"/>
              </a:spcAft>
              <a:buNone/>
            </a:pPr>
            <a:r>
              <a:rPr lang="es-PE">
                <a:solidFill>
                  <a:srgbClr val="FFFFFF"/>
                </a:solidFill>
                <a:latin typeface="Roboto"/>
                <a:ea typeface="Roboto"/>
                <a:cs typeface="Roboto"/>
                <a:sym typeface="Roboto"/>
              </a:rPr>
              <a:t>2. Registrar y cargar en la plataforma informática.</a:t>
            </a:r>
            <a:endParaRPr>
              <a:solidFill>
                <a:srgbClr val="FFFFFF"/>
              </a:solidFill>
              <a:latin typeface="Roboto"/>
              <a:ea typeface="Roboto"/>
              <a:cs typeface="Roboto"/>
              <a:sym typeface="Roboto"/>
            </a:endParaRPr>
          </a:p>
        </p:txBody>
      </p:sp>
      <p:sp>
        <p:nvSpPr>
          <p:cNvPr id="6234" name="Google Shape;6234;p655"/>
          <p:cNvSpPr/>
          <p:nvPr/>
        </p:nvSpPr>
        <p:spPr>
          <a:xfrm>
            <a:off x="4268508" y="1878271"/>
            <a:ext cx="3283200" cy="2031900"/>
          </a:xfrm>
          <a:prstGeom prst="roundRect">
            <a:avLst>
              <a:gd name="adj" fmla="val 16667"/>
            </a:avLst>
          </a:prstGeom>
          <a:solidFill>
            <a:srgbClr val="FFFFFF"/>
          </a:solidFill>
          <a:ln w="9525" cap="flat" cmpd="sng">
            <a:solidFill>
              <a:srgbClr val="8CCD3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latin typeface="Roboto"/>
                <a:ea typeface="Roboto"/>
                <a:cs typeface="Roboto"/>
                <a:sym typeface="Roboto"/>
              </a:rPr>
              <a:t>Aspecto de fiscalización ambiental</a:t>
            </a:r>
            <a:endParaRPr b="1">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s-PE">
                <a:latin typeface="Roboto"/>
                <a:ea typeface="Roboto"/>
                <a:cs typeface="Roboto"/>
                <a:sym typeface="Roboto"/>
              </a:rPr>
              <a:t>Revisión y evaluación de información.</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s-PE">
                <a:latin typeface="Roboto"/>
                <a:ea typeface="Roboto"/>
                <a:cs typeface="Roboto"/>
                <a:sym typeface="Roboto"/>
              </a:rPr>
              <a:t>Identificación de problemas ambientales.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s-PE">
                <a:latin typeface="Roboto"/>
                <a:ea typeface="Roboto"/>
                <a:cs typeface="Roboto"/>
                <a:sym typeface="Roboto"/>
              </a:rPr>
              <a:t>Definir acciones de fiscalización ambiental.</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s-PE">
                <a:latin typeface="Roboto"/>
                <a:ea typeface="Roboto"/>
                <a:cs typeface="Roboto"/>
                <a:sym typeface="Roboto"/>
              </a:rPr>
              <a:t>Programación.</a:t>
            </a:r>
            <a:endParaRPr>
              <a:latin typeface="Roboto"/>
              <a:ea typeface="Roboto"/>
              <a:cs typeface="Roboto"/>
              <a:sym typeface="Roboto"/>
            </a:endParaRPr>
          </a:p>
        </p:txBody>
      </p:sp>
      <p:sp>
        <p:nvSpPr>
          <p:cNvPr id="6235" name="Google Shape;6235;p655"/>
          <p:cNvSpPr/>
          <p:nvPr/>
        </p:nvSpPr>
        <p:spPr>
          <a:xfrm>
            <a:off x="4268508" y="4071236"/>
            <a:ext cx="3283200" cy="19575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latin typeface="Roboto"/>
                <a:ea typeface="Roboto"/>
                <a:cs typeface="Roboto"/>
                <a:sym typeface="Roboto"/>
              </a:rPr>
              <a:t>Aspecto presupuestal</a:t>
            </a:r>
            <a:endParaRPr b="1">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s-PE">
                <a:latin typeface="Roboto"/>
                <a:ea typeface="Roboto"/>
                <a:cs typeface="Roboto"/>
                <a:sym typeface="Roboto"/>
              </a:rPr>
              <a:t>Elaboración y formulación del POI Multianual.</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s-PE">
                <a:latin typeface="Roboto"/>
                <a:ea typeface="Roboto"/>
                <a:cs typeface="Roboto"/>
                <a:sym typeface="Roboto"/>
              </a:rPr>
              <a:t>Evaluación de programas presupuestales.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s-PE">
                <a:latin typeface="Roboto"/>
                <a:ea typeface="Roboto"/>
                <a:cs typeface="Roboto"/>
                <a:sym typeface="Roboto"/>
              </a:rPr>
              <a:t>Articulación presupuestaria.</a:t>
            </a:r>
            <a:endParaRPr>
              <a:latin typeface="Roboto"/>
              <a:ea typeface="Roboto"/>
              <a:cs typeface="Roboto"/>
              <a:sym typeface="Roboto"/>
            </a:endParaRPr>
          </a:p>
        </p:txBody>
      </p:sp>
      <p:sp>
        <p:nvSpPr>
          <p:cNvPr id="6236" name="Google Shape;6236;p655"/>
          <p:cNvSpPr/>
          <p:nvPr/>
        </p:nvSpPr>
        <p:spPr>
          <a:xfrm>
            <a:off x="2713975" y="6028725"/>
            <a:ext cx="6867000" cy="484800"/>
          </a:xfrm>
          <a:prstGeom prst="rightArrow">
            <a:avLst>
              <a:gd name="adj1" fmla="val 50000"/>
              <a:gd name="adj2" fmla="val 50000"/>
            </a:avLst>
          </a:prstGeom>
          <a:solidFill>
            <a:srgbClr val="757679"/>
          </a:solidFill>
          <a:ln w="9525" cap="flat" cmpd="sng">
            <a:solidFill>
              <a:srgbClr val="7576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01 de enero de al 31 de diciembre del año previo a su ejecución</a:t>
            </a:r>
            <a:endParaRPr b="1">
              <a:solidFill>
                <a:srgbClr val="FFFFFF"/>
              </a:solidFill>
            </a:endParaRPr>
          </a:p>
        </p:txBody>
      </p:sp>
      <p:sp>
        <p:nvSpPr>
          <p:cNvPr id="6237" name="Google Shape;6237;p655"/>
          <p:cNvSpPr txBox="1"/>
          <p:nvPr/>
        </p:nvSpPr>
        <p:spPr>
          <a:xfrm>
            <a:off x="4253925" y="1416575"/>
            <a:ext cx="433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1800" b="1">
                <a:solidFill>
                  <a:srgbClr val="FFFFFF"/>
                </a:solidFill>
              </a:rPr>
              <a:t>Formulación del Planefa</a:t>
            </a:r>
            <a:endParaRPr sz="1800" b="1">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42"/>
        <p:cNvGrpSpPr/>
        <p:nvPr/>
      </p:nvGrpSpPr>
      <p:grpSpPr>
        <a:xfrm>
          <a:off x="0" y="0"/>
          <a:ext cx="0" cy="0"/>
          <a:chOff x="0" y="0"/>
          <a:chExt cx="0" cy="0"/>
        </a:xfrm>
      </p:grpSpPr>
      <p:sp>
        <p:nvSpPr>
          <p:cNvPr id="6243" name="Google Shape;6243;p656"/>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 </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Revisión de fuentes de información</a:t>
            </a:r>
            <a:endParaRPr sz="2700">
              <a:solidFill>
                <a:srgbClr val="144AA7"/>
              </a:solidFill>
              <a:latin typeface="Arial Black"/>
              <a:ea typeface="Arial Black"/>
              <a:cs typeface="Arial Black"/>
              <a:sym typeface="Arial Black"/>
            </a:endParaRPr>
          </a:p>
        </p:txBody>
      </p:sp>
      <p:sp>
        <p:nvSpPr>
          <p:cNvPr id="6244" name="Google Shape;6244;p656"/>
          <p:cNvSpPr/>
          <p:nvPr/>
        </p:nvSpPr>
        <p:spPr>
          <a:xfrm>
            <a:off x="860525" y="1355050"/>
            <a:ext cx="3462000" cy="4308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600" b="1">
                <a:solidFill>
                  <a:srgbClr val="FFFFFF"/>
                </a:solidFill>
              </a:rPr>
              <a:t>Fuentes internas:</a:t>
            </a:r>
            <a:endParaRPr sz="1600" b="1">
              <a:solidFill>
                <a:srgbClr val="FFFFFF"/>
              </a:solidFill>
            </a:endParaRPr>
          </a:p>
        </p:txBody>
      </p:sp>
      <p:sp>
        <p:nvSpPr>
          <p:cNvPr id="6245" name="Google Shape;6245;p656"/>
          <p:cNvSpPr/>
          <p:nvPr/>
        </p:nvSpPr>
        <p:spPr>
          <a:xfrm>
            <a:off x="347000" y="1959675"/>
            <a:ext cx="2402100" cy="19923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Políticas y planes institucionales</a:t>
            </a:r>
            <a:endParaRPr b="1">
              <a:solidFill>
                <a:srgbClr val="FFFFFF"/>
              </a:solidFill>
            </a:endParaRPr>
          </a:p>
        </p:txBody>
      </p:sp>
      <p:sp>
        <p:nvSpPr>
          <p:cNvPr id="6246" name="Google Shape;6246;p656"/>
          <p:cNvSpPr/>
          <p:nvPr/>
        </p:nvSpPr>
        <p:spPr>
          <a:xfrm>
            <a:off x="3290581" y="1959675"/>
            <a:ext cx="2402100" cy="1992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Documentos técnicos generados</a:t>
            </a:r>
            <a:endParaRPr b="1">
              <a:solidFill>
                <a:srgbClr val="FFFFFF"/>
              </a:solidFill>
            </a:endParaRPr>
          </a:p>
        </p:txBody>
      </p:sp>
      <p:sp>
        <p:nvSpPr>
          <p:cNvPr id="6247" name="Google Shape;6247;p656"/>
          <p:cNvSpPr/>
          <p:nvPr/>
        </p:nvSpPr>
        <p:spPr>
          <a:xfrm>
            <a:off x="6332777" y="1959675"/>
            <a:ext cx="2402100" cy="19923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Registro de denuncias ambientales</a:t>
            </a:r>
            <a:endParaRPr b="1">
              <a:solidFill>
                <a:srgbClr val="FFFFFF"/>
              </a:solidFill>
            </a:endParaRPr>
          </a:p>
        </p:txBody>
      </p:sp>
      <p:sp>
        <p:nvSpPr>
          <p:cNvPr id="6248" name="Google Shape;6248;p656"/>
          <p:cNvSpPr/>
          <p:nvPr/>
        </p:nvSpPr>
        <p:spPr>
          <a:xfrm>
            <a:off x="9374973" y="1959675"/>
            <a:ext cx="2402100" cy="19923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Reportes de Observatorios Socioambientales</a:t>
            </a:r>
            <a:endParaRPr b="1">
              <a:solidFill>
                <a:srgbClr val="FFFFFF"/>
              </a:solidFill>
            </a:endParaRPr>
          </a:p>
        </p:txBody>
      </p:sp>
      <p:sp>
        <p:nvSpPr>
          <p:cNvPr id="6249" name="Google Shape;6249;p656"/>
          <p:cNvSpPr/>
          <p:nvPr/>
        </p:nvSpPr>
        <p:spPr>
          <a:xfrm>
            <a:off x="1445919" y="4383095"/>
            <a:ext cx="2402100" cy="1992300"/>
          </a:xfrm>
          <a:prstGeom prst="ellipse">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Reportes y alertas del COE</a:t>
            </a:r>
            <a:endParaRPr b="1">
              <a:solidFill>
                <a:srgbClr val="FFFFFF"/>
              </a:solidFill>
            </a:endParaRPr>
          </a:p>
        </p:txBody>
      </p:sp>
      <p:sp>
        <p:nvSpPr>
          <p:cNvPr id="6250" name="Google Shape;6250;p656"/>
          <p:cNvSpPr/>
          <p:nvPr/>
        </p:nvSpPr>
        <p:spPr>
          <a:xfrm>
            <a:off x="4643221" y="4431566"/>
            <a:ext cx="2402100" cy="19923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Requerimientos realizados por la FEMA</a:t>
            </a:r>
            <a:endParaRPr b="1">
              <a:solidFill>
                <a:srgbClr val="FFFFFF"/>
              </a:solidFill>
            </a:endParaRPr>
          </a:p>
        </p:txBody>
      </p:sp>
      <p:sp>
        <p:nvSpPr>
          <p:cNvPr id="6251" name="Google Shape;6251;p656"/>
          <p:cNvSpPr/>
          <p:nvPr/>
        </p:nvSpPr>
        <p:spPr>
          <a:xfrm>
            <a:off x="7840523" y="4431566"/>
            <a:ext cx="2402100" cy="19923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Otras fuentes de información generadas por las EFA</a:t>
            </a:r>
            <a:endParaRPr b="1">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56"/>
        <p:cNvGrpSpPr/>
        <p:nvPr/>
      </p:nvGrpSpPr>
      <p:grpSpPr>
        <a:xfrm>
          <a:off x="0" y="0"/>
          <a:ext cx="0" cy="0"/>
          <a:chOff x="0" y="0"/>
          <a:chExt cx="0" cy="0"/>
        </a:xfrm>
      </p:grpSpPr>
      <p:sp>
        <p:nvSpPr>
          <p:cNvPr id="6257" name="Google Shape;6257;p657"/>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 </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Revisión de fuentes de información</a:t>
            </a:r>
            <a:endParaRPr sz="2700">
              <a:solidFill>
                <a:srgbClr val="144AA7"/>
              </a:solidFill>
              <a:latin typeface="Arial Black"/>
              <a:ea typeface="Arial Black"/>
              <a:cs typeface="Arial Black"/>
              <a:sym typeface="Arial Black"/>
            </a:endParaRPr>
          </a:p>
        </p:txBody>
      </p:sp>
      <p:sp>
        <p:nvSpPr>
          <p:cNvPr id="6258" name="Google Shape;6258;p657"/>
          <p:cNvSpPr/>
          <p:nvPr/>
        </p:nvSpPr>
        <p:spPr>
          <a:xfrm>
            <a:off x="860525" y="1355050"/>
            <a:ext cx="3462000" cy="4308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600" b="1">
                <a:solidFill>
                  <a:srgbClr val="FFFFFF"/>
                </a:solidFill>
              </a:rPr>
              <a:t>Fuentes externas:</a:t>
            </a:r>
            <a:endParaRPr sz="1600" b="1">
              <a:solidFill>
                <a:srgbClr val="FFFFFF"/>
              </a:solidFill>
            </a:endParaRPr>
          </a:p>
        </p:txBody>
      </p:sp>
      <p:sp>
        <p:nvSpPr>
          <p:cNvPr id="6259" name="Google Shape;6259;p657"/>
          <p:cNvSpPr/>
          <p:nvPr/>
        </p:nvSpPr>
        <p:spPr>
          <a:xfrm>
            <a:off x="2202325" y="2090550"/>
            <a:ext cx="2306700" cy="1907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Políticas y planes transversales</a:t>
            </a:r>
            <a:endParaRPr b="1">
              <a:solidFill>
                <a:srgbClr val="FFFFFF"/>
              </a:solidFill>
            </a:endParaRPr>
          </a:p>
        </p:txBody>
      </p:sp>
      <p:sp>
        <p:nvSpPr>
          <p:cNvPr id="6260" name="Google Shape;6260;p657"/>
          <p:cNvSpPr/>
          <p:nvPr/>
        </p:nvSpPr>
        <p:spPr>
          <a:xfrm>
            <a:off x="5028980" y="2090550"/>
            <a:ext cx="2306700" cy="1907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Portal web del Sinada</a:t>
            </a:r>
            <a:endParaRPr b="1">
              <a:solidFill>
                <a:srgbClr val="FFFFFF"/>
              </a:solidFill>
            </a:endParaRPr>
          </a:p>
        </p:txBody>
      </p:sp>
      <p:sp>
        <p:nvSpPr>
          <p:cNvPr id="6261" name="Google Shape;6261;p657"/>
          <p:cNvSpPr/>
          <p:nvPr/>
        </p:nvSpPr>
        <p:spPr>
          <a:xfrm>
            <a:off x="7950334" y="2090550"/>
            <a:ext cx="2306700" cy="19074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Portal web del Ospa</a:t>
            </a:r>
            <a:endParaRPr b="1">
              <a:solidFill>
                <a:srgbClr val="FFFFFF"/>
              </a:solidFill>
            </a:endParaRPr>
          </a:p>
        </p:txBody>
      </p:sp>
      <p:sp>
        <p:nvSpPr>
          <p:cNvPr id="6262" name="Google Shape;6262;p657"/>
          <p:cNvSpPr/>
          <p:nvPr/>
        </p:nvSpPr>
        <p:spPr>
          <a:xfrm>
            <a:off x="2064892" y="4302654"/>
            <a:ext cx="2306700" cy="1907400"/>
          </a:xfrm>
          <a:prstGeom prst="ellipse">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Aplicativo reporta residuos</a:t>
            </a:r>
            <a:endParaRPr b="1">
              <a:solidFill>
                <a:srgbClr val="FFFFFF"/>
              </a:solidFill>
            </a:endParaRPr>
          </a:p>
        </p:txBody>
      </p:sp>
      <p:sp>
        <p:nvSpPr>
          <p:cNvPr id="6263" name="Google Shape;6263;p657"/>
          <p:cNvSpPr/>
          <p:nvPr/>
        </p:nvSpPr>
        <p:spPr>
          <a:xfrm>
            <a:off x="5135191" y="4349053"/>
            <a:ext cx="2306700" cy="19074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Publicaciones externas</a:t>
            </a:r>
            <a:endParaRPr b="1">
              <a:solidFill>
                <a:srgbClr val="FFFFFF"/>
              </a:solidFill>
            </a:endParaRPr>
          </a:p>
        </p:txBody>
      </p:sp>
      <p:sp>
        <p:nvSpPr>
          <p:cNvPr id="6264" name="Google Shape;6264;p657"/>
          <p:cNvSpPr/>
          <p:nvPr/>
        </p:nvSpPr>
        <p:spPr>
          <a:xfrm>
            <a:off x="8205489" y="4349053"/>
            <a:ext cx="2306700" cy="19074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Otras fuentes de información generadas por las EFA</a:t>
            </a:r>
            <a:endParaRPr b="1">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69"/>
        <p:cNvGrpSpPr/>
        <p:nvPr/>
      </p:nvGrpSpPr>
      <p:grpSpPr>
        <a:xfrm>
          <a:off x="0" y="0"/>
          <a:ext cx="0" cy="0"/>
          <a:chOff x="0" y="0"/>
          <a:chExt cx="0" cy="0"/>
        </a:xfrm>
      </p:grpSpPr>
      <p:sp>
        <p:nvSpPr>
          <p:cNvPr id="6270" name="Google Shape;6270;p658"/>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 Evaluación del último Planefa ejecutado (2024)</a:t>
            </a:r>
            <a:endParaRPr sz="2700">
              <a:solidFill>
                <a:srgbClr val="144AA7"/>
              </a:solidFill>
              <a:latin typeface="Arial Black"/>
              <a:ea typeface="Arial Black"/>
              <a:cs typeface="Arial Black"/>
              <a:sym typeface="Arial Black"/>
            </a:endParaRPr>
          </a:p>
        </p:txBody>
      </p:sp>
      <p:pic>
        <p:nvPicPr>
          <p:cNvPr id="6271" name="Google Shape;6271;p658"/>
          <p:cNvPicPr preferRelativeResize="0"/>
          <p:nvPr/>
        </p:nvPicPr>
        <p:blipFill rotWithShape="1">
          <a:blip r:embed="rId3">
            <a:alphaModFix/>
          </a:blip>
          <a:srcRect l="27326" t="28534" r="28540" b="48669"/>
          <a:stretch/>
        </p:blipFill>
        <p:spPr>
          <a:xfrm>
            <a:off x="968525" y="2157275"/>
            <a:ext cx="5996275" cy="1742151"/>
          </a:xfrm>
          <a:prstGeom prst="rect">
            <a:avLst/>
          </a:prstGeom>
          <a:noFill/>
          <a:ln>
            <a:noFill/>
          </a:ln>
        </p:spPr>
      </p:pic>
      <p:pic>
        <p:nvPicPr>
          <p:cNvPr id="6272" name="Google Shape;6272;p658"/>
          <p:cNvPicPr preferRelativeResize="0"/>
          <p:nvPr/>
        </p:nvPicPr>
        <p:blipFill rotWithShape="1">
          <a:blip r:embed="rId3">
            <a:alphaModFix/>
          </a:blip>
          <a:srcRect l="27324" t="57692" r="27608" b="19144"/>
          <a:stretch/>
        </p:blipFill>
        <p:spPr>
          <a:xfrm>
            <a:off x="4792475" y="4421800"/>
            <a:ext cx="6706526" cy="1938900"/>
          </a:xfrm>
          <a:prstGeom prst="rect">
            <a:avLst/>
          </a:prstGeom>
          <a:noFill/>
          <a:ln>
            <a:noFill/>
          </a:ln>
        </p:spPr>
      </p:pic>
      <p:sp>
        <p:nvSpPr>
          <p:cNvPr id="6273" name="Google Shape;6273;p658"/>
          <p:cNvSpPr/>
          <p:nvPr/>
        </p:nvSpPr>
        <p:spPr>
          <a:xfrm>
            <a:off x="1076313" y="1752275"/>
            <a:ext cx="5780700" cy="4050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Evaluación de metas físicas</a:t>
            </a:r>
            <a:endParaRPr b="1">
              <a:solidFill>
                <a:srgbClr val="FFFFFF"/>
              </a:solidFill>
            </a:endParaRPr>
          </a:p>
        </p:txBody>
      </p:sp>
      <p:sp>
        <p:nvSpPr>
          <p:cNvPr id="6274" name="Google Shape;6274;p658"/>
          <p:cNvSpPr/>
          <p:nvPr/>
        </p:nvSpPr>
        <p:spPr>
          <a:xfrm>
            <a:off x="4882075" y="4062525"/>
            <a:ext cx="6310500" cy="4050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Evaluación de metas financieras</a:t>
            </a:r>
            <a:endParaRPr b="1">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79"/>
        <p:cNvGrpSpPr/>
        <p:nvPr/>
      </p:nvGrpSpPr>
      <p:grpSpPr>
        <a:xfrm>
          <a:off x="0" y="0"/>
          <a:ext cx="0" cy="0"/>
          <a:chOff x="0" y="0"/>
          <a:chExt cx="0" cy="0"/>
        </a:xfrm>
      </p:grpSpPr>
      <p:sp>
        <p:nvSpPr>
          <p:cNvPr id="6280" name="Google Shape;6280;p659"/>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 Evaluación del último Planefa ejecutado (2024)</a:t>
            </a:r>
            <a:endParaRPr sz="2700">
              <a:solidFill>
                <a:srgbClr val="144AA7"/>
              </a:solidFill>
              <a:latin typeface="Arial Black"/>
              <a:ea typeface="Arial Black"/>
              <a:cs typeface="Arial Black"/>
              <a:sym typeface="Arial Black"/>
            </a:endParaRPr>
          </a:p>
        </p:txBody>
      </p:sp>
      <p:sp>
        <p:nvSpPr>
          <p:cNvPr id="6281" name="Google Shape;6281;p659"/>
          <p:cNvSpPr/>
          <p:nvPr/>
        </p:nvSpPr>
        <p:spPr>
          <a:xfrm>
            <a:off x="474900" y="1886925"/>
            <a:ext cx="5055900" cy="6318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500" b="1">
                <a:solidFill>
                  <a:srgbClr val="FFFFFF"/>
                </a:solidFill>
              </a:rPr>
              <a:t>Evaluación de un problema ambiental que requiere acciones de fiscalización ambiental adicionales.</a:t>
            </a:r>
            <a:endParaRPr sz="1500" b="1">
              <a:solidFill>
                <a:srgbClr val="FFFFFF"/>
              </a:solidFill>
            </a:endParaRPr>
          </a:p>
        </p:txBody>
      </p:sp>
      <p:sp>
        <p:nvSpPr>
          <p:cNvPr id="6282" name="Google Shape;6282;p659"/>
          <p:cNvSpPr/>
          <p:nvPr/>
        </p:nvSpPr>
        <p:spPr>
          <a:xfrm>
            <a:off x="5664322" y="1886925"/>
            <a:ext cx="5519400" cy="6318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500" b="1">
                <a:solidFill>
                  <a:srgbClr val="FFFFFF"/>
                </a:solidFill>
              </a:rPr>
              <a:t>Evaluación de un problema ambiental que no requiere acciones de fiscalización ambiental adicionales.</a:t>
            </a:r>
            <a:endParaRPr sz="1500" b="1">
              <a:solidFill>
                <a:srgbClr val="FFFFFF"/>
              </a:solidFill>
            </a:endParaRPr>
          </a:p>
        </p:txBody>
      </p:sp>
      <p:pic>
        <p:nvPicPr>
          <p:cNvPr id="6283" name="Google Shape;6283;p659"/>
          <p:cNvPicPr preferRelativeResize="0"/>
          <p:nvPr/>
        </p:nvPicPr>
        <p:blipFill rotWithShape="1">
          <a:blip r:embed="rId3">
            <a:alphaModFix/>
          </a:blip>
          <a:srcRect l="27439" t="38103" r="28237" b="21105"/>
          <a:stretch/>
        </p:blipFill>
        <p:spPr>
          <a:xfrm>
            <a:off x="425626" y="2932325"/>
            <a:ext cx="5055898" cy="2617453"/>
          </a:xfrm>
          <a:prstGeom prst="rect">
            <a:avLst/>
          </a:prstGeom>
          <a:noFill/>
          <a:ln>
            <a:noFill/>
          </a:ln>
        </p:spPr>
      </p:pic>
      <p:pic>
        <p:nvPicPr>
          <p:cNvPr id="6284" name="Google Shape;6284;p659"/>
          <p:cNvPicPr preferRelativeResize="0"/>
          <p:nvPr/>
        </p:nvPicPr>
        <p:blipFill rotWithShape="1">
          <a:blip r:embed="rId4">
            <a:alphaModFix/>
          </a:blip>
          <a:srcRect l="27615" t="30054" r="27979" b="40915"/>
          <a:stretch/>
        </p:blipFill>
        <p:spPr>
          <a:xfrm>
            <a:off x="5664325" y="3163875"/>
            <a:ext cx="5858400" cy="21543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82"/>
        <p:cNvGrpSpPr/>
        <p:nvPr/>
      </p:nvGrpSpPr>
      <p:grpSpPr>
        <a:xfrm>
          <a:off x="0" y="0"/>
          <a:ext cx="0" cy="0"/>
          <a:chOff x="0" y="0"/>
          <a:chExt cx="0" cy="0"/>
        </a:xfrm>
      </p:grpSpPr>
      <p:sp>
        <p:nvSpPr>
          <p:cNvPr id="4683" name="Google Shape;4683;p585"/>
          <p:cNvSpPr txBox="1">
            <a:spLocks noGrp="1"/>
          </p:cNvSpPr>
          <p:nvPr>
            <p:ph type="title"/>
          </p:nvPr>
        </p:nvSpPr>
        <p:spPr>
          <a:xfrm>
            <a:off x="280150" y="294950"/>
            <a:ext cx="11792700" cy="132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100"/>
              <a:buFont typeface="Century Gothic"/>
              <a:buNone/>
            </a:pPr>
            <a:r>
              <a:rPr lang="es-PE" sz="2700"/>
              <a:t>Sistema Nacional de Evaluación y Fiscalización Ambiental</a:t>
            </a:r>
            <a:endParaRPr sz="2700">
              <a:latin typeface="Century Gothic"/>
              <a:ea typeface="Century Gothic"/>
              <a:cs typeface="Century Gothic"/>
              <a:sym typeface="Century Gothic"/>
            </a:endParaRPr>
          </a:p>
        </p:txBody>
      </p:sp>
      <p:sp>
        <p:nvSpPr>
          <p:cNvPr id="4684" name="Google Shape;4684;p585"/>
          <p:cNvSpPr txBox="1"/>
          <p:nvPr/>
        </p:nvSpPr>
        <p:spPr>
          <a:xfrm>
            <a:off x="328975" y="1752950"/>
            <a:ext cx="45447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PE" sz="2500" b="1" i="0" u="none" strike="noStrike" cap="none">
                <a:solidFill>
                  <a:srgbClr val="144AA5"/>
                </a:solidFill>
                <a:latin typeface="Fira Sans"/>
                <a:ea typeface="Fira Sans"/>
                <a:cs typeface="Fira Sans"/>
                <a:sym typeface="Fira Sans"/>
              </a:rPr>
              <a:t>Las Entidades de Fiscalización Ambiental - EFA</a:t>
            </a:r>
            <a:endParaRPr sz="2500" b="0" i="0" u="none" strike="noStrike" cap="none">
              <a:solidFill>
                <a:srgbClr val="144AA5"/>
              </a:solidFill>
              <a:latin typeface="Fira Sans"/>
              <a:ea typeface="Fira Sans"/>
              <a:cs typeface="Fira Sans"/>
              <a:sym typeface="Fira Sans"/>
            </a:endParaRPr>
          </a:p>
        </p:txBody>
      </p:sp>
      <p:sp>
        <p:nvSpPr>
          <p:cNvPr id="4685" name="Google Shape;4685;p585"/>
          <p:cNvSpPr txBox="1"/>
          <p:nvPr/>
        </p:nvSpPr>
        <p:spPr>
          <a:xfrm>
            <a:off x="334700" y="2751100"/>
            <a:ext cx="4544700" cy="378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Fira Sans"/>
                <a:ea typeface="Fira Sans"/>
                <a:cs typeface="Fira Sans"/>
                <a:sym typeface="Fira Sans"/>
              </a:rPr>
              <a:t>Son aquellas entidades con facultades expresas para desarrollar funciones de fiscalización ambiental, y ejercen sus competencias con independencia funcional del OEFA</a:t>
            </a:r>
            <a:endParaRPr sz="1800" b="0" i="0" u="none" strike="noStrike" cap="none">
              <a:solidFill>
                <a:srgbClr val="000000"/>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r>
              <a:rPr lang="es-PE" sz="1800" b="0" i="0" u="none" strike="noStrike" cap="none">
                <a:solidFill>
                  <a:srgbClr val="000000"/>
                </a:solidFill>
                <a:latin typeface="Fira Sans"/>
                <a:ea typeface="Fira Sans"/>
                <a:cs typeface="Fira Sans"/>
                <a:sym typeface="Fira Sans"/>
              </a:rPr>
              <a:t>Excepcionalmente, y por disposición legal, puede ser considerada EFA aquel órgano de la entidad que se encuentre facultado para realizar funciones de fiscalización ambiental</a:t>
            </a:r>
            <a:endParaRPr sz="1800" b="0" i="0" u="none" strike="noStrike" cap="none">
              <a:solidFill>
                <a:srgbClr val="000000"/>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Fira Sans"/>
              <a:ea typeface="Fira Sans"/>
              <a:cs typeface="Fira Sans"/>
              <a:sym typeface="Fira Sans"/>
            </a:endParaRPr>
          </a:p>
        </p:txBody>
      </p:sp>
      <p:pic>
        <p:nvPicPr>
          <p:cNvPr id="4686" name="Google Shape;4686;p585"/>
          <p:cNvPicPr preferRelativeResize="0"/>
          <p:nvPr/>
        </p:nvPicPr>
        <p:blipFill rotWithShape="1">
          <a:blip r:embed="rId3">
            <a:alphaModFix/>
          </a:blip>
          <a:srcRect/>
          <a:stretch/>
        </p:blipFill>
        <p:spPr>
          <a:xfrm>
            <a:off x="6565408" y="3277975"/>
            <a:ext cx="790827" cy="652798"/>
          </a:xfrm>
          <a:prstGeom prst="rect">
            <a:avLst/>
          </a:prstGeom>
          <a:noFill/>
          <a:ln>
            <a:noFill/>
          </a:ln>
        </p:spPr>
      </p:pic>
      <p:sp>
        <p:nvSpPr>
          <p:cNvPr id="4687" name="Google Shape;4687;p585"/>
          <p:cNvSpPr txBox="1"/>
          <p:nvPr/>
        </p:nvSpPr>
        <p:spPr>
          <a:xfrm>
            <a:off x="4770075" y="5753066"/>
            <a:ext cx="1314900" cy="524700"/>
          </a:xfrm>
          <a:prstGeom prst="rect">
            <a:avLst/>
          </a:prstGeom>
          <a:noFill/>
          <a:ln>
            <a:noFill/>
          </a:ln>
        </p:spPr>
        <p:txBody>
          <a:bodyPr spcFirstLastPara="1" wrap="square" lIns="91425" tIns="45725" rIns="91425" bIns="457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500" b="0" i="0" u="none" strike="noStrike" cap="none">
                <a:solidFill>
                  <a:srgbClr val="000000"/>
                </a:solidFill>
                <a:latin typeface="Fira Sans"/>
                <a:ea typeface="Fira Sans"/>
                <a:cs typeface="Fira Sans"/>
                <a:sym typeface="Fira Sans"/>
              </a:rPr>
              <a:t>Evaluación ambiental</a:t>
            </a:r>
            <a:endParaRPr sz="1500" b="0" i="0" u="none" strike="noStrike" cap="none">
              <a:solidFill>
                <a:srgbClr val="000000"/>
              </a:solidFill>
              <a:latin typeface="Fira Sans"/>
              <a:ea typeface="Fira Sans"/>
              <a:cs typeface="Fira Sans"/>
              <a:sym typeface="Fira Sans"/>
            </a:endParaRPr>
          </a:p>
        </p:txBody>
      </p:sp>
      <p:sp>
        <p:nvSpPr>
          <p:cNvPr id="4688" name="Google Shape;4688;p585"/>
          <p:cNvSpPr txBox="1"/>
          <p:nvPr/>
        </p:nvSpPr>
        <p:spPr>
          <a:xfrm>
            <a:off x="6248388" y="5825642"/>
            <a:ext cx="1324200" cy="524700"/>
          </a:xfrm>
          <a:prstGeom prst="rect">
            <a:avLst/>
          </a:prstGeom>
          <a:noFill/>
          <a:ln>
            <a:noFill/>
          </a:ln>
        </p:spPr>
        <p:txBody>
          <a:bodyPr spcFirstLastPara="1" wrap="square" lIns="91425" tIns="45725" rIns="91425" bIns="457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500" b="0" i="0" u="none" strike="noStrike" cap="none">
                <a:solidFill>
                  <a:srgbClr val="000000"/>
                </a:solidFill>
                <a:latin typeface="Fira Sans"/>
                <a:ea typeface="Fira Sans"/>
                <a:cs typeface="Fira Sans"/>
                <a:sym typeface="Fira Sans"/>
              </a:rPr>
              <a:t>Supervisión ambiental</a:t>
            </a:r>
            <a:endParaRPr sz="1500" b="0" i="0" u="none" strike="noStrike" cap="none">
              <a:solidFill>
                <a:srgbClr val="000000"/>
              </a:solidFill>
              <a:latin typeface="Fira Sans"/>
              <a:ea typeface="Fira Sans"/>
              <a:cs typeface="Fira Sans"/>
              <a:sym typeface="Fira Sans"/>
            </a:endParaRPr>
          </a:p>
        </p:txBody>
      </p:sp>
      <p:sp>
        <p:nvSpPr>
          <p:cNvPr id="4689" name="Google Shape;4689;p585"/>
          <p:cNvSpPr txBox="1"/>
          <p:nvPr/>
        </p:nvSpPr>
        <p:spPr>
          <a:xfrm>
            <a:off x="7572576" y="5851506"/>
            <a:ext cx="1742100" cy="524700"/>
          </a:xfrm>
          <a:prstGeom prst="rect">
            <a:avLst/>
          </a:prstGeom>
          <a:noFill/>
          <a:ln>
            <a:noFill/>
          </a:ln>
        </p:spPr>
        <p:txBody>
          <a:bodyPr spcFirstLastPara="1" wrap="square" lIns="91425" tIns="45725" rIns="91425" bIns="457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500" b="0" i="0" u="none" strike="noStrike" cap="none">
                <a:solidFill>
                  <a:srgbClr val="000000"/>
                </a:solidFill>
                <a:latin typeface="Fira Sans"/>
                <a:ea typeface="Fira Sans"/>
                <a:cs typeface="Fira Sans"/>
                <a:sym typeface="Fira Sans"/>
              </a:rPr>
              <a:t>Potestad sancionadora</a:t>
            </a:r>
            <a:endParaRPr sz="1500" b="0" i="0" u="none" strike="noStrike" cap="none">
              <a:solidFill>
                <a:srgbClr val="000000"/>
              </a:solidFill>
              <a:latin typeface="Fira Sans"/>
              <a:ea typeface="Fira Sans"/>
              <a:cs typeface="Fira Sans"/>
              <a:sym typeface="Fira Sans"/>
            </a:endParaRPr>
          </a:p>
        </p:txBody>
      </p:sp>
      <p:sp>
        <p:nvSpPr>
          <p:cNvPr id="4690" name="Google Shape;4690;p585"/>
          <p:cNvSpPr txBox="1"/>
          <p:nvPr/>
        </p:nvSpPr>
        <p:spPr>
          <a:xfrm>
            <a:off x="5793826" y="3930811"/>
            <a:ext cx="2333700" cy="524700"/>
          </a:xfrm>
          <a:prstGeom prst="rect">
            <a:avLst/>
          </a:prstGeom>
          <a:noFill/>
          <a:ln>
            <a:noFill/>
          </a:ln>
        </p:spPr>
        <p:txBody>
          <a:bodyPr spcFirstLastPara="1" wrap="square" lIns="91425" tIns="45725" rIns="91425" bIns="457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s-PE" sz="1500" b="0" i="0" u="none" strike="noStrike" cap="none">
                <a:solidFill>
                  <a:srgbClr val="000000"/>
                </a:solidFill>
                <a:latin typeface="Fira Sans"/>
                <a:ea typeface="Fira Sans"/>
                <a:cs typeface="Fira Sans"/>
                <a:sym typeface="Fira Sans"/>
              </a:rPr>
              <a:t>Macroproceso de la fiscalización ambiental</a:t>
            </a:r>
            <a:endParaRPr sz="1500" b="0" i="0" u="none" strike="noStrike" cap="none">
              <a:solidFill>
                <a:srgbClr val="000000"/>
              </a:solidFill>
              <a:latin typeface="Fira Sans"/>
              <a:ea typeface="Fira Sans"/>
              <a:cs typeface="Fira Sans"/>
              <a:sym typeface="Fira Sans"/>
            </a:endParaRPr>
          </a:p>
        </p:txBody>
      </p:sp>
      <p:pic>
        <p:nvPicPr>
          <p:cNvPr id="4691" name="Google Shape;4691;p585"/>
          <p:cNvPicPr preferRelativeResize="0"/>
          <p:nvPr/>
        </p:nvPicPr>
        <p:blipFill rotWithShape="1">
          <a:blip r:embed="rId4">
            <a:alphaModFix/>
          </a:blip>
          <a:srcRect/>
          <a:stretch/>
        </p:blipFill>
        <p:spPr>
          <a:xfrm>
            <a:off x="5202469" y="5257242"/>
            <a:ext cx="338383" cy="403104"/>
          </a:xfrm>
          <a:prstGeom prst="rect">
            <a:avLst/>
          </a:prstGeom>
          <a:noFill/>
          <a:ln>
            <a:noFill/>
          </a:ln>
        </p:spPr>
      </p:pic>
      <p:pic>
        <p:nvPicPr>
          <p:cNvPr id="4692" name="Google Shape;4692;p585"/>
          <p:cNvPicPr preferRelativeResize="0"/>
          <p:nvPr/>
        </p:nvPicPr>
        <p:blipFill rotWithShape="1">
          <a:blip r:embed="rId5">
            <a:alphaModFix/>
          </a:blip>
          <a:srcRect/>
          <a:stretch/>
        </p:blipFill>
        <p:spPr>
          <a:xfrm>
            <a:off x="6771420" y="5273462"/>
            <a:ext cx="371265" cy="430180"/>
          </a:xfrm>
          <a:prstGeom prst="rect">
            <a:avLst/>
          </a:prstGeom>
          <a:noFill/>
          <a:ln>
            <a:noFill/>
          </a:ln>
        </p:spPr>
      </p:pic>
      <p:pic>
        <p:nvPicPr>
          <p:cNvPr id="4693" name="Google Shape;4693;p585"/>
          <p:cNvPicPr preferRelativeResize="0"/>
          <p:nvPr/>
        </p:nvPicPr>
        <p:blipFill rotWithShape="1">
          <a:blip r:embed="rId6">
            <a:alphaModFix/>
          </a:blip>
          <a:srcRect/>
          <a:stretch/>
        </p:blipFill>
        <p:spPr>
          <a:xfrm>
            <a:off x="8261585" y="5257244"/>
            <a:ext cx="462940" cy="489482"/>
          </a:xfrm>
          <a:prstGeom prst="rect">
            <a:avLst/>
          </a:prstGeom>
          <a:noFill/>
          <a:ln>
            <a:noFill/>
          </a:ln>
        </p:spPr>
      </p:pic>
      <p:cxnSp>
        <p:nvCxnSpPr>
          <p:cNvPr id="4694" name="Google Shape;4694;p585"/>
          <p:cNvCxnSpPr>
            <a:stCxn id="4691" idx="0"/>
            <a:endCxn id="4690" idx="2"/>
          </p:cNvCxnSpPr>
          <p:nvPr/>
        </p:nvCxnSpPr>
        <p:spPr>
          <a:xfrm rot="-5400000">
            <a:off x="5765411" y="4061892"/>
            <a:ext cx="801600" cy="1589100"/>
          </a:xfrm>
          <a:prstGeom prst="bentConnector3">
            <a:avLst>
              <a:gd name="adj1" fmla="val 50001"/>
            </a:avLst>
          </a:prstGeom>
          <a:noFill/>
          <a:ln w="19050" cap="flat" cmpd="sng">
            <a:solidFill>
              <a:srgbClr val="000000"/>
            </a:solidFill>
            <a:prstDash val="dash"/>
            <a:round/>
            <a:headEnd type="triangle" w="med" len="med"/>
            <a:tailEnd type="none" w="sm" len="sm"/>
          </a:ln>
        </p:spPr>
      </p:cxnSp>
      <p:cxnSp>
        <p:nvCxnSpPr>
          <p:cNvPr id="4695" name="Google Shape;4695;p585"/>
          <p:cNvCxnSpPr>
            <a:stCxn id="4692" idx="0"/>
            <a:endCxn id="4690" idx="2"/>
          </p:cNvCxnSpPr>
          <p:nvPr/>
        </p:nvCxnSpPr>
        <p:spPr>
          <a:xfrm rot="-5400000">
            <a:off x="6549802" y="4862612"/>
            <a:ext cx="818100" cy="3600"/>
          </a:xfrm>
          <a:prstGeom prst="bentConnector3">
            <a:avLst>
              <a:gd name="adj1" fmla="val 49999"/>
            </a:avLst>
          </a:prstGeom>
          <a:noFill/>
          <a:ln w="19050" cap="flat" cmpd="sng">
            <a:solidFill>
              <a:srgbClr val="000000"/>
            </a:solidFill>
            <a:prstDash val="dash"/>
            <a:round/>
            <a:headEnd type="triangle" w="med" len="med"/>
            <a:tailEnd type="none" w="sm" len="sm"/>
          </a:ln>
        </p:spPr>
      </p:cxnSp>
      <p:cxnSp>
        <p:nvCxnSpPr>
          <p:cNvPr id="4696" name="Google Shape;4696;p585"/>
          <p:cNvCxnSpPr>
            <a:stCxn id="4693" idx="0"/>
            <a:endCxn id="4690" idx="2"/>
          </p:cNvCxnSpPr>
          <p:nvPr/>
        </p:nvCxnSpPr>
        <p:spPr>
          <a:xfrm rot="5400000" flipH="1">
            <a:off x="7326055" y="4090244"/>
            <a:ext cx="801600" cy="1532400"/>
          </a:xfrm>
          <a:prstGeom prst="bentConnector3">
            <a:avLst>
              <a:gd name="adj1" fmla="val 50002"/>
            </a:avLst>
          </a:prstGeom>
          <a:noFill/>
          <a:ln w="19050" cap="flat" cmpd="sng">
            <a:solidFill>
              <a:srgbClr val="000000"/>
            </a:solidFill>
            <a:prstDash val="dash"/>
            <a:round/>
            <a:headEnd type="triangle" w="med" len="med"/>
            <a:tailEnd type="none" w="sm" len="sm"/>
          </a:ln>
        </p:spPr>
      </p:cxnSp>
      <p:pic>
        <p:nvPicPr>
          <p:cNvPr id="4697" name="Google Shape;4697;p585"/>
          <p:cNvPicPr preferRelativeResize="0"/>
          <p:nvPr/>
        </p:nvPicPr>
        <p:blipFill rotWithShape="1">
          <a:blip r:embed="rId7">
            <a:alphaModFix/>
          </a:blip>
          <a:srcRect l="26619" t="26405" r="54116" b="38050"/>
          <a:stretch/>
        </p:blipFill>
        <p:spPr>
          <a:xfrm>
            <a:off x="9314675" y="1795886"/>
            <a:ext cx="927377" cy="1231916"/>
          </a:xfrm>
          <a:prstGeom prst="rect">
            <a:avLst/>
          </a:prstGeom>
          <a:noFill/>
          <a:ln>
            <a:noFill/>
          </a:ln>
        </p:spPr>
      </p:pic>
      <p:pic>
        <p:nvPicPr>
          <p:cNvPr id="4698" name="Google Shape;4698;p585"/>
          <p:cNvPicPr preferRelativeResize="0"/>
          <p:nvPr/>
        </p:nvPicPr>
        <p:blipFill rotWithShape="1">
          <a:blip r:embed="rId7">
            <a:alphaModFix/>
          </a:blip>
          <a:srcRect l="75592" t="61978" r="5143"/>
          <a:stretch/>
        </p:blipFill>
        <p:spPr>
          <a:xfrm>
            <a:off x="5635819" y="1752942"/>
            <a:ext cx="927377" cy="1317808"/>
          </a:xfrm>
          <a:prstGeom prst="rect">
            <a:avLst/>
          </a:prstGeom>
          <a:noFill/>
          <a:ln>
            <a:noFill/>
          </a:ln>
        </p:spPr>
      </p:pic>
      <p:pic>
        <p:nvPicPr>
          <p:cNvPr id="4699" name="Google Shape;4699;p585"/>
          <p:cNvPicPr preferRelativeResize="0"/>
          <p:nvPr/>
        </p:nvPicPr>
        <p:blipFill rotWithShape="1">
          <a:blip r:embed="rId7">
            <a:alphaModFix/>
          </a:blip>
          <a:srcRect l="50486" t="44101" r="28631" b="20353"/>
          <a:stretch/>
        </p:blipFill>
        <p:spPr>
          <a:xfrm>
            <a:off x="7579861" y="1795879"/>
            <a:ext cx="1005216" cy="1231916"/>
          </a:xfrm>
          <a:prstGeom prst="rect">
            <a:avLst/>
          </a:prstGeom>
          <a:noFill/>
          <a:ln>
            <a:noFill/>
          </a:ln>
        </p:spPr>
      </p:pic>
      <p:pic>
        <p:nvPicPr>
          <p:cNvPr id="4700" name="Google Shape;4700;p585"/>
          <p:cNvPicPr preferRelativeResize="0"/>
          <p:nvPr/>
        </p:nvPicPr>
        <p:blipFill rotWithShape="1">
          <a:blip r:embed="rId8">
            <a:alphaModFix/>
          </a:blip>
          <a:srcRect l="79446" t="45544" r="6209" b="32491"/>
          <a:stretch/>
        </p:blipFill>
        <p:spPr>
          <a:xfrm>
            <a:off x="10072897" y="3808837"/>
            <a:ext cx="1843075" cy="1581475"/>
          </a:xfrm>
          <a:prstGeom prst="rect">
            <a:avLst/>
          </a:prstGeom>
          <a:noFill/>
          <a:ln>
            <a:noFill/>
          </a:ln>
        </p:spPr>
      </p:pic>
      <p:pic>
        <p:nvPicPr>
          <p:cNvPr id="4701" name="Google Shape;4701;p585"/>
          <p:cNvPicPr preferRelativeResize="0"/>
          <p:nvPr/>
        </p:nvPicPr>
        <p:blipFill rotWithShape="1">
          <a:blip r:embed="rId9">
            <a:alphaModFix/>
          </a:blip>
          <a:srcRect l="17393" t="16452" r="18090" b="16034"/>
          <a:stretch/>
        </p:blipFill>
        <p:spPr>
          <a:xfrm>
            <a:off x="9631675" y="3690250"/>
            <a:ext cx="441222" cy="461700"/>
          </a:xfrm>
          <a:prstGeom prst="rect">
            <a:avLst/>
          </a:prstGeom>
          <a:noFill/>
          <a:ln>
            <a:noFill/>
          </a:ln>
        </p:spPr>
      </p:pic>
      <p:sp>
        <p:nvSpPr>
          <p:cNvPr id="4702" name="Google Shape;4702;p585"/>
          <p:cNvSpPr txBox="1"/>
          <p:nvPr/>
        </p:nvSpPr>
        <p:spPr>
          <a:xfrm rot="-5400000">
            <a:off x="8930688" y="4842700"/>
            <a:ext cx="1843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800" b="1" i="0" u="none" strike="noStrike" cap="none">
                <a:solidFill>
                  <a:srgbClr val="000000"/>
                </a:solidFill>
                <a:latin typeface="Fira Sans"/>
                <a:ea typeface="Fira Sans"/>
                <a:cs typeface="Fira Sans"/>
                <a:sym typeface="Fira Sans"/>
              </a:rPr>
              <a:t>Incumplimiento</a:t>
            </a:r>
            <a:endParaRPr sz="1400" b="1" i="0" u="none" strike="noStrike" cap="none">
              <a:solidFill>
                <a:srgbClr val="000000"/>
              </a:solidFill>
              <a:latin typeface="Arial"/>
              <a:ea typeface="Arial"/>
              <a:cs typeface="Arial"/>
              <a:sym typeface="Arial"/>
            </a:endParaRPr>
          </a:p>
        </p:txBody>
      </p:sp>
      <p:sp>
        <p:nvSpPr>
          <p:cNvPr id="22" name="Google Shape;266;p28">
            <a:extLst>
              <a:ext uri="{FF2B5EF4-FFF2-40B4-BE49-F238E27FC236}">
                <a16:creationId xmlns:a16="http://schemas.microsoft.com/office/drawing/2014/main" id="{EAEFF0DC-8EC8-4288-BD57-75DD03B21E6D}"/>
              </a:ext>
            </a:extLst>
          </p:cNvPr>
          <p:cNvSpPr/>
          <p:nvPr/>
        </p:nvSpPr>
        <p:spPr>
          <a:xfrm>
            <a:off x="6085700" y="4778575"/>
            <a:ext cx="3282300" cy="18432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89"/>
        <p:cNvGrpSpPr/>
        <p:nvPr/>
      </p:nvGrpSpPr>
      <p:grpSpPr>
        <a:xfrm>
          <a:off x="0" y="0"/>
          <a:ext cx="0" cy="0"/>
          <a:chOff x="0" y="0"/>
          <a:chExt cx="0" cy="0"/>
        </a:xfrm>
      </p:grpSpPr>
      <p:sp>
        <p:nvSpPr>
          <p:cNvPr id="6290" name="Google Shape;6290;p660"/>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Enfoque territorial en fiscalización ambiental</a:t>
            </a:r>
            <a:endParaRPr sz="2700">
              <a:solidFill>
                <a:srgbClr val="144AA7"/>
              </a:solidFill>
            </a:endParaRPr>
          </a:p>
        </p:txBody>
      </p:sp>
      <p:sp>
        <p:nvSpPr>
          <p:cNvPr id="6291" name="Google Shape;6291;p660"/>
          <p:cNvSpPr/>
          <p:nvPr/>
        </p:nvSpPr>
        <p:spPr>
          <a:xfrm>
            <a:off x="1803350" y="1648075"/>
            <a:ext cx="8428800" cy="40752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900"/>
              <a:t>El enfoque territorial es una estrategia de intervención del </a:t>
            </a:r>
            <a:r>
              <a:rPr lang="es-PE" sz="1900" b="1">
                <a:solidFill>
                  <a:schemeClr val="accent4"/>
                </a:solidFill>
              </a:rPr>
              <a:t>ejercicio de la función de fiscalización ambiental de forma conjunta y articuladas</a:t>
            </a:r>
            <a:r>
              <a:rPr lang="es-PE" sz="1900"/>
              <a:t>, que busca considerar las particularidades del territorio en sus diferentes dimensiones (unidades fiscalizables, político administrativa, cuencas hidrográficas, zonas marinos costeras, áreas naturales protegidas, biodiversidad, ecosistemas frágiles, comunidades campesinas, comunidades nativas, pueblos indígenas, patrimonio cultural, entre otros), </a:t>
            </a:r>
            <a:r>
              <a:rPr lang="es-PE" sz="1900" b="1">
                <a:solidFill>
                  <a:schemeClr val="accent4"/>
                </a:solidFill>
              </a:rPr>
              <a:t>con las actividades socioeconómicas y los agentes contaminantes relacionados a los problemas y riesgos ambientales identificados</a:t>
            </a:r>
            <a:r>
              <a:rPr lang="es-PE" sz="1900"/>
              <a:t>, con la finalidad de ejecutar acciones que coadyuven a su atención.</a:t>
            </a:r>
            <a:endParaRPr sz="19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96"/>
        <p:cNvGrpSpPr/>
        <p:nvPr/>
      </p:nvGrpSpPr>
      <p:grpSpPr>
        <a:xfrm>
          <a:off x="0" y="0"/>
          <a:ext cx="0" cy="0"/>
          <a:chOff x="0" y="0"/>
          <a:chExt cx="0" cy="0"/>
        </a:xfrm>
      </p:grpSpPr>
      <p:sp>
        <p:nvSpPr>
          <p:cNvPr id="6297" name="Google Shape;6297;p661"/>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Enfoque territorial en fiscalización ambiental</a:t>
            </a:r>
            <a:endParaRPr sz="2700">
              <a:solidFill>
                <a:srgbClr val="144AA7"/>
              </a:solidFill>
            </a:endParaRPr>
          </a:p>
        </p:txBody>
      </p:sp>
      <p:sp>
        <p:nvSpPr>
          <p:cNvPr id="6298" name="Google Shape;6298;p661"/>
          <p:cNvSpPr/>
          <p:nvPr/>
        </p:nvSpPr>
        <p:spPr>
          <a:xfrm>
            <a:off x="878825" y="1536850"/>
            <a:ext cx="10314000" cy="6318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500" b="1">
                <a:solidFill>
                  <a:srgbClr val="FFFFFF"/>
                </a:solidFill>
              </a:rPr>
              <a:t>Actividad 1: Análisis del territorio en función a sus particularidades</a:t>
            </a:r>
            <a:endParaRPr sz="1500" b="1">
              <a:solidFill>
                <a:srgbClr val="FFFFFF"/>
              </a:solidFill>
            </a:endParaRPr>
          </a:p>
        </p:txBody>
      </p:sp>
      <p:grpSp>
        <p:nvGrpSpPr>
          <p:cNvPr id="6299" name="Google Shape;6299;p661"/>
          <p:cNvGrpSpPr/>
          <p:nvPr/>
        </p:nvGrpSpPr>
        <p:grpSpPr>
          <a:xfrm>
            <a:off x="9992995" y="3849505"/>
            <a:ext cx="631634" cy="679077"/>
            <a:chOff x="3584280" y="3699191"/>
            <a:chExt cx="358069" cy="317995"/>
          </a:xfrm>
        </p:grpSpPr>
        <p:sp>
          <p:nvSpPr>
            <p:cNvPr id="6300" name="Google Shape;6300;p661"/>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01" name="Google Shape;6301;p661"/>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02" name="Google Shape;6302;p661"/>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03" name="Google Shape;6303;p661"/>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304" name="Google Shape;6304;p661"/>
          <p:cNvGrpSpPr/>
          <p:nvPr/>
        </p:nvGrpSpPr>
        <p:grpSpPr>
          <a:xfrm>
            <a:off x="1012162" y="2958589"/>
            <a:ext cx="631577" cy="483616"/>
            <a:chOff x="2640993" y="3357835"/>
            <a:chExt cx="365348" cy="364966"/>
          </a:xfrm>
        </p:grpSpPr>
        <p:sp>
          <p:nvSpPr>
            <p:cNvPr id="6305" name="Google Shape;6305;p661"/>
            <p:cNvSpPr/>
            <p:nvPr/>
          </p:nvSpPr>
          <p:spPr>
            <a:xfrm>
              <a:off x="2640993" y="3455227"/>
              <a:ext cx="365348" cy="267574"/>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06" name="Google Shape;6306;p661"/>
            <p:cNvSpPr/>
            <p:nvPr/>
          </p:nvSpPr>
          <p:spPr>
            <a:xfrm>
              <a:off x="2724763" y="3357835"/>
              <a:ext cx="280050" cy="136476"/>
            </a:xfrm>
            <a:custGeom>
              <a:avLst/>
              <a:gdLst/>
              <a:ahLst/>
              <a:cxnLst/>
              <a:rect l="l" t="t" r="r" b="b"/>
              <a:pathLst>
                <a:path w="8799" h="4288" extrusionOk="0">
                  <a:moveTo>
                    <a:pt x="6656" y="1"/>
                  </a:moveTo>
                  <a:cubicBezTo>
                    <a:pt x="6156" y="1"/>
                    <a:pt x="5656" y="180"/>
                    <a:pt x="5286" y="501"/>
                  </a:cubicBezTo>
                  <a:cubicBezTo>
                    <a:pt x="5001" y="299"/>
                    <a:pt x="4679" y="168"/>
                    <a:pt x="4322" y="168"/>
                  </a:cubicBezTo>
                  <a:cubicBezTo>
                    <a:pt x="3905" y="168"/>
                    <a:pt x="3501" y="334"/>
                    <a:pt x="3191" y="632"/>
                  </a:cubicBezTo>
                  <a:cubicBezTo>
                    <a:pt x="3036" y="561"/>
                    <a:pt x="2858" y="525"/>
                    <a:pt x="2691" y="525"/>
                  </a:cubicBezTo>
                  <a:cubicBezTo>
                    <a:pt x="2191" y="525"/>
                    <a:pt x="1750" y="822"/>
                    <a:pt x="1548" y="1275"/>
                  </a:cubicBezTo>
                  <a:cubicBezTo>
                    <a:pt x="1476" y="1263"/>
                    <a:pt x="1417" y="1239"/>
                    <a:pt x="1346" y="1239"/>
                  </a:cubicBezTo>
                  <a:cubicBezTo>
                    <a:pt x="1000" y="1239"/>
                    <a:pt x="703" y="1465"/>
                    <a:pt x="584" y="1775"/>
                  </a:cubicBezTo>
                  <a:lnTo>
                    <a:pt x="524" y="1775"/>
                  </a:lnTo>
                  <a:cubicBezTo>
                    <a:pt x="226" y="1775"/>
                    <a:pt x="0" y="2013"/>
                    <a:pt x="0" y="2299"/>
                  </a:cubicBezTo>
                  <a:cubicBezTo>
                    <a:pt x="0" y="2394"/>
                    <a:pt x="72" y="2466"/>
                    <a:pt x="167" y="2466"/>
                  </a:cubicBezTo>
                  <a:cubicBezTo>
                    <a:pt x="262" y="2466"/>
                    <a:pt x="333" y="2394"/>
                    <a:pt x="333" y="2299"/>
                  </a:cubicBezTo>
                  <a:cubicBezTo>
                    <a:pt x="333" y="2192"/>
                    <a:pt x="417" y="2108"/>
                    <a:pt x="524" y="2108"/>
                  </a:cubicBezTo>
                  <a:cubicBezTo>
                    <a:pt x="560" y="2108"/>
                    <a:pt x="584" y="2120"/>
                    <a:pt x="631" y="2144"/>
                  </a:cubicBezTo>
                  <a:cubicBezTo>
                    <a:pt x="649" y="2156"/>
                    <a:pt x="679" y="2162"/>
                    <a:pt x="710" y="2162"/>
                  </a:cubicBezTo>
                  <a:cubicBezTo>
                    <a:pt x="741" y="2162"/>
                    <a:pt x="774" y="2156"/>
                    <a:pt x="798" y="2144"/>
                  </a:cubicBezTo>
                  <a:cubicBezTo>
                    <a:pt x="834" y="2108"/>
                    <a:pt x="881" y="2061"/>
                    <a:pt x="881" y="2001"/>
                  </a:cubicBezTo>
                  <a:cubicBezTo>
                    <a:pt x="893" y="1763"/>
                    <a:pt x="1095" y="1573"/>
                    <a:pt x="1346" y="1573"/>
                  </a:cubicBezTo>
                  <a:cubicBezTo>
                    <a:pt x="1417" y="1573"/>
                    <a:pt x="1488" y="1584"/>
                    <a:pt x="1572" y="1632"/>
                  </a:cubicBezTo>
                  <a:cubicBezTo>
                    <a:pt x="1591" y="1652"/>
                    <a:pt x="1618" y="1661"/>
                    <a:pt x="1646" y="1661"/>
                  </a:cubicBezTo>
                  <a:cubicBezTo>
                    <a:pt x="1669" y="1661"/>
                    <a:pt x="1693" y="1655"/>
                    <a:pt x="1715" y="1644"/>
                  </a:cubicBezTo>
                  <a:cubicBezTo>
                    <a:pt x="1762" y="1632"/>
                    <a:pt x="1810" y="1584"/>
                    <a:pt x="1822" y="1525"/>
                  </a:cubicBezTo>
                  <a:cubicBezTo>
                    <a:pt x="1929" y="1132"/>
                    <a:pt x="2286" y="858"/>
                    <a:pt x="2703" y="858"/>
                  </a:cubicBezTo>
                  <a:cubicBezTo>
                    <a:pt x="2846" y="858"/>
                    <a:pt x="3012" y="906"/>
                    <a:pt x="3143" y="977"/>
                  </a:cubicBezTo>
                  <a:cubicBezTo>
                    <a:pt x="3173" y="997"/>
                    <a:pt x="3207" y="1007"/>
                    <a:pt x="3240" y="1007"/>
                  </a:cubicBezTo>
                  <a:cubicBezTo>
                    <a:pt x="3286" y="1007"/>
                    <a:pt x="3330" y="988"/>
                    <a:pt x="3358" y="953"/>
                  </a:cubicBezTo>
                  <a:cubicBezTo>
                    <a:pt x="3596" y="668"/>
                    <a:pt x="3953" y="501"/>
                    <a:pt x="4322" y="501"/>
                  </a:cubicBezTo>
                  <a:cubicBezTo>
                    <a:pt x="4632" y="501"/>
                    <a:pt x="4941" y="620"/>
                    <a:pt x="5167" y="834"/>
                  </a:cubicBezTo>
                  <a:cubicBezTo>
                    <a:pt x="5197" y="864"/>
                    <a:pt x="5239" y="879"/>
                    <a:pt x="5281" y="879"/>
                  </a:cubicBezTo>
                  <a:cubicBezTo>
                    <a:pt x="5322" y="879"/>
                    <a:pt x="5364" y="864"/>
                    <a:pt x="5394" y="834"/>
                  </a:cubicBezTo>
                  <a:cubicBezTo>
                    <a:pt x="5739" y="501"/>
                    <a:pt x="6179" y="322"/>
                    <a:pt x="6644" y="322"/>
                  </a:cubicBezTo>
                  <a:cubicBezTo>
                    <a:pt x="7644" y="322"/>
                    <a:pt x="8454" y="1144"/>
                    <a:pt x="8454" y="2144"/>
                  </a:cubicBezTo>
                  <a:cubicBezTo>
                    <a:pt x="8454" y="3132"/>
                    <a:pt x="7644" y="3954"/>
                    <a:pt x="6644" y="3954"/>
                  </a:cubicBezTo>
                  <a:cubicBezTo>
                    <a:pt x="5977" y="3954"/>
                    <a:pt x="5382" y="3597"/>
                    <a:pt x="5048" y="3013"/>
                  </a:cubicBezTo>
                  <a:cubicBezTo>
                    <a:pt x="5013" y="2960"/>
                    <a:pt x="4957" y="2933"/>
                    <a:pt x="4891" y="2933"/>
                  </a:cubicBezTo>
                  <a:cubicBezTo>
                    <a:pt x="4869" y="2933"/>
                    <a:pt x="4846" y="2936"/>
                    <a:pt x="4822" y="2942"/>
                  </a:cubicBezTo>
                  <a:cubicBezTo>
                    <a:pt x="4667" y="3013"/>
                    <a:pt x="4489" y="3061"/>
                    <a:pt x="4286" y="3061"/>
                  </a:cubicBezTo>
                  <a:cubicBezTo>
                    <a:pt x="3917" y="3061"/>
                    <a:pt x="3572" y="2894"/>
                    <a:pt x="3322" y="2620"/>
                  </a:cubicBezTo>
                  <a:cubicBezTo>
                    <a:pt x="3284" y="2583"/>
                    <a:pt x="3242" y="2559"/>
                    <a:pt x="3198" y="2559"/>
                  </a:cubicBezTo>
                  <a:cubicBezTo>
                    <a:pt x="3172" y="2559"/>
                    <a:pt x="3146" y="2567"/>
                    <a:pt x="3120" y="2585"/>
                  </a:cubicBezTo>
                  <a:cubicBezTo>
                    <a:pt x="2977" y="2656"/>
                    <a:pt x="2822" y="2704"/>
                    <a:pt x="2667" y="2704"/>
                  </a:cubicBezTo>
                  <a:cubicBezTo>
                    <a:pt x="2381" y="2704"/>
                    <a:pt x="2119" y="2573"/>
                    <a:pt x="1953" y="2346"/>
                  </a:cubicBezTo>
                  <a:cubicBezTo>
                    <a:pt x="1929" y="2299"/>
                    <a:pt x="1881" y="2287"/>
                    <a:pt x="1822" y="2287"/>
                  </a:cubicBezTo>
                  <a:cubicBezTo>
                    <a:pt x="1774" y="2287"/>
                    <a:pt x="1715" y="2323"/>
                    <a:pt x="1691" y="2346"/>
                  </a:cubicBezTo>
                  <a:cubicBezTo>
                    <a:pt x="1596" y="2466"/>
                    <a:pt x="1465" y="2525"/>
                    <a:pt x="1334" y="2525"/>
                  </a:cubicBezTo>
                  <a:cubicBezTo>
                    <a:pt x="1238" y="2525"/>
                    <a:pt x="1167" y="2596"/>
                    <a:pt x="1167" y="2692"/>
                  </a:cubicBezTo>
                  <a:cubicBezTo>
                    <a:pt x="1167" y="2775"/>
                    <a:pt x="1238" y="2858"/>
                    <a:pt x="1334" y="2858"/>
                  </a:cubicBezTo>
                  <a:cubicBezTo>
                    <a:pt x="1512" y="2858"/>
                    <a:pt x="1667" y="2799"/>
                    <a:pt x="1822" y="2692"/>
                  </a:cubicBezTo>
                  <a:cubicBezTo>
                    <a:pt x="2060" y="2918"/>
                    <a:pt x="2358" y="3037"/>
                    <a:pt x="2679" y="3037"/>
                  </a:cubicBezTo>
                  <a:cubicBezTo>
                    <a:pt x="2846" y="3037"/>
                    <a:pt x="3024" y="3001"/>
                    <a:pt x="3179" y="2930"/>
                  </a:cubicBezTo>
                  <a:cubicBezTo>
                    <a:pt x="3477" y="3228"/>
                    <a:pt x="3870" y="3394"/>
                    <a:pt x="4310" y="3394"/>
                  </a:cubicBezTo>
                  <a:cubicBezTo>
                    <a:pt x="4489" y="3394"/>
                    <a:pt x="4667" y="3358"/>
                    <a:pt x="4846" y="3299"/>
                  </a:cubicBezTo>
                  <a:cubicBezTo>
                    <a:pt x="5227" y="3906"/>
                    <a:pt x="5918" y="4287"/>
                    <a:pt x="6644" y="4287"/>
                  </a:cubicBezTo>
                  <a:cubicBezTo>
                    <a:pt x="7834" y="4287"/>
                    <a:pt x="8787" y="3311"/>
                    <a:pt x="8787" y="2144"/>
                  </a:cubicBezTo>
                  <a:cubicBezTo>
                    <a:pt x="8799" y="965"/>
                    <a:pt x="7834" y="1"/>
                    <a:pt x="6656"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07" name="Google Shape;6307;p661"/>
            <p:cNvSpPr/>
            <p:nvPr/>
          </p:nvSpPr>
          <p:spPr>
            <a:xfrm>
              <a:off x="2771359" y="3655327"/>
              <a:ext cx="10280" cy="21611"/>
            </a:xfrm>
            <a:custGeom>
              <a:avLst/>
              <a:gdLst/>
              <a:ahLst/>
              <a:cxnLst/>
              <a:rect l="l" t="t" r="r" b="b"/>
              <a:pathLst>
                <a:path w="323" h="679" extrusionOk="0">
                  <a:moveTo>
                    <a:pt x="167" y="0"/>
                  </a:moveTo>
                  <a:cubicBezTo>
                    <a:pt x="72" y="0"/>
                    <a:pt x="1" y="72"/>
                    <a:pt x="1" y="155"/>
                  </a:cubicBezTo>
                  <a:lnTo>
                    <a:pt x="1" y="512"/>
                  </a:lnTo>
                  <a:cubicBezTo>
                    <a:pt x="1" y="608"/>
                    <a:pt x="72" y="679"/>
                    <a:pt x="167" y="679"/>
                  </a:cubicBezTo>
                  <a:cubicBezTo>
                    <a:pt x="251" y="679"/>
                    <a:pt x="322" y="608"/>
                    <a:pt x="322" y="512"/>
                  </a:cubicBezTo>
                  <a:lnTo>
                    <a:pt x="322" y="179"/>
                  </a:lnTo>
                  <a:cubicBezTo>
                    <a:pt x="322" y="72"/>
                    <a:pt x="251" y="0"/>
                    <a:pt x="167"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08" name="Google Shape;6308;p661"/>
            <p:cNvSpPr/>
            <p:nvPr/>
          </p:nvSpPr>
          <p:spPr>
            <a:xfrm>
              <a:off x="2794084" y="3655327"/>
              <a:ext cx="10280" cy="21611"/>
            </a:xfrm>
            <a:custGeom>
              <a:avLst/>
              <a:gdLst/>
              <a:ahLst/>
              <a:cxnLst/>
              <a:rect l="l" t="t" r="r" b="b"/>
              <a:pathLst>
                <a:path w="323" h="679" extrusionOk="0">
                  <a:moveTo>
                    <a:pt x="168" y="0"/>
                  </a:moveTo>
                  <a:cubicBezTo>
                    <a:pt x="72" y="0"/>
                    <a:pt x="1" y="72"/>
                    <a:pt x="1" y="155"/>
                  </a:cubicBezTo>
                  <a:lnTo>
                    <a:pt x="1" y="512"/>
                  </a:lnTo>
                  <a:cubicBezTo>
                    <a:pt x="1" y="608"/>
                    <a:pt x="72" y="679"/>
                    <a:pt x="168" y="679"/>
                  </a:cubicBezTo>
                  <a:cubicBezTo>
                    <a:pt x="251" y="679"/>
                    <a:pt x="322" y="608"/>
                    <a:pt x="322" y="512"/>
                  </a:cubicBezTo>
                  <a:lnTo>
                    <a:pt x="322" y="179"/>
                  </a:lnTo>
                  <a:cubicBezTo>
                    <a:pt x="322" y="72"/>
                    <a:pt x="251" y="0"/>
                    <a:pt x="168"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09" name="Google Shape;6309;p661"/>
            <p:cNvSpPr/>
            <p:nvPr/>
          </p:nvSpPr>
          <p:spPr>
            <a:xfrm>
              <a:off x="2816840"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22" y="608"/>
                    <a:pt x="322" y="512"/>
                  </a:cubicBezTo>
                  <a:lnTo>
                    <a:pt x="322" y="179"/>
                  </a:lnTo>
                  <a:cubicBezTo>
                    <a:pt x="346" y="72"/>
                    <a:pt x="262" y="0"/>
                    <a:pt x="167"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0" name="Google Shape;6310;p661"/>
            <p:cNvSpPr/>
            <p:nvPr/>
          </p:nvSpPr>
          <p:spPr>
            <a:xfrm>
              <a:off x="2839947" y="3655327"/>
              <a:ext cx="10630" cy="21611"/>
            </a:xfrm>
            <a:custGeom>
              <a:avLst/>
              <a:gdLst/>
              <a:ahLst/>
              <a:cxnLst/>
              <a:rect l="l" t="t" r="r" b="b"/>
              <a:pathLst>
                <a:path w="334" h="679" extrusionOk="0">
                  <a:moveTo>
                    <a:pt x="167" y="0"/>
                  </a:moveTo>
                  <a:cubicBezTo>
                    <a:pt x="72" y="0"/>
                    <a:pt x="1" y="72"/>
                    <a:pt x="1" y="155"/>
                  </a:cubicBezTo>
                  <a:lnTo>
                    <a:pt x="1" y="512"/>
                  </a:lnTo>
                  <a:cubicBezTo>
                    <a:pt x="1" y="608"/>
                    <a:pt x="72" y="679"/>
                    <a:pt x="167" y="679"/>
                  </a:cubicBezTo>
                  <a:cubicBezTo>
                    <a:pt x="251" y="679"/>
                    <a:pt x="334" y="608"/>
                    <a:pt x="334" y="512"/>
                  </a:cubicBezTo>
                  <a:lnTo>
                    <a:pt x="334" y="179"/>
                  </a:lnTo>
                  <a:cubicBezTo>
                    <a:pt x="334" y="72"/>
                    <a:pt x="251" y="0"/>
                    <a:pt x="167"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1" name="Google Shape;6311;p661"/>
            <p:cNvSpPr/>
            <p:nvPr/>
          </p:nvSpPr>
          <p:spPr>
            <a:xfrm>
              <a:off x="2862672" y="3655327"/>
              <a:ext cx="10662" cy="21611"/>
            </a:xfrm>
            <a:custGeom>
              <a:avLst/>
              <a:gdLst/>
              <a:ahLst/>
              <a:cxnLst/>
              <a:rect l="l" t="t" r="r" b="b"/>
              <a:pathLst>
                <a:path w="335" h="679" extrusionOk="0">
                  <a:moveTo>
                    <a:pt x="168" y="0"/>
                  </a:moveTo>
                  <a:cubicBezTo>
                    <a:pt x="72" y="0"/>
                    <a:pt x="1" y="72"/>
                    <a:pt x="1" y="155"/>
                  </a:cubicBezTo>
                  <a:lnTo>
                    <a:pt x="1" y="512"/>
                  </a:lnTo>
                  <a:cubicBezTo>
                    <a:pt x="1" y="608"/>
                    <a:pt x="72" y="679"/>
                    <a:pt x="168" y="679"/>
                  </a:cubicBezTo>
                  <a:cubicBezTo>
                    <a:pt x="251" y="679"/>
                    <a:pt x="334" y="608"/>
                    <a:pt x="334" y="512"/>
                  </a:cubicBezTo>
                  <a:lnTo>
                    <a:pt x="334" y="179"/>
                  </a:lnTo>
                  <a:cubicBezTo>
                    <a:pt x="334" y="72"/>
                    <a:pt x="251" y="0"/>
                    <a:pt x="168"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2" name="Google Shape;6312;p661"/>
            <p:cNvSpPr/>
            <p:nvPr/>
          </p:nvSpPr>
          <p:spPr>
            <a:xfrm>
              <a:off x="2885429"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34" y="608"/>
                    <a:pt x="334" y="512"/>
                  </a:cubicBezTo>
                  <a:lnTo>
                    <a:pt x="334" y="179"/>
                  </a:lnTo>
                  <a:cubicBezTo>
                    <a:pt x="346" y="72"/>
                    <a:pt x="274" y="0"/>
                    <a:pt x="167"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3" name="Google Shape;6313;p661"/>
            <p:cNvSpPr/>
            <p:nvPr/>
          </p:nvSpPr>
          <p:spPr>
            <a:xfrm>
              <a:off x="2908535" y="3655327"/>
              <a:ext cx="10630" cy="21611"/>
            </a:xfrm>
            <a:custGeom>
              <a:avLst/>
              <a:gdLst/>
              <a:ahLst/>
              <a:cxnLst/>
              <a:rect l="l" t="t" r="r" b="b"/>
              <a:pathLst>
                <a:path w="334" h="679" extrusionOk="0">
                  <a:moveTo>
                    <a:pt x="167" y="0"/>
                  </a:moveTo>
                  <a:cubicBezTo>
                    <a:pt x="84" y="0"/>
                    <a:pt x="1" y="72"/>
                    <a:pt x="1" y="155"/>
                  </a:cubicBezTo>
                  <a:lnTo>
                    <a:pt x="1" y="512"/>
                  </a:lnTo>
                  <a:cubicBezTo>
                    <a:pt x="1" y="608"/>
                    <a:pt x="84" y="679"/>
                    <a:pt x="167" y="679"/>
                  </a:cubicBezTo>
                  <a:cubicBezTo>
                    <a:pt x="263" y="679"/>
                    <a:pt x="334" y="608"/>
                    <a:pt x="334" y="512"/>
                  </a:cubicBezTo>
                  <a:lnTo>
                    <a:pt x="334" y="179"/>
                  </a:lnTo>
                  <a:cubicBezTo>
                    <a:pt x="334" y="72"/>
                    <a:pt x="263" y="0"/>
                    <a:pt x="167"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4" name="Google Shape;6314;p661"/>
            <p:cNvSpPr/>
            <p:nvPr/>
          </p:nvSpPr>
          <p:spPr>
            <a:xfrm>
              <a:off x="2931292" y="3655327"/>
              <a:ext cx="10630" cy="21611"/>
            </a:xfrm>
            <a:custGeom>
              <a:avLst/>
              <a:gdLst/>
              <a:ahLst/>
              <a:cxnLst/>
              <a:rect l="l" t="t" r="r" b="b"/>
              <a:pathLst>
                <a:path w="334" h="679" extrusionOk="0">
                  <a:moveTo>
                    <a:pt x="167" y="0"/>
                  </a:moveTo>
                  <a:cubicBezTo>
                    <a:pt x="71" y="0"/>
                    <a:pt x="0" y="72"/>
                    <a:pt x="0" y="155"/>
                  </a:cubicBezTo>
                  <a:lnTo>
                    <a:pt x="0" y="512"/>
                  </a:lnTo>
                  <a:cubicBezTo>
                    <a:pt x="0" y="608"/>
                    <a:pt x="71" y="679"/>
                    <a:pt x="167" y="679"/>
                  </a:cubicBezTo>
                  <a:cubicBezTo>
                    <a:pt x="262" y="679"/>
                    <a:pt x="333" y="608"/>
                    <a:pt x="333" y="512"/>
                  </a:cubicBezTo>
                  <a:lnTo>
                    <a:pt x="333" y="179"/>
                  </a:lnTo>
                  <a:cubicBezTo>
                    <a:pt x="333" y="72"/>
                    <a:pt x="262" y="0"/>
                    <a:pt x="167"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315" name="Google Shape;6315;p661"/>
          <p:cNvGrpSpPr/>
          <p:nvPr/>
        </p:nvGrpSpPr>
        <p:grpSpPr>
          <a:xfrm>
            <a:off x="1805960" y="4835993"/>
            <a:ext cx="425765" cy="470544"/>
            <a:chOff x="6421399" y="2308227"/>
            <a:chExt cx="263567" cy="317614"/>
          </a:xfrm>
        </p:grpSpPr>
        <p:sp>
          <p:nvSpPr>
            <p:cNvPr id="6316" name="Google Shape;6316;p661"/>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7" name="Google Shape;6317;p661"/>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8" name="Google Shape;6318;p661"/>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19" name="Google Shape;6319;p661"/>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320" name="Google Shape;6320;p661"/>
          <p:cNvGrpSpPr/>
          <p:nvPr/>
        </p:nvGrpSpPr>
        <p:grpSpPr>
          <a:xfrm>
            <a:off x="1817266" y="2958357"/>
            <a:ext cx="431613" cy="483404"/>
            <a:chOff x="5756399" y="2434456"/>
            <a:chExt cx="367925" cy="367161"/>
          </a:xfrm>
        </p:grpSpPr>
        <p:sp>
          <p:nvSpPr>
            <p:cNvPr id="6321" name="Google Shape;6321;p661"/>
            <p:cNvSpPr/>
            <p:nvPr/>
          </p:nvSpPr>
          <p:spPr>
            <a:xfrm>
              <a:off x="5864865" y="2563023"/>
              <a:ext cx="39882" cy="68297"/>
            </a:xfrm>
            <a:custGeom>
              <a:avLst/>
              <a:gdLst/>
              <a:ahLst/>
              <a:cxnLst/>
              <a:rect l="l" t="t" r="r" b="b"/>
              <a:pathLst>
                <a:path w="1252" h="2144" extrusionOk="0">
                  <a:moveTo>
                    <a:pt x="918" y="334"/>
                  </a:moveTo>
                  <a:lnTo>
                    <a:pt x="918" y="1822"/>
                  </a:lnTo>
                  <a:lnTo>
                    <a:pt x="334" y="1822"/>
                  </a:lnTo>
                  <a:lnTo>
                    <a:pt x="334" y="334"/>
                  </a:lnTo>
                  <a:close/>
                  <a:moveTo>
                    <a:pt x="168" y="1"/>
                  </a:moveTo>
                  <a:cubicBezTo>
                    <a:pt x="84" y="1"/>
                    <a:pt x="1" y="72"/>
                    <a:pt x="1" y="167"/>
                  </a:cubicBezTo>
                  <a:lnTo>
                    <a:pt x="1" y="1977"/>
                  </a:lnTo>
                  <a:cubicBezTo>
                    <a:pt x="1" y="2072"/>
                    <a:pt x="84" y="2144"/>
                    <a:pt x="168" y="2144"/>
                  </a:cubicBezTo>
                  <a:lnTo>
                    <a:pt x="1096" y="2144"/>
                  </a:lnTo>
                  <a:cubicBezTo>
                    <a:pt x="1180" y="2144"/>
                    <a:pt x="1251" y="2072"/>
                    <a:pt x="1251" y="1977"/>
                  </a:cubicBezTo>
                  <a:lnTo>
                    <a:pt x="1251" y="167"/>
                  </a:lnTo>
                  <a:cubicBezTo>
                    <a:pt x="1251" y="72"/>
                    <a:pt x="1180" y="1"/>
                    <a:pt x="1096"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22" name="Google Shape;6322;p661"/>
            <p:cNvSpPr/>
            <p:nvPr/>
          </p:nvSpPr>
          <p:spPr>
            <a:xfrm>
              <a:off x="5920261" y="2563023"/>
              <a:ext cx="40233" cy="68297"/>
            </a:xfrm>
            <a:custGeom>
              <a:avLst/>
              <a:gdLst/>
              <a:ahLst/>
              <a:cxnLst/>
              <a:rect l="l" t="t" r="r" b="b"/>
              <a:pathLst>
                <a:path w="1263" h="2144" extrusionOk="0">
                  <a:moveTo>
                    <a:pt x="929" y="334"/>
                  </a:moveTo>
                  <a:lnTo>
                    <a:pt x="929" y="1822"/>
                  </a:lnTo>
                  <a:lnTo>
                    <a:pt x="346" y="1822"/>
                  </a:lnTo>
                  <a:lnTo>
                    <a:pt x="346" y="334"/>
                  </a:lnTo>
                  <a:close/>
                  <a:moveTo>
                    <a:pt x="167" y="1"/>
                  </a:moveTo>
                  <a:cubicBezTo>
                    <a:pt x="84" y="1"/>
                    <a:pt x="12" y="72"/>
                    <a:pt x="12" y="167"/>
                  </a:cubicBezTo>
                  <a:lnTo>
                    <a:pt x="12" y="1977"/>
                  </a:lnTo>
                  <a:cubicBezTo>
                    <a:pt x="0" y="2072"/>
                    <a:pt x="84" y="2144"/>
                    <a:pt x="167" y="2144"/>
                  </a:cubicBezTo>
                  <a:lnTo>
                    <a:pt x="1096" y="2144"/>
                  </a:lnTo>
                  <a:cubicBezTo>
                    <a:pt x="1179" y="2144"/>
                    <a:pt x="1262" y="2072"/>
                    <a:pt x="1262" y="1977"/>
                  </a:cubicBezTo>
                  <a:lnTo>
                    <a:pt x="1262" y="167"/>
                  </a:lnTo>
                  <a:cubicBezTo>
                    <a:pt x="1262" y="72"/>
                    <a:pt x="1179" y="1"/>
                    <a:pt x="1096"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23" name="Google Shape;6323;p661"/>
            <p:cNvSpPr/>
            <p:nvPr/>
          </p:nvSpPr>
          <p:spPr>
            <a:xfrm>
              <a:off x="5790165" y="2646451"/>
              <a:ext cx="39851" cy="68329"/>
            </a:xfrm>
            <a:custGeom>
              <a:avLst/>
              <a:gdLst/>
              <a:ahLst/>
              <a:cxnLst/>
              <a:rect l="l" t="t" r="r" b="b"/>
              <a:pathLst>
                <a:path w="1251" h="2145" extrusionOk="0">
                  <a:moveTo>
                    <a:pt x="917" y="334"/>
                  </a:moveTo>
                  <a:lnTo>
                    <a:pt x="917" y="1823"/>
                  </a:lnTo>
                  <a:lnTo>
                    <a:pt x="346" y="1823"/>
                  </a:lnTo>
                  <a:lnTo>
                    <a:pt x="346" y="334"/>
                  </a:lnTo>
                  <a:close/>
                  <a:moveTo>
                    <a:pt x="167" y="1"/>
                  </a:moveTo>
                  <a:cubicBezTo>
                    <a:pt x="72" y="1"/>
                    <a:pt x="0" y="72"/>
                    <a:pt x="0" y="168"/>
                  </a:cubicBezTo>
                  <a:lnTo>
                    <a:pt x="0" y="1977"/>
                  </a:lnTo>
                  <a:cubicBezTo>
                    <a:pt x="0" y="2073"/>
                    <a:pt x="72" y="2144"/>
                    <a:pt x="167" y="2144"/>
                  </a:cubicBezTo>
                  <a:lnTo>
                    <a:pt x="1084" y="2144"/>
                  </a:lnTo>
                  <a:cubicBezTo>
                    <a:pt x="1179" y="2144"/>
                    <a:pt x="1251" y="2073"/>
                    <a:pt x="1251" y="1977"/>
                  </a:cubicBezTo>
                  <a:lnTo>
                    <a:pt x="1251" y="168"/>
                  </a:lnTo>
                  <a:cubicBezTo>
                    <a:pt x="1251" y="72"/>
                    <a:pt x="1179" y="1"/>
                    <a:pt x="1084"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24" name="Google Shape;6324;p661"/>
            <p:cNvSpPr/>
            <p:nvPr/>
          </p:nvSpPr>
          <p:spPr>
            <a:xfrm>
              <a:off x="6050707" y="2646451"/>
              <a:ext cx="39882" cy="68329"/>
            </a:xfrm>
            <a:custGeom>
              <a:avLst/>
              <a:gdLst/>
              <a:ahLst/>
              <a:cxnLst/>
              <a:rect l="l" t="t" r="r" b="b"/>
              <a:pathLst>
                <a:path w="1252" h="2145" extrusionOk="0">
                  <a:moveTo>
                    <a:pt x="930" y="334"/>
                  </a:moveTo>
                  <a:lnTo>
                    <a:pt x="930" y="1823"/>
                  </a:lnTo>
                  <a:lnTo>
                    <a:pt x="346" y="1823"/>
                  </a:lnTo>
                  <a:lnTo>
                    <a:pt x="346" y="334"/>
                  </a:lnTo>
                  <a:close/>
                  <a:moveTo>
                    <a:pt x="168" y="1"/>
                  </a:moveTo>
                  <a:cubicBezTo>
                    <a:pt x="84" y="1"/>
                    <a:pt x="1" y="72"/>
                    <a:pt x="1" y="168"/>
                  </a:cubicBezTo>
                  <a:lnTo>
                    <a:pt x="1" y="1977"/>
                  </a:lnTo>
                  <a:cubicBezTo>
                    <a:pt x="1" y="2073"/>
                    <a:pt x="72" y="2144"/>
                    <a:pt x="168" y="2144"/>
                  </a:cubicBezTo>
                  <a:lnTo>
                    <a:pt x="1096" y="2144"/>
                  </a:lnTo>
                  <a:cubicBezTo>
                    <a:pt x="1180" y="2144"/>
                    <a:pt x="1251" y="2073"/>
                    <a:pt x="1251" y="1977"/>
                  </a:cubicBezTo>
                  <a:lnTo>
                    <a:pt x="1251" y="168"/>
                  </a:lnTo>
                  <a:cubicBezTo>
                    <a:pt x="1251" y="72"/>
                    <a:pt x="1180" y="1"/>
                    <a:pt x="1096"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25" name="Google Shape;6325;p661"/>
            <p:cNvSpPr/>
            <p:nvPr/>
          </p:nvSpPr>
          <p:spPr>
            <a:xfrm>
              <a:off x="5976007" y="2563023"/>
              <a:ext cx="39851" cy="68297"/>
            </a:xfrm>
            <a:custGeom>
              <a:avLst/>
              <a:gdLst/>
              <a:ahLst/>
              <a:cxnLst/>
              <a:rect l="l" t="t" r="r" b="b"/>
              <a:pathLst>
                <a:path w="1251" h="2144" extrusionOk="0">
                  <a:moveTo>
                    <a:pt x="917" y="334"/>
                  </a:moveTo>
                  <a:lnTo>
                    <a:pt x="917" y="1822"/>
                  </a:lnTo>
                  <a:lnTo>
                    <a:pt x="334" y="1822"/>
                  </a:lnTo>
                  <a:lnTo>
                    <a:pt x="334" y="334"/>
                  </a:lnTo>
                  <a:close/>
                  <a:moveTo>
                    <a:pt x="167" y="1"/>
                  </a:moveTo>
                  <a:cubicBezTo>
                    <a:pt x="72" y="1"/>
                    <a:pt x="0" y="72"/>
                    <a:pt x="0" y="167"/>
                  </a:cubicBezTo>
                  <a:lnTo>
                    <a:pt x="0" y="1977"/>
                  </a:lnTo>
                  <a:cubicBezTo>
                    <a:pt x="0" y="2072"/>
                    <a:pt x="72" y="2144"/>
                    <a:pt x="167" y="2144"/>
                  </a:cubicBezTo>
                  <a:lnTo>
                    <a:pt x="1084" y="2144"/>
                  </a:lnTo>
                  <a:cubicBezTo>
                    <a:pt x="1179" y="2144"/>
                    <a:pt x="1251" y="2072"/>
                    <a:pt x="1251" y="1977"/>
                  </a:cubicBezTo>
                  <a:lnTo>
                    <a:pt x="1251" y="167"/>
                  </a:lnTo>
                  <a:cubicBezTo>
                    <a:pt x="1251" y="72"/>
                    <a:pt x="1179" y="1"/>
                    <a:pt x="1084"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26" name="Google Shape;6326;p661"/>
            <p:cNvSpPr/>
            <p:nvPr/>
          </p:nvSpPr>
          <p:spPr>
            <a:xfrm>
              <a:off x="5919114" y="2453027"/>
              <a:ext cx="42877" cy="43673"/>
            </a:xfrm>
            <a:custGeom>
              <a:avLst/>
              <a:gdLst/>
              <a:ahLst/>
              <a:cxnLst/>
              <a:rect l="l" t="t" r="r" b="b"/>
              <a:pathLst>
                <a:path w="1346" h="1371" extrusionOk="0">
                  <a:moveTo>
                    <a:pt x="679" y="1"/>
                  </a:moveTo>
                  <a:cubicBezTo>
                    <a:pt x="596" y="1"/>
                    <a:pt x="524" y="72"/>
                    <a:pt x="524" y="167"/>
                  </a:cubicBezTo>
                  <a:lnTo>
                    <a:pt x="524" y="525"/>
                  </a:lnTo>
                  <a:lnTo>
                    <a:pt x="167" y="525"/>
                  </a:lnTo>
                  <a:cubicBezTo>
                    <a:pt x="72" y="525"/>
                    <a:pt x="1" y="596"/>
                    <a:pt x="1" y="691"/>
                  </a:cubicBezTo>
                  <a:cubicBezTo>
                    <a:pt x="1" y="775"/>
                    <a:pt x="72" y="846"/>
                    <a:pt x="167" y="846"/>
                  </a:cubicBezTo>
                  <a:lnTo>
                    <a:pt x="524" y="846"/>
                  </a:lnTo>
                  <a:lnTo>
                    <a:pt x="501" y="1203"/>
                  </a:lnTo>
                  <a:cubicBezTo>
                    <a:pt x="501" y="1299"/>
                    <a:pt x="584" y="1370"/>
                    <a:pt x="667" y="1370"/>
                  </a:cubicBezTo>
                  <a:cubicBezTo>
                    <a:pt x="751" y="1370"/>
                    <a:pt x="834" y="1299"/>
                    <a:pt x="834" y="1203"/>
                  </a:cubicBezTo>
                  <a:lnTo>
                    <a:pt x="834" y="846"/>
                  </a:lnTo>
                  <a:lnTo>
                    <a:pt x="1191" y="846"/>
                  </a:lnTo>
                  <a:cubicBezTo>
                    <a:pt x="1274" y="846"/>
                    <a:pt x="1346" y="775"/>
                    <a:pt x="1346" y="691"/>
                  </a:cubicBezTo>
                  <a:cubicBezTo>
                    <a:pt x="1346" y="596"/>
                    <a:pt x="1274" y="525"/>
                    <a:pt x="1191" y="525"/>
                  </a:cubicBezTo>
                  <a:lnTo>
                    <a:pt x="846" y="525"/>
                  </a:lnTo>
                  <a:lnTo>
                    <a:pt x="846" y="167"/>
                  </a:lnTo>
                  <a:cubicBezTo>
                    <a:pt x="846" y="72"/>
                    <a:pt x="774" y="1"/>
                    <a:pt x="679" y="1"/>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27" name="Google Shape;6327;p661"/>
            <p:cNvSpPr/>
            <p:nvPr/>
          </p:nvSpPr>
          <p:spPr>
            <a:xfrm>
              <a:off x="5756399" y="2434456"/>
              <a:ext cx="367925" cy="367161"/>
            </a:xfrm>
            <a:custGeom>
              <a:avLst/>
              <a:gdLst/>
              <a:ahLst/>
              <a:cxnLst/>
              <a:rect l="l" t="t" r="r" b="b"/>
              <a:pathLst>
                <a:path w="11550" h="11526" extrusionOk="0">
                  <a:moveTo>
                    <a:pt x="7192" y="334"/>
                  </a:moveTo>
                  <a:lnTo>
                    <a:pt x="7192" y="2215"/>
                  </a:lnTo>
                  <a:lnTo>
                    <a:pt x="6287" y="2215"/>
                  </a:lnTo>
                  <a:cubicBezTo>
                    <a:pt x="6192" y="2215"/>
                    <a:pt x="6121" y="2298"/>
                    <a:pt x="6121" y="2382"/>
                  </a:cubicBezTo>
                  <a:cubicBezTo>
                    <a:pt x="6121" y="2477"/>
                    <a:pt x="6192" y="2548"/>
                    <a:pt x="6287" y="2548"/>
                  </a:cubicBezTo>
                  <a:lnTo>
                    <a:pt x="8859" y="2548"/>
                  </a:lnTo>
                  <a:lnTo>
                    <a:pt x="8859" y="2822"/>
                  </a:lnTo>
                  <a:lnTo>
                    <a:pt x="2692" y="2822"/>
                  </a:lnTo>
                  <a:lnTo>
                    <a:pt x="2692" y="2548"/>
                  </a:lnTo>
                  <a:lnTo>
                    <a:pt x="5335" y="2548"/>
                  </a:lnTo>
                  <a:cubicBezTo>
                    <a:pt x="5418" y="2548"/>
                    <a:pt x="5490" y="2477"/>
                    <a:pt x="5490" y="2382"/>
                  </a:cubicBezTo>
                  <a:cubicBezTo>
                    <a:pt x="5490" y="2298"/>
                    <a:pt x="5418" y="2215"/>
                    <a:pt x="5335" y="2215"/>
                  </a:cubicBezTo>
                  <a:lnTo>
                    <a:pt x="4370" y="2215"/>
                  </a:lnTo>
                  <a:lnTo>
                    <a:pt x="4370" y="334"/>
                  </a:lnTo>
                  <a:close/>
                  <a:moveTo>
                    <a:pt x="2787" y="4287"/>
                  </a:moveTo>
                  <a:lnTo>
                    <a:pt x="2787" y="4560"/>
                  </a:lnTo>
                  <a:lnTo>
                    <a:pt x="346" y="4560"/>
                  </a:lnTo>
                  <a:lnTo>
                    <a:pt x="346" y="4287"/>
                  </a:lnTo>
                  <a:close/>
                  <a:moveTo>
                    <a:pt x="7133" y="8037"/>
                  </a:moveTo>
                  <a:lnTo>
                    <a:pt x="7133" y="10537"/>
                  </a:lnTo>
                  <a:lnTo>
                    <a:pt x="5954" y="10537"/>
                  </a:lnTo>
                  <a:lnTo>
                    <a:pt x="5954" y="8037"/>
                  </a:lnTo>
                  <a:close/>
                  <a:moveTo>
                    <a:pt x="8442" y="3156"/>
                  </a:moveTo>
                  <a:lnTo>
                    <a:pt x="8442" y="10537"/>
                  </a:lnTo>
                  <a:lnTo>
                    <a:pt x="7478" y="10537"/>
                  </a:lnTo>
                  <a:lnTo>
                    <a:pt x="7478" y="7859"/>
                  </a:lnTo>
                  <a:cubicBezTo>
                    <a:pt x="7478" y="7775"/>
                    <a:pt x="7395" y="7704"/>
                    <a:pt x="7311" y="7704"/>
                  </a:cubicBezTo>
                  <a:lnTo>
                    <a:pt x="4287" y="7704"/>
                  </a:lnTo>
                  <a:cubicBezTo>
                    <a:pt x="4204" y="7704"/>
                    <a:pt x="4120" y="7775"/>
                    <a:pt x="4120" y="7859"/>
                  </a:cubicBezTo>
                  <a:lnTo>
                    <a:pt x="4120" y="10537"/>
                  </a:lnTo>
                  <a:lnTo>
                    <a:pt x="3156" y="10537"/>
                  </a:lnTo>
                  <a:lnTo>
                    <a:pt x="3132" y="3156"/>
                  </a:lnTo>
                  <a:close/>
                  <a:moveTo>
                    <a:pt x="5609" y="8061"/>
                  </a:moveTo>
                  <a:lnTo>
                    <a:pt x="5609" y="10561"/>
                  </a:lnTo>
                  <a:lnTo>
                    <a:pt x="4442" y="10561"/>
                  </a:lnTo>
                  <a:lnTo>
                    <a:pt x="4442" y="8061"/>
                  </a:lnTo>
                  <a:close/>
                  <a:moveTo>
                    <a:pt x="10966" y="4906"/>
                  </a:moveTo>
                  <a:lnTo>
                    <a:pt x="10966" y="10561"/>
                  </a:lnTo>
                  <a:lnTo>
                    <a:pt x="8764" y="10561"/>
                  </a:lnTo>
                  <a:lnTo>
                    <a:pt x="8764" y="4906"/>
                  </a:lnTo>
                  <a:close/>
                  <a:moveTo>
                    <a:pt x="11205" y="10883"/>
                  </a:moveTo>
                  <a:lnTo>
                    <a:pt x="11205" y="11180"/>
                  </a:lnTo>
                  <a:lnTo>
                    <a:pt x="334" y="11180"/>
                  </a:lnTo>
                  <a:lnTo>
                    <a:pt x="334" y="10883"/>
                  </a:lnTo>
                  <a:close/>
                  <a:moveTo>
                    <a:pt x="4216" y="0"/>
                  </a:moveTo>
                  <a:cubicBezTo>
                    <a:pt x="4120" y="0"/>
                    <a:pt x="4049" y="72"/>
                    <a:pt x="4049" y="167"/>
                  </a:cubicBezTo>
                  <a:lnTo>
                    <a:pt x="4049" y="2239"/>
                  </a:lnTo>
                  <a:lnTo>
                    <a:pt x="2537" y="2239"/>
                  </a:lnTo>
                  <a:cubicBezTo>
                    <a:pt x="2442" y="2239"/>
                    <a:pt x="2370" y="2310"/>
                    <a:pt x="2370" y="2394"/>
                  </a:cubicBezTo>
                  <a:lnTo>
                    <a:pt x="2370" y="3013"/>
                  </a:lnTo>
                  <a:cubicBezTo>
                    <a:pt x="2370" y="3096"/>
                    <a:pt x="2442" y="3179"/>
                    <a:pt x="2537" y="3179"/>
                  </a:cubicBezTo>
                  <a:lnTo>
                    <a:pt x="2787" y="3179"/>
                  </a:lnTo>
                  <a:lnTo>
                    <a:pt x="2787" y="3965"/>
                  </a:lnTo>
                  <a:lnTo>
                    <a:pt x="167" y="3965"/>
                  </a:lnTo>
                  <a:cubicBezTo>
                    <a:pt x="72" y="3965"/>
                    <a:pt x="1" y="4037"/>
                    <a:pt x="1" y="4132"/>
                  </a:cubicBezTo>
                  <a:lnTo>
                    <a:pt x="1" y="4739"/>
                  </a:lnTo>
                  <a:cubicBezTo>
                    <a:pt x="1" y="4822"/>
                    <a:pt x="72" y="4906"/>
                    <a:pt x="167" y="4906"/>
                  </a:cubicBezTo>
                  <a:lnTo>
                    <a:pt x="239" y="4906"/>
                  </a:lnTo>
                  <a:lnTo>
                    <a:pt x="239" y="6013"/>
                  </a:lnTo>
                  <a:cubicBezTo>
                    <a:pt x="239" y="6108"/>
                    <a:pt x="310" y="6180"/>
                    <a:pt x="406" y="6180"/>
                  </a:cubicBezTo>
                  <a:cubicBezTo>
                    <a:pt x="489" y="6180"/>
                    <a:pt x="572" y="6108"/>
                    <a:pt x="572" y="6013"/>
                  </a:cubicBezTo>
                  <a:lnTo>
                    <a:pt x="572" y="4906"/>
                  </a:lnTo>
                  <a:lnTo>
                    <a:pt x="2763" y="4906"/>
                  </a:lnTo>
                  <a:lnTo>
                    <a:pt x="2763" y="10561"/>
                  </a:lnTo>
                  <a:lnTo>
                    <a:pt x="572" y="10561"/>
                  </a:lnTo>
                  <a:lnTo>
                    <a:pt x="572" y="6870"/>
                  </a:lnTo>
                  <a:cubicBezTo>
                    <a:pt x="572" y="6775"/>
                    <a:pt x="489" y="6704"/>
                    <a:pt x="406" y="6704"/>
                  </a:cubicBezTo>
                  <a:cubicBezTo>
                    <a:pt x="310" y="6704"/>
                    <a:pt x="239" y="6775"/>
                    <a:pt x="239" y="6870"/>
                  </a:cubicBezTo>
                  <a:lnTo>
                    <a:pt x="239" y="10561"/>
                  </a:lnTo>
                  <a:lnTo>
                    <a:pt x="167" y="10561"/>
                  </a:lnTo>
                  <a:cubicBezTo>
                    <a:pt x="72" y="10561"/>
                    <a:pt x="1" y="10633"/>
                    <a:pt x="1" y="10716"/>
                  </a:cubicBezTo>
                  <a:lnTo>
                    <a:pt x="1" y="11359"/>
                  </a:lnTo>
                  <a:cubicBezTo>
                    <a:pt x="1" y="11454"/>
                    <a:pt x="72" y="11526"/>
                    <a:pt x="167" y="11526"/>
                  </a:cubicBezTo>
                  <a:lnTo>
                    <a:pt x="11371" y="11526"/>
                  </a:lnTo>
                  <a:cubicBezTo>
                    <a:pt x="11466" y="11526"/>
                    <a:pt x="11538" y="11454"/>
                    <a:pt x="11538" y="11359"/>
                  </a:cubicBezTo>
                  <a:lnTo>
                    <a:pt x="11538" y="10716"/>
                  </a:lnTo>
                  <a:cubicBezTo>
                    <a:pt x="11538" y="10633"/>
                    <a:pt x="11466" y="10561"/>
                    <a:pt x="11371" y="10561"/>
                  </a:cubicBezTo>
                  <a:lnTo>
                    <a:pt x="11300" y="10561"/>
                  </a:lnTo>
                  <a:lnTo>
                    <a:pt x="11300" y="4906"/>
                  </a:lnTo>
                  <a:lnTo>
                    <a:pt x="11383" y="4906"/>
                  </a:lnTo>
                  <a:cubicBezTo>
                    <a:pt x="11478" y="4906"/>
                    <a:pt x="11550" y="4822"/>
                    <a:pt x="11550" y="4739"/>
                  </a:cubicBezTo>
                  <a:lnTo>
                    <a:pt x="11550" y="4132"/>
                  </a:lnTo>
                  <a:cubicBezTo>
                    <a:pt x="11550" y="4037"/>
                    <a:pt x="11478" y="3965"/>
                    <a:pt x="11383" y="3965"/>
                  </a:cubicBezTo>
                  <a:lnTo>
                    <a:pt x="10359" y="3965"/>
                  </a:lnTo>
                  <a:cubicBezTo>
                    <a:pt x="10276" y="3965"/>
                    <a:pt x="10192" y="4037"/>
                    <a:pt x="10192" y="4132"/>
                  </a:cubicBezTo>
                  <a:cubicBezTo>
                    <a:pt x="10192" y="4215"/>
                    <a:pt x="10276" y="4287"/>
                    <a:pt x="10359" y="4287"/>
                  </a:cubicBezTo>
                  <a:lnTo>
                    <a:pt x="11216" y="4287"/>
                  </a:lnTo>
                  <a:lnTo>
                    <a:pt x="11216" y="4560"/>
                  </a:lnTo>
                  <a:lnTo>
                    <a:pt x="8776" y="4560"/>
                  </a:lnTo>
                  <a:lnTo>
                    <a:pt x="8776" y="4287"/>
                  </a:lnTo>
                  <a:lnTo>
                    <a:pt x="9526" y="4287"/>
                  </a:lnTo>
                  <a:cubicBezTo>
                    <a:pt x="9609" y="4287"/>
                    <a:pt x="9692" y="4215"/>
                    <a:pt x="9692" y="4132"/>
                  </a:cubicBezTo>
                  <a:cubicBezTo>
                    <a:pt x="9692" y="4037"/>
                    <a:pt x="9609" y="3965"/>
                    <a:pt x="9526" y="3965"/>
                  </a:cubicBezTo>
                  <a:lnTo>
                    <a:pt x="8776" y="3965"/>
                  </a:lnTo>
                  <a:lnTo>
                    <a:pt x="8776" y="3179"/>
                  </a:lnTo>
                  <a:lnTo>
                    <a:pt x="9038" y="3179"/>
                  </a:lnTo>
                  <a:cubicBezTo>
                    <a:pt x="9121" y="3179"/>
                    <a:pt x="9192" y="3096"/>
                    <a:pt x="9192" y="3013"/>
                  </a:cubicBezTo>
                  <a:lnTo>
                    <a:pt x="9192" y="2394"/>
                  </a:lnTo>
                  <a:cubicBezTo>
                    <a:pt x="9192" y="2310"/>
                    <a:pt x="9121" y="2239"/>
                    <a:pt x="9038" y="2239"/>
                  </a:cubicBezTo>
                  <a:lnTo>
                    <a:pt x="7525" y="2239"/>
                  </a:lnTo>
                  <a:lnTo>
                    <a:pt x="7525" y="167"/>
                  </a:lnTo>
                  <a:cubicBezTo>
                    <a:pt x="7525" y="72"/>
                    <a:pt x="7454" y="0"/>
                    <a:pt x="7371" y="0"/>
                  </a:cubicBezTo>
                  <a:close/>
                </a:path>
              </a:pathLst>
            </a:custGeom>
            <a:solidFill>
              <a:srgbClr val="30C8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6328" name="Google Shape;6328;p661"/>
          <p:cNvSpPr txBox="1"/>
          <p:nvPr/>
        </p:nvSpPr>
        <p:spPr>
          <a:xfrm>
            <a:off x="9576684" y="4614886"/>
            <a:ext cx="1616100" cy="48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Problema y riesgo ambiental identificado con base a evidencia</a:t>
            </a:r>
            <a:endParaRPr sz="1000">
              <a:solidFill>
                <a:srgbClr val="595959"/>
              </a:solidFill>
            </a:endParaRPr>
          </a:p>
        </p:txBody>
      </p:sp>
      <p:sp>
        <p:nvSpPr>
          <p:cNvPr id="6329" name="Google Shape;6329;p661"/>
          <p:cNvSpPr txBox="1"/>
          <p:nvPr/>
        </p:nvSpPr>
        <p:spPr>
          <a:xfrm>
            <a:off x="971817" y="5341307"/>
            <a:ext cx="1430100" cy="48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Identificación de agentes contaminantes</a:t>
            </a:r>
            <a:endParaRPr sz="1000">
              <a:solidFill>
                <a:srgbClr val="595959"/>
              </a:solidFill>
            </a:endParaRPr>
          </a:p>
        </p:txBody>
      </p:sp>
      <p:sp>
        <p:nvSpPr>
          <p:cNvPr id="6330" name="Google Shape;6330;p661"/>
          <p:cNvSpPr txBox="1"/>
          <p:nvPr/>
        </p:nvSpPr>
        <p:spPr>
          <a:xfrm>
            <a:off x="878828" y="3410282"/>
            <a:ext cx="1616100" cy="110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Actividades económicas desarrolladas</a:t>
            </a:r>
            <a:endParaRPr sz="1000">
              <a:solidFill>
                <a:srgbClr val="595959"/>
              </a:solidFill>
            </a:endParaRPr>
          </a:p>
        </p:txBody>
      </p:sp>
      <p:sp>
        <p:nvSpPr>
          <p:cNvPr id="6331" name="Google Shape;6331;p661"/>
          <p:cNvSpPr/>
          <p:nvPr/>
        </p:nvSpPr>
        <p:spPr>
          <a:xfrm rot="10800000">
            <a:off x="8965075" y="2358821"/>
            <a:ext cx="631500" cy="4190400"/>
          </a:xfrm>
          <a:prstGeom prst="leftBrace">
            <a:avLst>
              <a:gd name="adj1" fmla="val 50000"/>
              <a:gd name="adj2" fmla="val 50000"/>
            </a:avLst>
          </a:prstGeom>
          <a:noFill/>
          <a:ln w="19050"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332" name="Google Shape;6332;p661"/>
          <p:cNvPicPr preferRelativeResize="0"/>
          <p:nvPr/>
        </p:nvPicPr>
        <p:blipFill>
          <a:blip r:embed="rId3">
            <a:alphaModFix/>
          </a:blip>
          <a:stretch>
            <a:fillRect/>
          </a:stretch>
        </p:blipFill>
        <p:spPr>
          <a:xfrm>
            <a:off x="3931640" y="3720548"/>
            <a:ext cx="852243" cy="956527"/>
          </a:xfrm>
          <a:prstGeom prst="rect">
            <a:avLst/>
          </a:prstGeom>
          <a:noFill/>
          <a:ln>
            <a:noFill/>
          </a:ln>
        </p:spPr>
      </p:pic>
      <p:sp>
        <p:nvSpPr>
          <p:cNvPr id="6333" name="Google Shape;6333;p661"/>
          <p:cNvSpPr txBox="1"/>
          <p:nvPr/>
        </p:nvSpPr>
        <p:spPr>
          <a:xfrm>
            <a:off x="3735480" y="4835751"/>
            <a:ext cx="1244700" cy="3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 Demarcación político administrativ</a:t>
            </a:r>
            <a:r>
              <a:rPr lang="es-PE" sz="1000">
                <a:solidFill>
                  <a:srgbClr val="000000"/>
                </a:solidFill>
                <a:latin typeface="Campton Medium"/>
                <a:ea typeface="Campton Medium"/>
                <a:cs typeface="Campton Medium"/>
                <a:sym typeface="Campton Medium"/>
              </a:rPr>
              <a:t>o</a:t>
            </a:r>
            <a:endParaRPr sz="1000">
              <a:solidFill>
                <a:srgbClr val="595959"/>
              </a:solidFill>
            </a:endParaRPr>
          </a:p>
        </p:txBody>
      </p:sp>
      <p:sp>
        <p:nvSpPr>
          <p:cNvPr id="6334" name="Google Shape;6334;p661"/>
          <p:cNvSpPr txBox="1"/>
          <p:nvPr/>
        </p:nvSpPr>
        <p:spPr>
          <a:xfrm>
            <a:off x="4939616" y="3439422"/>
            <a:ext cx="1244700" cy="3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Cuencas hidrográficas, zonas marino costeras, entre otros</a:t>
            </a:r>
            <a:endParaRPr sz="1000">
              <a:solidFill>
                <a:srgbClr val="595959"/>
              </a:solidFill>
            </a:endParaRPr>
          </a:p>
        </p:txBody>
      </p:sp>
      <p:pic>
        <p:nvPicPr>
          <p:cNvPr id="6335" name="Google Shape;6335;p661"/>
          <p:cNvPicPr preferRelativeResize="0"/>
          <p:nvPr/>
        </p:nvPicPr>
        <p:blipFill>
          <a:blip r:embed="rId4">
            <a:alphaModFix/>
          </a:blip>
          <a:stretch>
            <a:fillRect/>
          </a:stretch>
        </p:blipFill>
        <p:spPr>
          <a:xfrm>
            <a:off x="5269609" y="2745386"/>
            <a:ext cx="631648" cy="708988"/>
          </a:xfrm>
          <a:prstGeom prst="rect">
            <a:avLst/>
          </a:prstGeom>
          <a:noFill/>
          <a:ln>
            <a:noFill/>
          </a:ln>
        </p:spPr>
      </p:pic>
      <p:pic>
        <p:nvPicPr>
          <p:cNvPr id="6336" name="Google Shape;6336;p661"/>
          <p:cNvPicPr preferRelativeResize="0"/>
          <p:nvPr/>
        </p:nvPicPr>
        <p:blipFill>
          <a:blip r:embed="rId5">
            <a:alphaModFix/>
          </a:blip>
          <a:stretch>
            <a:fillRect/>
          </a:stretch>
        </p:blipFill>
        <p:spPr>
          <a:xfrm>
            <a:off x="6414719" y="2867759"/>
            <a:ext cx="725846" cy="665868"/>
          </a:xfrm>
          <a:prstGeom prst="rect">
            <a:avLst/>
          </a:prstGeom>
          <a:noFill/>
          <a:ln>
            <a:noFill/>
          </a:ln>
        </p:spPr>
      </p:pic>
      <p:sp>
        <p:nvSpPr>
          <p:cNvPr id="6337" name="Google Shape;6337;p661"/>
          <p:cNvSpPr txBox="1"/>
          <p:nvPr/>
        </p:nvSpPr>
        <p:spPr>
          <a:xfrm>
            <a:off x="6148245" y="3566296"/>
            <a:ext cx="1430100" cy="3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Áreas naturales protegidas por el Estado</a:t>
            </a:r>
            <a:endParaRPr sz="1000">
              <a:solidFill>
                <a:srgbClr val="595959"/>
              </a:solidFill>
            </a:endParaRPr>
          </a:p>
        </p:txBody>
      </p:sp>
      <p:sp>
        <p:nvSpPr>
          <p:cNvPr id="6338" name="Google Shape;6338;p661"/>
          <p:cNvSpPr txBox="1"/>
          <p:nvPr/>
        </p:nvSpPr>
        <p:spPr>
          <a:xfrm>
            <a:off x="7510416" y="4037342"/>
            <a:ext cx="1244700" cy="3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Biodiversidad</a:t>
            </a:r>
            <a:endParaRPr sz="1000">
              <a:solidFill>
                <a:srgbClr val="595959"/>
              </a:solidFill>
            </a:endParaRPr>
          </a:p>
        </p:txBody>
      </p:sp>
      <p:pic>
        <p:nvPicPr>
          <p:cNvPr id="6339" name="Google Shape;6339;p661"/>
          <p:cNvPicPr preferRelativeResize="0"/>
          <p:nvPr/>
        </p:nvPicPr>
        <p:blipFill>
          <a:blip r:embed="rId6">
            <a:alphaModFix/>
          </a:blip>
          <a:stretch>
            <a:fillRect/>
          </a:stretch>
        </p:blipFill>
        <p:spPr>
          <a:xfrm>
            <a:off x="5236772" y="5034450"/>
            <a:ext cx="697341" cy="782697"/>
          </a:xfrm>
          <a:prstGeom prst="rect">
            <a:avLst/>
          </a:prstGeom>
          <a:noFill/>
          <a:ln>
            <a:noFill/>
          </a:ln>
        </p:spPr>
      </p:pic>
      <p:sp>
        <p:nvSpPr>
          <p:cNvPr id="6340" name="Google Shape;6340;p661"/>
          <p:cNvSpPr txBox="1"/>
          <p:nvPr/>
        </p:nvSpPr>
        <p:spPr>
          <a:xfrm>
            <a:off x="4951405" y="5820420"/>
            <a:ext cx="1244700" cy="3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Ecosistemas frágiles</a:t>
            </a:r>
            <a:endParaRPr sz="1000">
              <a:solidFill>
                <a:srgbClr val="595959"/>
              </a:solidFill>
            </a:endParaRPr>
          </a:p>
        </p:txBody>
      </p:sp>
      <p:pic>
        <p:nvPicPr>
          <p:cNvPr id="6341" name="Google Shape;6341;p661"/>
          <p:cNvPicPr preferRelativeResize="0"/>
          <p:nvPr/>
        </p:nvPicPr>
        <p:blipFill>
          <a:blip r:embed="rId7">
            <a:alphaModFix/>
          </a:blip>
          <a:stretch>
            <a:fillRect/>
          </a:stretch>
        </p:blipFill>
        <p:spPr>
          <a:xfrm>
            <a:off x="6377146" y="4940028"/>
            <a:ext cx="905544" cy="782687"/>
          </a:xfrm>
          <a:prstGeom prst="rect">
            <a:avLst/>
          </a:prstGeom>
          <a:noFill/>
          <a:ln>
            <a:noFill/>
          </a:ln>
        </p:spPr>
      </p:pic>
      <p:sp>
        <p:nvSpPr>
          <p:cNvPr id="6342" name="Google Shape;6342;p661"/>
          <p:cNvSpPr txBox="1"/>
          <p:nvPr/>
        </p:nvSpPr>
        <p:spPr>
          <a:xfrm>
            <a:off x="6073631" y="5715211"/>
            <a:ext cx="1616100" cy="3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Comunidades campesinas y nativas  y pueblos indígenas y/o originarios</a:t>
            </a:r>
            <a:endParaRPr sz="1000">
              <a:solidFill>
                <a:srgbClr val="595959"/>
              </a:solidFill>
            </a:endParaRPr>
          </a:p>
        </p:txBody>
      </p:sp>
      <p:pic>
        <p:nvPicPr>
          <p:cNvPr id="6343" name="Google Shape;6343;p661"/>
          <p:cNvPicPr preferRelativeResize="0"/>
          <p:nvPr/>
        </p:nvPicPr>
        <p:blipFill>
          <a:blip r:embed="rId8">
            <a:alphaModFix/>
          </a:blip>
          <a:stretch>
            <a:fillRect/>
          </a:stretch>
        </p:blipFill>
        <p:spPr>
          <a:xfrm>
            <a:off x="7747300" y="4801971"/>
            <a:ext cx="697341" cy="782697"/>
          </a:xfrm>
          <a:prstGeom prst="rect">
            <a:avLst/>
          </a:prstGeom>
          <a:noFill/>
          <a:ln>
            <a:noFill/>
          </a:ln>
        </p:spPr>
      </p:pic>
      <p:sp>
        <p:nvSpPr>
          <p:cNvPr id="6344" name="Google Shape;6344;p661"/>
          <p:cNvSpPr txBox="1"/>
          <p:nvPr/>
        </p:nvSpPr>
        <p:spPr>
          <a:xfrm>
            <a:off x="7533883" y="5744426"/>
            <a:ext cx="1244700" cy="3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Patrimonio cultural</a:t>
            </a:r>
            <a:endParaRPr sz="1000">
              <a:solidFill>
                <a:srgbClr val="595959"/>
              </a:solidFill>
            </a:endParaRPr>
          </a:p>
        </p:txBody>
      </p:sp>
      <p:pic>
        <p:nvPicPr>
          <p:cNvPr id="6345" name="Google Shape;6345;p661"/>
          <p:cNvPicPr preferRelativeResize="0"/>
          <p:nvPr/>
        </p:nvPicPr>
        <p:blipFill>
          <a:blip r:embed="rId9">
            <a:alphaModFix/>
          </a:blip>
          <a:stretch>
            <a:fillRect/>
          </a:stretch>
        </p:blipFill>
        <p:spPr>
          <a:xfrm>
            <a:off x="7807543" y="3111818"/>
            <a:ext cx="697341" cy="782697"/>
          </a:xfrm>
          <a:prstGeom prst="rect">
            <a:avLst/>
          </a:prstGeom>
          <a:noFill/>
          <a:ln>
            <a:noFill/>
          </a:ln>
        </p:spPr>
      </p:pic>
      <p:pic>
        <p:nvPicPr>
          <p:cNvPr id="6346" name="Google Shape;6346;p661"/>
          <p:cNvPicPr preferRelativeResize="0"/>
          <p:nvPr/>
        </p:nvPicPr>
        <p:blipFill>
          <a:blip r:embed="rId10">
            <a:alphaModFix/>
          </a:blip>
          <a:stretch>
            <a:fillRect/>
          </a:stretch>
        </p:blipFill>
        <p:spPr>
          <a:xfrm>
            <a:off x="1142196" y="4716841"/>
            <a:ext cx="631648" cy="708963"/>
          </a:xfrm>
          <a:prstGeom prst="rect">
            <a:avLst/>
          </a:prstGeom>
          <a:noFill/>
          <a:ln>
            <a:noFill/>
          </a:ln>
        </p:spPr>
      </p:pic>
      <p:sp>
        <p:nvSpPr>
          <p:cNvPr id="6347" name="Google Shape;6347;p661"/>
          <p:cNvSpPr txBox="1"/>
          <p:nvPr/>
        </p:nvSpPr>
        <p:spPr>
          <a:xfrm>
            <a:off x="2492186" y="3622660"/>
            <a:ext cx="1179000" cy="2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PE" sz="900" b="1">
                <a:solidFill>
                  <a:srgbClr val="595959"/>
                </a:solidFill>
              </a:rPr>
              <a:t>relacionados</a:t>
            </a:r>
            <a:endParaRPr sz="900" b="1">
              <a:solidFill>
                <a:srgbClr val="595959"/>
              </a:solidFill>
            </a:endParaRPr>
          </a:p>
        </p:txBody>
      </p:sp>
      <p:sp>
        <p:nvSpPr>
          <p:cNvPr id="6348" name="Google Shape;6348;p661"/>
          <p:cNvSpPr/>
          <p:nvPr/>
        </p:nvSpPr>
        <p:spPr>
          <a:xfrm rot="10800000">
            <a:off x="2668909" y="4011648"/>
            <a:ext cx="825300" cy="884700"/>
          </a:xfrm>
          <a:prstGeom prst="leftArrow">
            <a:avLst>
              <a:gd name="adj1" fmla="val 50000"/>
              <a:gd name="adj2" fmla="val 50000"/>
            </a:avLst>
          </a:prstGeom>
          <a:solidFill>
            <a:srgbClr val="30C8B8"/>
          </a:solidFill>
          <a:ln w="9525" cap="flat" cmpd="sng">
            <a:solidFill>
              <a:srgbClr val="30C8B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53"/>
        <p:cNvGrpSpPr/>
        <p:nvPr/>
      </p:nvGrpSpPr>
      <p:grpSpPr>
        <a:xfrm>
          <a:off x="0" y="0"/>
          <a:ext cx="0" cy="0"/>
          <a:chOff x="0" y="0"/>
          <a:chExt cx="0" cy="0"/>
        </a:xfrm>
      </p:grpSpPr>
      <p:sp>
        <p:nvSpPr>
          <p:cNvPr id="6354" name="Google Shape;6354;p662"/>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Enfoque territorial en fiscalización ambiental</a:t>
            </a:r>
            <a:endParaRPr sz="2700">
              <a:solidFill>
                <a:srgbClr val="144AA7"/>
              </a:solidFill>
            </a:endParaRPr>
          </a:p>
        </p:txBody>
      </p:sp>
      <p:sp>
        <p:nvSpPr>
          <p:cNvPr id="6355" name="Google Shape;6355;p662"/>
          <p:cNvSpPr/>
          <p:nvPr/>
        </p:nvSpPr>
        <p:spPr>
          <a:xfrm>
            <a:off x="878825" y="1536850"/>
            <a:ext cx="10314000" cy="6318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500" b="1">
                <a:solidFill>
                  <a:srgbClr val="FFFFFF"/>
                </a:solidFill>
              </a:rPr>
              <a:t>Actividad 2: Correlación entre las actividades económicas, los agentes contaminantes, así como enumeración de los peligros y riesgos ambientales que se adviertan.</a:t>
            </a:r>
            <a:endParaRPr sz="1500" b="1">
              <a:solidFill>
                <a:srgbClr val="FFFFFF"/>
              </a:solidFill>
            </a:endParaRPr>
          </a:p>
        </p:txBody>
      </p:sp>
      <p:sp>
        <p:nvSpPr>
          <p:cNvPr id="6356" name="Google Shape;6356;p662"/>
          <p:cNvSpPr/>
          <p:nvPr/>
        </p:nvSpPr>
        <p:spPr>
          <a:xfrm>
            <a:off x="878825" y="2353525"/>
            <a:ext cx="10314000" cy="6318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500" b="1">
                <a:solidFill>
                  <a:srgbClr val="FFFFFF"/>
                </a:solidFill>
              </a:rPr>
              <a:t>Actividad 3: Verificación de la afectación a los componentes ambientales que son de competencia de más de una EFA.</a:t>
            </a:r>
            <a:endParaRPr sz="1500" b="1">
              <a:solidFill>
                <a:srgbClr val="FFFFFF"/>
              </a:solidFill>
            </a:endParaRPr>
          </a:p>
        </p:txBody>
      </p:sp>
      <p:grpSp>
        <p:nvGrpSpPr>
          <p:cNvPr id="6357" name="Google Shape;6357;p662"/>
          <p:cNvGrpSpPr/>
          <p:nvPr/>
        </p:nvGrpSpPr>
        <p:grpSpPr>
          <a:xfrm>
            <a:off x="3664147" y="3398601"/>
            <a:ext cx="1153860" cy="912624"/>
            <a:chOff x="7957483" y="3350848"/>
            <a:chExt cx="357387" cy="357387"/>
          </a:xfrm>
        </p:grpSpPr>
        <p:sp>
          <p:nvSpPr>
            <p:cNvPr id="6358" name="Google Shape;6358;p662"/>
            <p:cNvSpPr/>
            <p:nvPr/>
          </p:nvSpPr>
          <p:spPr>
            <a:xfrm>
              <a:off x="8025312" y="3410721"/>
              <a:ext cx="71649" cy="71267"/>
            </a:xfrm>
            <a:custGeom>
              <a:avLst/>
              <a:gdLst/>
              <a:ahLst/>
              <a:cxnLst/>
              <a:rect l="l" t="t" r="r" b="b"/>
              <a:pathLst>
                <a:path w="2251" h="2239" extrusionOk="0">
                  <a:moveTo>
                    <a:pt x="1120" y="0"/>
                  </a:moveTo>
                  <a:cubicBezTo>
                    <a:pt x="489" y="0"/>
                    <a:pt x="1" y="500"/>
                    <a:pt x="1" y="1120"/>
                  </a:cubicBezTo>
                  <a:cubicBezTo>
                    <a:pt x="1" y="1727"/>
                    <a:pt x="513" y="2239"/>
                    <a:pt x="1120" y="2239"/>
                  </a:cubicBezTo>
                  <a:cubicBezTo>
                    <a:pt x="1739" y="2239"/>
                    <a:pt x="2239" y="1727"/>
                    <a:pt x="2239" y="1120"/>
                  </a:cubicBezTo>
                  <a:cubicBezTo>
                    <a:pt x="2251" y="1048"/>
                    <a:pt x="2156" y="953"/>
                    <a:pt x="2072" y="953"/>
                  </a:cubicBezTo>
                  <a:lnTo>
                    <a:pt x="1358" y="953"/>
                  </a:lnTo>
                  <a:cubicBezTo>
                    <a:pt x="1251" y="953"/>
                    <a:pt x="1179" y="1024"/>
                    <a:pt x="1179" y="1131"/>
                  </a:cubicBezTo>
                  <a:cubicBezTo>
                    <a:pt x="1179" y="1239"/>
                    <a:pt x="1251" y="1310"/>
                    <a:pt x="1358" y="1310"/>
                  </a:cubicBezTo>
                  <a:lnTo>
                    <a:pt x="1858" y="1310"/>
                  </a:lnTo>
                  <a:cubicBezTo>
                    <a:pt x="1787" y="1655"/>
                    <a:pt x="1477" y="1905"/>
                    <a:pt x="1120" y="1905"/>
                  </a:cubicBezTo>
                  <a:cubicBezTo>
                    <a:pt x="703" y="1905"/>
                    <a:pt x="346" y="1560"/>
                    <a:pt x="346" y="1131"/>
                  </a:cubicBezTo>
                  <a:cubicBezTo>
                    <a:pt x="346" y="715"/>
                    <a:pt x="691" y="358"/>
                    <a:pt x="1120" y="358"/>
                  </a:cubicBezTo>
                  <a:cubicBezTo>
                    <a:pt x="1310" y="358"/>
                    <a:pt x="1489" y="429"/>
                    <a:pt x="1620" y="548"/>
                  </a:cubicBezTo>
                  <a:cubicBezTo>
                    <a:pt x="1660" y="576"/>
                    <a:pt x="1702" y="591"/>
                    <a:pt x="1745" y="591"/>
                  </a:cubicBezTo>
                  <a:cubicBezTo>
                    <a:pt x="1791" y="591"/>
                    <a:pt x="1838" y="573"/>
                    <a:pt x="1882" y="536"/>
                  </a:cubicBezTo>
                  <a:cubicBezTo>
                    <a:pt x="1953" y="465"/>
                    <a:pt x="1941" y="358"/>
                    <a:pt x="1858" y="286"/>
                  </a:cubicBezTo>
                  <a:cubicBezTo>
                    <a:pt x="1656" y="108"/>
                    <a:pt x="1406" y="0"/>
                    <a:pt x="1120"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59" name="Google Shape;6359;p662"/>
            <p:cNvSpPr/>
            <p:nvPr/>
          </p:nvSpPr>
          <p:spPr>
            <a:xfrm>
              <a:off x="8191306" y="3380768"/>
              <a:ext cx="70917" cy="71299"/>
            </a:xfrm>
            <a:custGeom>
              <a:avLst/>
              <a:gdLst/>
              <a:ahLst/>
              <a:cxnLst/>
              <a:rect l="l" t="t" r="r" b="b"/>
              <a:pathLst>
                <a:path w="2228" h="2240" extrusionOk="0">
                  <a:moveTo>
                    <a:pt x="1108" y="346"/>
                  </a:moveTo>
                  <a:cubicBezTo>
                    <a:pt x="1548" y="346"/>
                    <a:pt x="1882" y="691"/>
                    <a:pt x="1882" y="1120"/>
                  </a:cubicBezTo>
                  <a:cubicBezTo>
                    <a:pt x="1870" y="1549"/>
                    <a:pt x="1525" y="1894"/>
                    <a:pt x="1108" y="1894"/>
                  </a:cubicBezTo>
                  <a:cubicBezTo>
                    <a:pt x="691" y="1894"/>
                    <a:pt x="334" y="1549"/>
                    <a:pt x="334" y="1120"/>
                  </a:cubicBezTo>
                  <a:cubicBezTo>
                    <a:pt x="334" y="703"/>
                    <a:pt x="679" y="346"/>
                    <a:pt x="1108" y="346"/>
                  </a:cubicBezTo>
                  <a:close/>
                  <a:moveTo>
                    <a:pt x="1108" y="1"/>
                  </a:moveTo>
                  <a:cubicBezTo>
                    <a:pt x="489" y="1"/>
                    <a:pt x="1" y="513"/>
                    <a:pt x="1" y="1120"/>
                  </a:cubicBezTo>
                  <a:cubicBezTo>
                    <a:pt x="1" y="1751"/>
                    <a:pt x="501" y="2239"/>
                    <a:pt x="1108" y="2239"/>
                  </a:cubicBezTo>
                  <a:cubicBezTo>
                    <a:pt x="1739" y="2239"/>
                    <a:pt x="2227" y="1727"/>
                    <a:pt x="2227" y="1120"/>
                  </a:cubicBezTo>
                  <a:cubicBezTo>
                    <a:pt x="2227" y="513"/>
                    <a:pt x="1727" y="1"/>
                    <a:pt x="1108"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60" name="Google Shape;6360;p662"/>
            <p:cNvSpPr/>
            <p:nvPr/>
          </p:nvSpPr>
          <p:spPr>
            <a:xfrm>
              <a:off x="7957483" y="3350848"/>
              <a:ext cx="357387" cy="357387"/>
            </a:xfrm>
            <a:custGeom>
              <a:avLst/>
              <a:gdLst/>
              <a:ahLst/>
              <a:cxnLst/>
              <a:rect l="l" t="t" r="r" b="b"/>
              <a:pathLst>
                <a:path w="11228" h="11228" extrusionOk="0">
                  <a:moveTo>
                    <a:pt x="8454" y="369"/>
                  </a:moveTo>
                  <a:cubicBezTo>
                    <a:pt x="9525" y="369"/>
                    <a:pt x="10406" y="1238"/>
                    <a:pt x="10406" y="2310"/>
                  </a:cubicBezTo>
                  <a:cubicBezTo>
                    <a:pt x="10406" y="3167"/>
                    <a:pt x="9097" y="4691"/>
                    <a:pt x="8454" y="5370"/>
                  </a:cubicBezTo>
                  <a:cubicBezTo>
                    <a:pt x="7823" y="4691"/>
                    <a:pt x="6513" y="3143"/>
                    <a:pt x="6513" y="2310"/>
                  </a:cubicBezTo>
                  <a:cubicBezTo>
                    <a:pt x="6513" y="1227"/>
                    <a:pt x="7370" y="369"/>
                    <a:pt x="8454" y="369"/>
                  </a:cubicBezTo>
                  <a:close/>
                  <a:moveTo>
                    <a:pt x="5620" y="369"/>
                  </a:moveTo>
                  <a:cubicBezTo>
                    <a:pt x="6073" y="369"/>
                    <a:pt x="6537" y="429"/>
                    <a:pt x="6989" y="548"/>
                  </a:cubicBezTo>
                  <a:cubicBezTo>
                    <a:pt x="6477" y="965"/>
                    <a:pt x="6156" y="1596"/>
                    <a:pt x="6156" y="2310"/>
                  </a:cubicBezTo>
                  <a:cubicBezTo>
                    <a:pt x="6156" y="2524"/>
                    <a:pt x="6215" y="2751"/>
                    <a:pt x="6299" y="2989"/>
                  </a:cubicBezTo>
                  <a:lnTo>
                    <a:pt x="536" y="6977"/>
                  </a:lnTo>
                  <a:cubicBezTo>
                    <a:pt x="417" y="6537"/>
                    <a:pt x="358" y="6084"/>
                    <a:pt x="358" y="5620"/>
                  </a:cubicBezTo>
                  <a:cubicBezTo>
                    <a:pt x="358" y="2715"/>
                    <a:pt x="2715" y="369"/>
                    <a:pt x="5620" y="369"/>
                  </a:cubicBezTo>
                  <a:close/>
                  <a:moveTo>
                    <a:pt x="10359" y="3417"/>
                  </a:moveTo>
                  <a:cubicBezTo>
                    <a:pt x="10668" y="4096"/>
                    <a:pt x="10835" y="4858"/>
                    <a:pt x="10835" y="5620"/>
                  </a:cubicBezTo>
                  <a:cubicBezTo>
                    <a:pt x="10871" y="7418"/>
                    <a:pt x="9966" y="9013"/>
                    <a:pt x="8561" y="9966"/>
                  </a:cubicBezTo>
                  <a:lnTo>
                    <a:pt x="5358" y="5394"/>
                  </a:lnTo>
                  <a:lnTo>
                    <a:pt x="7001" y="4191"/>
                  </a:lnTo>
                  <a:cubicBezTo>
                    <a:pt x="7585" y="4989"/>
                    <a:pt x="8263" y="5679"/>
                    <a:pt x="8311" y="5739"/>
                  </a:cubicBezTo>
                  <a:cubicBezTo>
                    <a:pt x="8335" y="5763"/>
                    <a:pt x="8382" y="5799"/>
                    <a:pt x="8430" y="5799"/>
                  </a:cubicBezTo>
                  <a:cubicBezTo>
                    <a:pt x="8478" y="5799"/>
                    <a:pt x="8513" y="5775"/>
                    <a:pt x="8549" y="5739"/>
                  </a:cubicBezTo>
                  <a:cubicBezTo>
                    <a:pt x="8609" y="5679"/>
                    <a:pt x="9764" y="4513"/>
                    <a:pt x="10359" y="3417"/>
                  </a:cubicBezTo>
                  <a:close/>
                  <a:moveTo>
                    <a:pt x="5096" y="5608"/>
                  </a:moveTo>
                  <a:lnTo>
                    <a:pt x="8275" y="10156"/>
                  </a:lnTo>
                  <a:cubicBezTo>
                    <a:pt x="8025" y="10287"/>
                    <a:pt x="7775" y="10406"/>
                    <a:pt x="7525" y="10513"/>
                  </a:cubicBezTo>
                  <a:lnTo>
                    <a:pt x="4430" y="6096"/>
                  </a:lnTo>
                  <a:lnTo>
                    <a:pt x="5096" y="5608"/>
                  </a:lnTo>
                  <a:close/>
                  <a:moveTo>
                    <a:pt x="6466" y="3310"/>
                  </a:moveTo>
                  <a:cubicBezTo>
                    <a:pt x="6573" y="3501"/>
                    <a:pt x="6692" y="3715"/>
                    <a:pt x="6823" y="3905"/>
                  </a:cubicBezTo>
                  <a:lnTo>
                    <a:pt x="3215" y="6537"/>
                  </a:lnTo>
                  <a:cubicBezTo>
                    <a:pt x="3132" y="6596"/>
                    <a:pt x="3132" y="6739"/>
                    <a:pt x="3203" y="6811"/>
                  </a:cubicBezTo>
                  <a:cubicBezTo>
                    <a:pt x="3236" y="6843"/>
                    <a:pt x="3283" y="6862"/>
                    <a:pt x="3329" y="6862"/>
                  </a:cubicBezTo>
                  <a:cubicBezTo>
                    <a:pt x="3366" y="6862"/>
                    <a:pt x="3403" y="6849"/>
                    <a:pt x="3429" y="6822"/>
                  </a:cubicBezTo>
                  <a:lnTo>
                    <a:pt x="4144" y="6299"/>
                  </a:lnTo>
                  <a:lnTo>
                    <a:pt x="7180" y="10632"/>
                  </a:lnTo>
                  <a:cubicBezTo>
                    <a:pt x="6668" y="10799"/>
                    <a:pt x="6156" y="10871"/>
                    <a:pt x="5620" y="10871"/>
                  </a:cubicBezTo>
                  <a:cubicBezTo>
                    <a:pt x="3751" y="10871"/>
                    <a:pt x="2132" y="9906"/>
                    <a:pt x="1191" y="8442"/>
                  </a:cubicBezTo>
                  <a:lnTo>
                    <a:pt x="2727" y="7334"/>
                  </a:lnTo>
                  <a:cubicBezTo>
                    <a:pt x="2822" y="7275"/>
                    <a:pt x="2822" y="7132"/>
                    <a:pt x="2739" y="7061"/>
                  </a:cubicBezTo>
                  <a:cubicBezTo>
                    <a:pt x="2706" y="7028"/>
                    <a:pt x="2663" y="7010"/>
                    <a:pt x="2620" y="7010"/>
                  </a:cubicBezTo>
                  <a:cubicBezTo>
                    <a:pt x="2585" y="7010"/>
                    <a:pt x="2551" y="7022"/>
                    <a:pt x="2525" y="7049"/>
                  </a:cubicBezTo>
                  <a:lnTo>
                    <a:pt x="1012" y="8144"/>
                  </a:lnTo>
                  <a:cubicBezTo>
                    <a:pt x="870" y="7894"/>
                    <a:pt x="751" y="7608"/>
                    <a:pt x="655" y="7334"/>
                  </a:cubicBezTo>
                  <a:lnTo>
                    <a:pt x="6466" y="3310"/>
                  </a:lnTo>
                  <a:close/>
                  <a:moveTo>
                    <a:pt x="5608" y="0"/>
                  </a:moveTo>
                  <a:cubicBezTo>
                    <a:pt x="4108" y="0"/>
                    <a:pt x="2715" y="584"/>
                    <a:pt x="1643" y="1643"/>
                  </a:cubicBezTo>
                  <a:cubicBezTo>
                    <a:pt x="584" y="2703"/>
                    <a:pt x="0" y="4120"/>
                    <a:pt x="0" y="5620"/>
                  </a:cubicBezTo>
                  <a:cubicBezTo>
                    <a:pt x="0" y="7120"/>
                    <a:pt x="584" y="8525"/>
                    <a:pt x="1643" y="9597"/>
                  </a:cubicBezTo>
                  <a:cubicBezTo>
                    <a:pt x="2691" y="10644"/>
                    <a:pt x="4108" y="11228"/>
                    <a:pt x="5608" y="11228"/>
                  </a:cubicBezTo>
                  <a:cubicBezTo>
                    <a:pt x="7120" y="11228"/>
                    <a:pt x="8513" y="10644"/>
                    <a:pt x="9585" y="9597"/>
                  </a:cubicBezTo>
                  <a:cubicBezTo>
                    <a:pt x="10645" y="8537"/>
                    <a:pt x="11228" y="7120"/>
                    <a:pt x="11228" y="5620"/>
                  </a:cubicBezTo>
                  <a:cubicBezTo>
                    <a:pt x="11228" y="4715"/>
                    <a:pt x="11002" y="3822"/>
                    <a:pt x="10585" y="3012"/>
                  </a:cubicBezTo>
                  <a:cubicBezTo>
                    <a:pt x="10692" y="2762"/>
                    <a:pt x="10752" y="2524"/>
                    <a:pt x="10752" y="2310"/>
                  </a:cubicBezTo>
                  <a:cubicBezTo>
                    <a:pt x="10752" y="1048"/>
                    <a:pt x="9716" y="0"/>
                    <a:pt x="8442" y="0"/>
                  </a:cubicBezTo>
                  <a:cubicBezTo>
                    <a:pt x="8037" y="0"/>
                    <a:pt x="7668" y="107"/>
                    <a:pt x="7358" y="286"/>
                  </a:cubicBezTo>
                  <a:cubicBezTo>
                    <a:pt x="6787" y="107"/>
                    <a:pt x="6204" y="0"/>
                    <a:pt x="5608"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361" name="Google Shape;6361;p662"/>
          <p:cNvGrpSpPr/>
          <p:nvPr/>
        </p:nvGrpSpPr>
        <p:grpSpPr>
          <a:xfrm>
            <a:off x="6933919" y="3403802"/>
            <a:ext cx="918337" cy="824575"/>
            <a:chOff x="7429366" y="3223183"/>
            <a:chExt cx="334634" cy="333904"/>
          </a:xfrm>
        </p:grpSpPr>
        <p:sp>
          <p:nvSpPr>
            <p:cNvPr id="6362" name="Google Shape;6362;p662"/>
            <p:cNvSpPr/>
            <p:nvPr/>
          </p:nvSpPr>
          <p:spPr>
            <a:xfrm>
              <a:off x="7429366" y="3223183"/>
              <a:ext cx="334634" cy="333904"/>
            </a:xfrm>
            <a:custGeom>
              <a:avLst/>
              <a:gdLst/>
              <a:ahLst/>
              <a:cxnLst/>
              <a:rect l="l" t="t" r="r" b="b"/>
              <a:pathLst>
                <a:path w="10538" h="10515" extrusionOk="0">
                  <a:moveTo>
                    <a:pt x="6978" y="322"/>
                  </a:moveTo>
                  <a:cubicBezTo>
                    <a:pt x="7930" y="322"/>
                    <a:pt x="8716" y="1096"/>
                    <a:pt x="8716" y="2061"/>
                  </a:cubicBezTo>
                  <a:cubicBezTo>
                    <a:pt x="8716" y="2334"/>
                    <a:pt x="8633" y="2644"/>
                    <a:pt x="8478" y="2942"/>
                  </a:cubicBezTo>
                  <a:cubicBezTo>
                    <a:pt x="8478" y="2954"/>
                    <a:pt x="8466" y="2977"/>
                    <a:pt x="8466" y="2977"/>
                  </a:cubicBezTo>
                  <a:cubicBezTo>
                    <a:pt x="8061" y="3823"/>
                    <a:pt x="7276" y="4704"/>
                    <a:pt x="6978" y="5025"/>
                  </a:cubicBezTo>
                  <a:cubicBezTo>
                    <a:pt x="6680" y="4716"/>
                    <a:pt x="5894" y="3835"/>
                    <a:pt x="5490" y="2989"/>
                  </a:cubicBezTo>
                  <a:cubicBezTo>
                    <a:pt x="5490" y="2977"/>
                    <a:pt x="5478" y="2954"/>
                    <a:pt x="5478" y="2942"/>
                  </a:cubicBezTo>
                  <a:cubicBezTo>
                    <a:pt x="5323" y="2632"/>
                    <a:pt x="5240" y="2334"/>
                    <a:pt x="5240" y="2061"/>
                  </a:cubicBezTo>
                  <a:cubicBezTo>
                    <a:pt x="5240" y="1096"/>
                    <a:pt x="6025" y="322"/>
                    <a:pt x="6978" y="322"/>
                  </a:cubicBezTo>
                  <a:close/>
                  <a:moveTo>
                    <a:pt x="5252" y="3227"/>
                  </a:moveTo>
                  <a:cubicBezTo>
                    <a:pt x="5728" y="4192"/>
                    <a:pt x="6597" y="5121"/>
                    <a:pt x="6811" y="5335"/>
                  </a:cubicBezTo>
                  <a:lnTo>
                    <a:pt x="6811" y="5811"/>
                  </a:lnTo>
                  <a:lnTo>
                    <a:pt x="3751" y="6728"/>
                  </a:lnTo>
                  <a:lnTo>
                    <a:pt x="3751" y="3668"/>
                  </a:lnTo>
                  <a:lnTo>
                    <a:pt x="5252" y="3227"/>
                  </a:lnTo>
                  <a:close/>
                  <a:moveTo>
                    <a:pt x="8704" y="3239"/>
                  </a:moveTo>
                  <a:lnTo>
                    <a:pt x="10205" y="3668"/>
                  </a:lnTo>
                  <a:lnTo>
                    <a:pt x="10205" y="6728"/>
                  </a:lnTo>
                  <a:lnTo>
                    <a:pt x="7145" y="5811"/>
                  </a:lnTo>
                  <a:lnTo>
                    <a:pt x="7145" y="5335"/>
                  </a:lnTo>
                  <a:cubicBezTo>
                    <a:pt x="7371" y="5121"/>
                    <a:pt x="8228" y="4192"/>
                    <a:pt x="8704" y="3239"/>
                  </a:cubicBezTo>
                  <a:close/>
                  <a:moveTo>
                    <a:pt x="358" y="2763"/>
                  </a:moveTo>
                  <a:lnTo>
                    <a:pt x="3418" y="3668"/>
                  </a:lnTo>
                  <a:lnTo>
                    <a:pt x="3418" y="6728"/>
                  </a:lnTo>
                  <a:lnTo>
                    <a:pt x="2263" y="6383"/>
                  </a:lnTo>
                  <a:cubicBezTo>
                    <a:pt x="2244" y="6375"/>
                    <a:pt x="2225" y="6372"/>
                    <a:pt x="2208" y="6372"/>
                  </a:cubicBezTo>
                  <a:cubicBezTo>
                    <a:pt x="2136" y="6372"/>
                    <a:pt x="2077" y="6425"/>
                    <a:pt x="2049" y="6502"/>
                  </a:cubicBezTo>
                  <a:cubicBezTo>
                    <a:pt x="2025" y="6585"/>
                    <a:pt x="2084" y="6680"/>
                    <a:pt x="2168" y="6704"/>
                  </a:cubicBezTo>
                  <a:lnTo>
                    <a:pt x="3418" y="7085"/>
                  </a:lnTo>
                  <a:lnTo>
                    <a:pt x="3418" y="10121"/>
                  </a:lnTo>
                  <a:lnTo>
                    <a:pt x="358" y="9204"/>
                  </a:lnTo>
                  <a:lnTo>
                    <a:pt x="358" y="6168"/>
                  </a:lnTo>
                  <a:lnTo>
                    <a:pt x="1513" y="6514"/>
                  </a:lnTo>
                  <a:lnTo>
                    <a:pt x="1561" y="6514"/>
                  </a:lnTo>
                  <a:cubicBezTo>
                    <a:pt x="1632" y="6514"/>
                    <a:pt x="1692" y="6466"/>
                    <a:pt x="1727" y="6394"/>
                  </a:cubicBezTo>
                  <a:cubicBezTo>
                    <a:pt x="1751" y="6311"/>
                    <a:pt x="1692" y="6216"/>
                    <a:pt x="1608" y="6192"/>
                  </a:cubicBezTo>
                  <a:lnTo>
                    <a:pt x="358" y="5811"/>
                  </a:lnTo>
                  <a:lnTo>
                    <a:pt x="358" y="2763"/>
                  </a:lnTo>
                  <a:close/>
                  <a:moveTo>
                    <a:pt x="7145" y="6156"/>
                  </a:moveTo>
                  <a:lnTo>
                    <a:pt x="10205" y="7061"/>
                  </a:lnTo>
                  <a:lnTo>
                    <a:pt x="10205" y="10121"/>
                  </a:lnTo>
                  <a:lnTo>
                    <a:pt x="7145" y="9204"/>
                  </a:lnTo>
                  <a:lnTo>
                    <a:pt x="7145" y="7990"/>
                  </a:lnTo>
                  <a:cubicBezTo>
                    <a:pt x="7145" y="7895"/>
                    <a:pt x="7073" y="7823"/>
                    <a:pt x="6978" y="7823"/>
                  </a:cubicBezTo>
                  <a:cubicBezTo>
                    <a:pt x="6895" y="7823"/>
                    <a:pt x="6811" y="7895"/>
                    <a:pt x="6811" y="7990"/>
                  </a:cubicBezTo>
                  <a:lnTo>
                    <a:pt x="6811" y="9204"/>
                  </a:lnTo>
                  <a:lnTo>
                    <a:pt x="3751" y="10121"/>
                  </a:lnTo>
                  <a:lnTo>
                    <a:pt x="3751" y="7061"/>
                  </a:lnTo>
                  <a:lnTo>
                    <a:pt x="6811" y="6156"/>
                  </a:lnTo>
                  <a:lnTo>
                    <a:pt x="6811" y="7311"/>
                  </a:lnTo>
                  <a:cubicBezTo>
                    <a:pt x="6811" y="7407"/>
                    <a:pt x="6895" y="7478"/>
                    <a:pt x="6978" y="7478"/>
                  </a:cubicBezTo>
                  <a:cubicBezTo>
                    <a:pt x="7073" y="7478"/>
                    <a:pt x="7145" y="7407"/>
                    <a:pt x="7145" y="7311"/>
                  </a:cubicBezTo>
                  <a:lnTo>
                    <a:pt x="7145" y="6156"/>
                  </a:lnTo>
                  <a:close/>
                  <a:moveTo>
                    <a:pt x="6966" y="1"/>
                  </a:moveTo>
                  <a:cubicBezTo>
                    <a:pt x="5823" y="1"/>
                    <a:pt x="4894" y="918"/>
                    <a:pt x="4894" y="2061"/>
                  </a:cubicBezTo>
                  <a:cubicBezTo>
                    <a:pt x="4894" y="2334"/>
                    <a:pt x="4966" y="2632"/>
                    <a:pt x="5085" y="2930"/>
                  </a:cubicBezTo>
                  <a:lnTo>
                    <a:pt x="3573" y="3370"/>
                  </a:lnTo>
                  <a:lnTo>
                    <a:pt x="215" y="2382"/>
                  </a:lnTo>
                  <a:cubicBezTo>
                    <a:pt x="205" y="2375"/>
                    <a:pt x="192" y="2372"/>
                    <a:pt x="179" y="2372"/>
                  </a:cubicBezTo>
                  <a:cubicBezTo>
                    <a:pt x="146" y="2372"/>
                    <a:pt x="106" y="2389"/>
                    <a:pt x="72" y="2406"/>
                  </a:cubicBezTo>
                  <a:cubicBezTo>
                    <a:pt x="25" y="2442"/>
                    <a:pt x="1" y="2477"/>
                    <a:pt x="1" y="2537"/>
                  </a:cubicBezTo>
                  <a:lnTo>
                    <a:pt x="1" y="5954"/>
                  </a:lnTo>
                  <a:lnTo>
                    <a:pt x="1" y="9335"/>
                  </a:lnTo>
                  <a:cubicBezTo>
                    <a:pt x="1" y="9419"/>
                    <a:pt x="37" y="9478"/>
                    <a:pt x="120" y="9502"/>
                  </a:cubicBezTo>
                  <a:lnTo>
                    <a:pt x="3513" y="10514"/>
                  </a:lnTo>
                  <a:lnTo>
                    <a:pt x="3573" y="10514"/>
                  </a:lnTo>
                  <a:lnTo>
                    <a:pt x="6847" y="9550"/>
                  </a:lnTo>
                  <a:cubicBezTo>
                    <a:pt x="6859" y="9562"/>
                    <a:pt x="6883" y="9562"/>
                    <a:pt x="6918" y="9562"/>
                  </a:cubicBezTo>
                  <a:cubicBezTo>
                    <a:pt x="6942" y="9562"/>
                    <a:pt x="6966" y="9562"/>
                    <a:pt x="6990" y="9550"/>
                  </a:cubicBezTo>
                  <a:lnTo>
                    <a:pt x="10264" y="10514"/>
                  </a:lnTo>
                  <a:lnTo>
                    <a:pt x="10312" y="10514"/>
                  </a:lnTo>
                  <a:cubicBezTo>
                    <a:pt x="10335" y="10514"/>
                    <a:pt x="10383" y="10502"/>
                    <a:pt x="10419" y="10490"/>
                  </a:cubicBezTo>
                  <a:cubicBezTo>
                    <a:pt x="10455" y="10454"/>
                    <a:pt x="10490" y="10407"/>
                    <a:pt x="10490" y="10347"/>
                  </a:cubicBezTo>
                  <a:lnTo>
                    <a:pt x="10538" y="6942"/>
                  </a:lnTo>
                  <a:lnTo>
                    <a:pt x="10538" y="3549"/>
                  </a:lnTo>
                  <a:cubicBezTo>
                    <a:pt x="10538" y="3477"/>
                    <a:pt x="10490" y="3418"/>
                    <a:pt x="10419" y="3394"/>
                  </a:cubicBezTo>
                  <a:lnTo>
                    <a:pt x="8835" y="2930"/>
                  </a:lnTo>
                  <a:cubicBezTo>
                    <a:pt x="8954" y="2632"/>
                    <a:pt x="9038" y="2334"/>
                    <a:pt x="9038" y="2061"/>
                  </a:cubicBezTo>
                  <a:cubicBezTo>
                    <a:pt x="9038" y="918"/>
                    <a:pt x="8109" y="1"/>
                    <a:pt x="6966"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63" name="Google Shape;6363;p662"/>
            <p:cNvSpPr/>
            <p:nvPr/>
          </p:nvSpPr>
          <p:spPr>
            <a:xfrm>
              <a:off x="7613514" y="3251541"/>
              <a:ext cx="74878" cy="74529"/>
            </a:xfrm>
            <a:custGeom>
              <a:avLst/>
              <a:gdLst/>
              <a:ahLst/>
              <a:cxnLst/>
              <a:rect l="l" t="t" r="r" b="b"/>
              <a:pathLst>
                <a:path w="2358" h="2347" extrusionOk="0">
                  <a:moveTo>
                    <a:pt x="1179" y="322"/>
                  </a:moveTo>
                  <a:cubicBezTo>
                    <a:pt x="1643" y="322"/>
                    <a:pt x="2012" y="691"/>
                    <a:pt x="2012" y="1156"/>
                  </a:cubicBezTo>
                  <a:cubicBezTo>
                    <a:pt x="2012" y="1620"/>
                    <a:pt x="1643" y="1989"/>
                    <a:pt x="1179" y="1989"/>
                  </a:cubicBezTo>
                  <a:cubicBezTo>
                    <a:pt x="715" y="1989"/>
                    <a:pt x="345" y="1620"/>
                    <a:pt x="345" y="1156"/>
                  </a:cubicBezTo>
                  <a:cubicBezTo>
                    <a:pt x="334" y="703"/>
                    <a:pt x="715" y="322"/>
                    <a:pt x="1179" y="322"/>
                  </a:cubicBezTo>
                  <a:close/>
                  <a:moveTo>
                    <a:pt x="1179" y="1"/>
                  </a:moveTo>
                  <a:cubicBezTo>
                    <a:pt x="524" y="1"/>
                    <a:pt x="0" y="513"/>
                    <a:pt x="0" y="1168"/>
                  </a:cubicBezTo>
                  <a:cubicBezTo>
                    <a:pt x="0" y="1811"/>
                    <a:pt x="524" y="2346"/>
                    <a:pt x="1179" y="2346"/>
                  </a:cubicBezTo>
                  <a:cubicBezTo>
                    <a:pt x="1834" y="2346"/>
                    <a:pt x="2358" y="1822"/>
                    <a:pt x="2358" y="1168"/>
                  </a:cubicBezTo>
                  <a:cubicBezTo>
                    <a:pt x="2358" y="513"/>
                    <a:pt x="1834" y="1"/>
                    <a:pt x="117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6364" name="Google Shape;6364;p662"/>
          <p:cNvPicPr preferRelativeResize="0"/>
          <p:nvPr/>
        </p:nvPicPr>
        <p:blipFill>
          <a:blip r:embed="rId3">
            <a:alphaModFix/>
          </a:blip>
          <a:stretch>
            <a:fillRect/>
          </a:stretch>
        </p:blipFill>
        <p:spPr>
          <a:xfrm>
            <a:off x="7408000" y="4927237"/>
            <a:ext cx="846972" cy="984594"/>
          </a:xfrm>
          <a:prstGeom prst="rect">
            <a:avLst/>
          </a:prstGeom>
          <a:noFill/>
          <a:ln>
            <a:noFill/>
          </a:ln>
        </p:spPr>
      </p:pic>
      <p:pic>
        <p:nvPicPr>
          <p:cNvPr id="6365" name="Google Shape;6365;p662"/>
          <p:cNvPicPr preferRelativeResize="0"/>
          <p:nvPr/>
        </p:nvPicPr>
        <p:blipFill>
          <a:blip r:embed="rId3">
            <a:alphaModFix/>
          </a:blip>
          <a:stretch>
            <a:fillRect/>
          </a:stretch>
        </p:blipFill>
        <p:spPr>
          <a:xfrm>
            <a:off x="6561044" y="4927237"/>
            <a:ext cx="846972" cy="984594"/>
          </a:xfrm>
          <a:prstGeom prst="rect">
            <a:avLst/>
          </a:prstGeom>
          <a:noFill/>
          <a:ln>
            <a:noFill/>
          </a:ln>
        </p:spPr>
      </p:pic>
      <p:sp>
        <p:nvSpPr>
          <p:cNvPr id="6366" name="Google Shape;6366;p662"/>
          <p:cNvSpPr txBox="1"/>
          <p:nvPr/>
        </p:nvSpPr>
        <p:spPr>
          <a:xfrm>
            <a:off x="2823895" y="4311220"/>
            <a:ext cx="2597700" cy="36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Peligro o riesgo ambiental </a:t>
            </a:r>
            <a:endParaRPr sz="1000">
              <a:solidFill>
                <a:srgbClr val="595959"/>
              </a:solidFill>
            </a:endParaRPr>
          </a:p>
        </p:txBody>
      </p:sp>
      <p:grpSp>
        <p:nvGrpSpPr>
          <p:cNvPr id="6367" name="Google Shape;6367;p662"/>
          <p:cNvGrpSpPr/>
          <p:nvPr/>
        </p:nvGrpSpPr>
        <p:grpSpPr>
          <a:xfrm>
            <a:off x="4254343" y="5446343"/>
            <a:ext cx="354642" cy="449348"/>
            <a:chOff x="2236525" y="3353202"/>
            <a:chExt cx="304832" cy="356512"/>
          </a:xfrm>
        </p:grpSpPr>
        <p:sp>
          <p:nvSpPr>
            <p:cNvPr id="6368" name="Google Shape;6368;p662"/>
            <p:cNvSpPr/>
            <p:nvPr/>
          </p:nvSpPr>
          <p:spPr>
            <a:xfrm>
              <a:off x="2236525" y="3353202"/>
              <a:ext cx="304832" cy="356512"/>
            </a:xfrm>
            <a:custGeom>
              <a:avLst/>
              <a:gdLst/>
              <a:ahLst/>
              <a:cxnLst/>
              <a:rect l="l" t="t" r="r" b="b"/>
              <a:pathLst>
                <a:path w="9526" h="11141" extrusionOk="0">
                  <a:moveTo>
                    <a:pt x="4239" y="413"/>
                  </a:moveTo>
                  <a:cubicBezTo>
                    <a:pt x="4525" y="616"/>
                    <a:pt x="5120" y="1128"/>
                    <a:pt x="5275" y="1675"/>
                  </a:cubicBezTo>
                  <a:cubicBezTo>
                    <a:pt x="5358" y="1997"/>
                    <a:pt x="5156" y="2342"/>
                    <a:pt x="4989" y="2533"/>
                  </a:cubicBezTo>
                  <a:cubicBezTo>
                    <a:pt x="4894" y="2116"/>
                    <a:pt x="4775" y="1699"/>
                    <a:pt x="4644" y="1282"/>
                  </a:cubicBezTo>
                  <a:cubicBezTo>
                    <a:pt x="4625" y="1209"/>
                    <a:pt x="4564" y="1163"/>
                    <a:pt x="4498" y="1163"/>
                  </a:cubicBezTo>
                  <a:cubicBezTo>
                    <a:pt x="4479" y="1163"/>
                    <a:pt x="4460" y="1167"/>
                    <a:pt x="4441" y="1175"/>
                  </a:cubicBezTo>
                  <a:cubicBezTo>
                    <a:pt x="4346" y="1199"/>
                    <a:pt x="4298" y="1294"/>
                    <a:pt x="4334" y="1378"/>
                  </a:cubicBezTo>
                  <a:cubicBezTo>
                    <a:pt x="4465" y="1782"/>
                    <a:pt x="4572" y="2211"/>
                    <a:pt x="4679" y="2628"/>
                  </a:cubicBezTo>
                  <a:cubicBezTo>
                    <a:pt x="4441" y="2568"/>
                    <a:pt x="4060" y="2366"/>
                    <a:pt x="3977" y="2021"/>
                  </a:cubicBezTo>
                  <a:cubicBezTo>
                    <a:pt x="3822" y="1473"/>
                    <a:pt x="4108" y="735"/>
                    <a:pt x="4239" y="413"/>
                  </a:cubicBezTo>
                  <a:close/>
                  <a:moveTo>
                    <a:pt x="2824" y="3117"/>
                  </a:moveTo>
                  <a:cubicBezTo>
                    <a:pt x="3186" y="3117"/>
                    <a:pt x="3616" y="3172"/>
                    <a:pt x="3929" y="3378"/>
                  </a:cubicBezTo>
                  <a:cubicBezTo>
                    <a:pt x="4203" y="3556"/>
                    <a:pt x="4298" y="3926"/>
                    <a:pt x="4298" y="4164"/>
                  </a:cubicBezTo>
                  <a:cubicBezTo>
                    <a:pt x="3810" y="3747"/>
                    <a:pt x="3382" y="3556"/>
                    <a:pt x="3346" y="3556"/>
                  </a:cubicBezTo>
                  <a:cubicBezTo>
                    <a:pt x="3324" y="3547"/>
                    <a:pt x="3301" y="3543"/>
                    <a:pt x="3279" y="3543"/>
                  </a:cubicBezTo>
                  <a:cubicBezTo>
                    <a:pt x="3218" y="3543"/>
                    <a:pt x="3161" y="3578"/>
                    <a:pt x="3143" y="3640"/>
                  </a:cubicBezTo>
                  <a:cubicBezTo>
                    <a:pt x="3096" y="3723"/>
                    <a:pt x="3143" y="3818"/>
                    <a:pt x="3215" y="3854"/>
                  </a:cubicBezTo>
                  <a:cubicBezTo>
                    <a:pt x="3215" y="3854"/>
                    <a:pt x="3667" y="4045"/>
                    <a:pt x="4144" y="4473"/>
                  </a:cubicBezTo>
                  <a:cubicBezTo>
                    <a:pt x="4011" y="4547"/>
                    <a:pt x="3795" y="4621"/>
                    <a:pt x="3580" y="4621"/>
                  </a:cubicBezTo>
                  <a:cubicBezTo>
                    <a:pt x="3448" y="4621"/>
                    <a:pt x="3316" y="4593"/>
                    <a:pt x="3203" y="4521"/>
                  </a:cubicBezTo>
                  <a:cubicBezTo>
                    <a:pt x="2715" y="4211"/>
                    <a:pt x="2417" y="3497"/>
                    <a:pt x="2310" y="3152"/>
                  </a:cubicBezTo>
                  <a:cubicBezTo>
                    <a:pt x="2438" y="3135"/>
                    <a:pt x="2620" y="3117"/>
                    <a:pt x="2824" y="3117"/>
                  </a:cubicBezTo>
                  <a:close/>
                  <a:moveTo>
                    <a:pt x="7192" y="3818"/>
                  </a:moveTo>
                  <a:cubicBezTo>
                    <a:pt x="7549" y="3818"/>
                    <a:pt x="7894" y="3878"/>
                    <a:pt x="8084" y="3937"/>
                  </a:cubicBezTo>
                  <a:cubicBezTo>
                    <a:pt x="7918" y="4259"/>
                    <a:pt x="7549" y="4938"/>
                    <a:pt x="7025" y="5176"/>
                  </a:cubicBezTo>
                  <a:cubicBezTo>
                    <a:pt x="6928" y="5224"/>
                    <a:pt x="6828" y="5241"/>
                    <a:pt x="6734" y="5241"/>
                  </a:cubicBezTo>
                  <a:cubicBezTo>
                    <a:pt x="6594" y="5241"/>
                    <a:pt x="6467" y="5204"/>
                    <a:pt x="6382" y="5176"/>
                  </a:cubicBezTo>
                  <a:cubicBezTo>
                    <a:pt x="6263" y="5128"/>
                    <a:pt x="6179" y="5092"/>
                    <a:pt x="6120" y="5033"/>
                  </a:cubicBezTo>
                  <a:cubicBezTo>
                    <a:pt x="6179" y="4985"/>
                    <a:pt x="6239" y="4938"/>
                    <a:pt x="6310" y="4890"/>
                  </a:cubicBezTo>
                  <a:cubicBezTo>
                    <a:pt x="6382" y="4854"/>
                    <a:pt x="6418" y="4747"/>
                    <a:pt x="6358" y="4676"/>
                  </a:cubicBezTo>
                  <a:cubicBezTo>
                    <a:pt x="6328" y="4624"/>
                    <a:pt x="6276" y="4595"/>
                    <a:pt x="6223" y="4595"/>
                  </a:cubicBezTo>
                  <a:cubicBezTo>
                    <a:pt x="6191" y="4595"/>
                    <a:pt x="6159" y="4606"/>
                    <a:pt x="6132" y="4628"/>
                  </a:cubicBezTo>
                  <a:cubicBezTo>
                    <a:pt x="6084" y="4652"/>
                    <a:pt x="6049" y="4688"/>
                    <a:pt x="5989" y="4735"/>
                  </a:cubicBezTo>
                  <a:cubicBezTo>
                    <a:pt x="6001" y="4473"/>
                    <a:pt x="6144" y="4104"/>
                    <a:pt x="6441" y="3961"/>
                  </a:cubicBezTo>
                  <a:cubicBezTo>
                    <a:pt x="6668" y="3854"/>
                    <a:pt x="6918" y="3818"/>
                    <a:pt x="7192" y="3818"/>
                  </a:cubicBezTo>
                  <a:close/>
                  <a:moveTo>
                    <a:pt x="2605" y="5627"/>
                  </a:moveTo>
                  <a:cubicBezTo>
                    <a:pt x="2832" y="5627"/>
                    <a:pt x="3055" y="5651"/>
                    <a:pt x="3262" y="5711"/>
                  </a:cubicBezTo>
                  <a:cubicBezTo>
                    <a:pt x="3703" y="5842"/>
                    <a:pt x="3977" y="6235"/>
                    <a:pt x="4096" y="6462"/>
                  </a:cubicBezTo>
                  <a:cubicBezTo>
                    <a:pt x="4203" y="6664"/>
                    <a:pt x="4274" y="6854"/>
                    <a:pt x="4286" y="7021"/>
                  </a:cubicBezTo>
                  <a:cubicBezTo>
                    <a:pt x="4215" y="6974"/>
                    <a:pt x="4155" y="6938"/>
                    <a:pt x="4084" y="6890"/>
                  </a:cubicBezTo>
                  <a:cubicBezTo>
                    <a:pt x="3667" y="6664"/>
                    <a:pt x="3155" y="6485"/>
                    <a:pt x="2548" y="6366"/>
                  </a:cubicBezTo>
                  <a:cubicBezTo>
                    <a:pt x="2540" y="6365"/>
                    <a:pt x="2532" y="6365"/>
                    <a:pt x="2524" y="6365"/>
                  </a:cubicBezTo>
                  <a:cubicBezTo>
                    <a:pt x="2439" y="6365"/>
                    <a:pt x="2368" y="6421"/>
                    <a:pt x="2358" y="6497"/>
                  </a:cubicBezTo>
                  <a:cubicBezTo>
                    <a:pt x="2322" y="6593"/>
                    <a:pt x="2381" y="6676"/>
                    <a:pt x="2477" y="6700"/>
                  </a:cubicBezTo>
                  <a:cubicBezTo>
                    <a:pt x="2977" y="6795"/>
                    <a:pt x="3703" y="6997"/>
                    <a:pt x="4227" y="7378"/>
                  </a:cubicBezTo>
                  <a:cubicBezTo>
                    <a:pt x="4144" y="7509"/>
                    <a:pt x="3941" y="7688"/>
                    <a:pt x="3691" y="7831"/>
                  </a:cubicBezTo>
                  <a:cubicBezTo>
                    <a:pt x="3524" y="7919"/>
                    <a:pt x="3248" y="8039"/>
                    <a:pt x="2938" y="8039"/>
                  </a:cubicBezTo>
                  <a:cubicBezTo>
                    <a:pt x="2827" y="8039"/>
                    <a:pt x="2712" y="8023"/>
                    <a:pt x="2596" y="7986"/>
                  </a:cubicBezTo>
                  <a:cubicBezTo>
                    <a:pt x="1596" y="7688"/>
                    <a:pt x="762" y="6545"/>
                    <a:pt x="476" y="6128"/>
                  </a:cubicBezTo>
                  <a:cubicBezTo>
                    <a:pt x="843" y="5978"/>
                    <a:pt x="1752" y="5627"/>
                    <a:pt x="2605" y="5627"/>
                  </a:cubicBezTo>
                  <a:close/>
                  <a:moveTo>
                    <a:pt x="7656" y="7009"/>
                  </a:moveTo>
                  <a:cubicBezTo>
                    <a:pt x="8251" y="7009"/>
                    <a:pt x="8811" y="7128"/>
                    <a:pt x="9097" y="7200"/>
                  </a:cubicBezTo>
                  <a:cubicBezTo>
                    <a:pt x="8930" y="7616"/>
                    <a:pt x="8323" y="8759"/>
                    <a:pt x="7477" y="9164"/>
                  </a:cubicBezTo>
                  <a:cubicBezTo>
                    <a:pt x="7322" y="9236"/>
                    <a:pt x="7156" y="9271"/>
                    <a:pt x="7001" y="9271"/>
                  </a:cubicBezTo>
                  <a:cubicBezTo>
                    <a:pt x="6537" y="9271"/>
                    <a:pt x="6072" y="9033"/>
                    <a:pt x="5894" y="8843"/>
                  </a:cubicBezTo>
                  <a:cubicBezTo>
                    <a:pt x="6465" y="8462"/>
                    <a:pt x="7239" y="8033"/>
                    <a:pt x="8108" y="7783"/>
                  </a:cubicBezTo>
                  <a:cubicBezTo>
                    <a:pt x="8204" y="7747"/>
                    <a:pt x="8251" y="7664"/>
                    <a:pt x="8215" y="7569"/>
                  </a:cubicBezTo>
                  <a:cubicBezTo>
                    <a:pt x="8197" y="7505"/>
                    <a:pt x="8136" y="7462"/>
                    <a:pt x="8071" y="7462"/>
                  </a:cubicBezTo>
                  <a:cubicBezTo>
                    <a:pt x="8052" y="7462"/>
                    <a:pt x="8032" y="7465"/>
                    <a:pt x="8013" y="7474"/>
                  </a:cubicBezTo>
                  <a:cubicBezTo>
                    <a:pt x="7132" y="7724"/>
                    <a:pt x="6358" y="8140"/>
                    <a:pt x="5775" y="8509"/>
                  </a:cubicBezTo>
                  <a:cubicBezTo>
                    <a:pt x="5787" y="8128"/>
                    <a:pt x="6013" y="7450"/>
                    <a:pt x="6525" y="7212"/>
                  </a:cubicBezTo>
                  <a:cubicBezTo>
                    <a:pt x="6858" y="7057"/>
                    <a:pt x="7263" y="7009"/>
                    <a:pt x="7656" y="7009"/>
                  </a:cubicBezTo>
                  <a:close/>
                  <a:moveTo>
                    <a:pt x="4166" y="1"/>
                  </a:moveTo>
                  <a:cubicBezTo>
                    <a:pt x="4147" y="1"/>
                    <a:pt x="4128" y="3"/>
                    <a:pt x="4108" y="8"/>
                  </a:cubicBezTo>
                  <a:cubicBezTo>
                    <a:pt x="4060" y="20"/>
                    <a:pt x="4036" y="56"/>
                    <a:pt x="4001" y="80"/>
                  </a:cubicBezTo>
                  <a:cubicBezTo>
                    <a:pt x="3977" y="127"/>
                    <a:pt x="3393" y="1247"/>
                    <a:pt x="3620" y="2092"/>
                  </a:cubicBezTo>
                  <a:cubicBezTo>
                    <a:pt x="3751" y="2628"/>
                    <a:pt x="4346" y="2925"/>
                    <a:pt x="4703" y="2961"/>
                  </a:cubicBezTo>
                  <a:cubicBezTo>
                    <a:pt x="4822" y="3592"/>
                    <a:pt x="4917" y="4247"/>
                    <a:pt x="4941" y="4902"/>
                  </a:cubicBezTo>
                  <a:cubicBezTo>
                    <a:pt x="4810" y="4723"/>
                    <a:pt x="4679" y="4568"/>
                    <a:pt x="4536" y="4426"/>
                  </a:cubicBezTo>
                  <a:cubicBezTo>
                    <a:pt x="4644" y="4092"/>
                    <a:pt x="4536" y="3402"/>
                    <a:pt x="4048" y="3092"/>
                  </a:cubicBezTo>
                  <a:cubicBezTo>
                    <a:pt x="3663" y="2851"/>
                    <a:pt x="3161" y="2790"/>
                    <a:pt x="2752" y="2790"/>
                  </a:cubicBezTo>
                  <a:cubicBezTo>
                    <a:pt x="2353" y="2790"/>
                    <a:pt x="2042" y="2848"/>
                    <a:pt x="2012" y="2854"/>
                  </a:cubicBezTo>
                  <a:cubicBezTo>
                    <a:pt x="1965" y="2866"/>
                    <a:pt x="1917" y="2878"/>
                    <a:pt x="1905" y="2925"/>
                  </a:cubicBezTo>
                  <a:cubicBezTo>
                    <a:pt x="1881" y="2973"/>
                    <a:pt x="1881" y="3021"/>
                    <a:pt x="1893" y="3056"/>
                  </a:cubicBezTo>
                  <a:cubicBezTo>
                    <a:pt x="1905" y="3104"/>
                    <a:pt x="2239" y="4307"/>
                    <a:pt x="2989" y="4783"/>
                  </a:cubicBezTo>
                  <a:cubicBezTo>
                    <a:pt x="3167" y="4890"/>
                    <a:pt x="3370" y="4938"/>
                    <a:pt x="3560" y="4938"/>
                  </a:cubicBezTo>
                  <a:cubicBezTo>
                    <a:pt x="3858" y="4938"/>
                    <a:pt x="4155" y="4830"/>
                    <a:pt x="4334" y="4699"/>
                  </a:cubicBezTo>
                  <a:cubicBezTo>
                    <a:pt x="4560" y="4938"/>
                    <a:pt x="4775" y="5235"/>
                    <a:pt x="4953" y="5592"/>
                  </a:cubicBezTo>
                  <a:cubicBezTo>
                    <a:pt x="4977" y="6259"/>
                    <a:pt x="4929" y="6926"/>
                    <a:pt x="4858" y="7605"/>
                  </a:cubicBezTo>
                  <a:cubicBezTo>
                    <a:pt x="4775" y="7486"/>
                    <a:pt x="4679" y="7378"/>
                    <a:pt x="4572" y="7271"/>
                  </a:cubicBezTo>
                  <a:cubicBezTo>
                    <a:pt x="4644" y="6747"/>
                    <a:pt x="4179" y="5664"/>
                    <a:pt x="3310" y="5402"/>
                  </a:cubicBezTo>
                  <a:cubicBezTo>
                    <a:pt x="3067" y="5331"/>
                    <a:pt x="2797" y="5294"/>
                    <a:pt x="2503" y="5294"/>
                  </a:cubicBezTo>
                  <a:cubicBezTo>
                    <a:pt x="2108" y="5294"/>
                    <a:pt x="1669" y="5361"/>
                    <a:pt x="1191" y="5497"/>
                  </a:cubicBezTo>
                  <a:cubicBezTo>
                    <a:pt x="584" y="5676"/>
                    <a:pt x="131" y="5890"/>
                    <a:pt x="107" y="5902"/>
                  </a:cubicBezTo>
                  <a:cubicBezTo>
                    <a:pt x="60" y="5914"/>
                    <a:pt x="36" y="5962"/>
                    <a:pt x="12" y="6009"/>
                  </a:cubicBezTo>
                  <a:cubicBezTo>
                    <a:pt x="0" y="6057"/>
                    <a:pt x="12" y="6092"/>
                    <a:pt x="36" y="6140"/>
                  </a:cubicBezTo>
                  <a:cubicBezTo>
                    <a:pt x="48" y="6152"/>
                    <a:pt x="298" y="6593"/>
                    <a:pt x="715" y="7069"/>
                  </a:cubicBezTo>
                  <a:cubicBezTo>
                    <a:pt x="1286" y="7724"/>
                    <a:pt x="1858" y="8140"/>
                    <a:pt x="2429" y="8295"/>
                  </a:cubicBezTo>
                  <a:cubicBezTo>
                    <a:pt x="2572" y="8343"/>
                    <a:pt x="2715" y="8355"/>
                    <a:pt x="2846" y="8355"/>
                  </a:cubicBezTo>
                  <a:cubicBezTo>
                    <a:pt x="3227" y="8355"/>
                    <a:pt x="3572" y="8212"/>
                    <a:pt x="3763" y="8105"/>
                  </a:cubicBezTo>
                  <a:cubicBezTo>
                    <a:pt x="4036" y="7962"/>
                    <a:pt x="4263" y="7783"/>
                    <a:pt x="4394" y="7581"/>
                  </a:cubicBezTo>
                  <a:cubicBezTo>
                    <a:pt x="4560" y="7759"/>
                    <a:pt x="4691" y="7962"/>
                    <a:pt x="4751" y="8200"/>
                  </a:cubicBezTo>
                  <a:cubicBezTo>
                    <a:pt x="4679" y="8652"/>
                    <a:pt x="4584" y="9093"/>
                    <a:pt x="4501" y="9462"/>
                  </a:cubicBezTo>
                  <a:cubicBezTo>
                    <a:pt x="4334" y="10164"/>
                    <a:pt x="4155" y="10676"/>
                    <a:pt x="4048" y="10915"/>
                  </a:cubicBezTo>
                  <a:cubicBezTo>
                    <a:pt x="4024" y="11010"/>
                    <a:pt x="4048" y="11093"/>
                    <a:pt x="4144" y="11129"/>
                  </a:cubicBezTo>
                  <a:cubicBezTo>
                    <a:pt x="4155" y="11141"/>
                    <a:pt x="4179" y="11141"/>
                    <a:pt x="4203" y="11141"/>
                  </a:cubicBezTo>
                  <a:cubicBezTo>
                    <a:pt x="4263" y="11141"/>
                    <a:pt x="4322" y="11093"/>
                    <a:pt x="4346" y="11034"/>
                  </a:cubicBezTo>
                  <a:cubicBezTo>
                    <a:pt x="4358" y="11010"/>
                    <a:pt x="4572" y="10474"/>
                    <a:pt x="4798" y="9569"/>
                  </a:cubicBezTo>
                  <a:cubicBezTo>
                    <a:pt x="4882" y="9474"/>
                    <a:pt x="5132" y="9248"/>
                    <a:pt x="5525" y="8986"/>
                  </a:cubicBezTo>
                  <a:cubicBezTo>
                    <a:pt x="5763" y="9271"/>
                    <a:pt x="6322" y="9569"/>
                    <a:pt x="6894" y="9569"/>
                  </a:cubicBezTo>
                  <a:cubicBezTo>
                    <a:pt x="7096" y="9569"/>
                    <a:pt x="7311" y="9521"/>
                    <a:pt x="7501" y="9426"/>
                  </a:cubicBezTo>
                  <a:cubicBezTo>
                    <a:pt x="8680" y="8879"/>
                    <a:pt x="9382" y="7188"/>
                    <a:pt x="9406" y="7105"/>
                  </a:cubicBezTo>
                  <a:cubicBezTo>
                    <a:pt x="9525" y="7093"/>
                    <a:pt x="9525" y="7057"/>
                    <a:pt x="9501" y="7009"/>
                  </a:cubicBezTo>
                  <a:cubicBezTo>
                    <a:pt x="9478" y="6962"/>
                    <a:pt x="9442" y="6938"/>
                    <a:pt x="9394" y="6914"/>
                  </a:cubicBezTo>
                  <a:cubicBezTo>
                    <a:pt x="9347" y="6898"/>
                    <a:pt x="8553" y="6656"/>
                    <a:pt x="7680" y="6656"/>
                  </a:cubicBezTo>
                  <a:cubicBezTo>
                    <a:pt x="7239" y="6656"/>
                    <a:pt x="6778" y="6718"/>
                    <a:pt x="6382" y="6902"/>
                  </a:cubicBezTo>
                  <a:cubicBezTo>
                    <a:pt x="5668" y="7247"/>
                    <a:pt x="5370" y="8200"/>
                    <a:pt x="5465" y="8700"/>
                  </a:cubicBezTo>
                  <a:cubicBezTo>
                    <a:pt x="5275" y="8843"/>
                    <a:pt x="5120" y="8962"/>
                    <a:pt x="4989" y="9057"/>
                  </a:cubicBezTo>
                  <a:cubicBezTo>
                    <a:pt x="5048" y="8783"/>
                    <a:pt x="5108" y="8450"/>
                    <a:pt x="5156" y="8105"/>
                  </a:cubicBezTo>
                  <a:cubicBezTo>
                    <a:pt x="5239" y="7486"/>
                    <a:pt x="5298" y="6854"/>
                    <a:pt x="5310" y="6235"/>
                  </a:cubicBezTo>
                  <a:cubicBezTo>
                    <a:pt x="5334" y="6164"/>
                    <a:pt x="5429" y="5700"/>
                    <a:pt x="5846" y="5247"/>
                  </a:cubicBezTo>
                  <a:cubicBezTo>
                    <a:pt x="5953" y="5342"/>
                    <a:pt x="6108" y="5414"/>
                    <a:pt x="6251" y="5473"/>
                  </a:cubicBezTo>
                  <a:cubicBezTo>
                    <a:pt x="6406" y="5533"/>
                    <a:pt x="6560" y="5569"/>
                    <a:pt x="6715" y="5569"/>
                  </a:cubicBezTo>
                  <a:cubicBezTo>
                    <a:pt x="6858" y="5569"/>
                    <a:pt x="7013" y="5533"/>
                    <a:pt x="7144" y="5473"/>
                  </a:cubicBezTo>
                  <a:cubicBezTo>
                    <a:pt x="7954" y="5104"/>
                    <a:pt x="8430" y="3937"/>
                    <a:pt x="8454" y="3902"/>
                  </a:cubicBezTo>
                  <a:cubicBezTo>
                    <a:pt x="8465" y="3854"/>
                    <a:pt x="8465" y="3806"/>
                    <a:pt x="8454" y="3759"/>
                  </a:cubicBezTo>
                  <a:cubicBezTo>
                    <a:pt x="8442" y="3723"/>
                    <a:pt x="8394" y="3687"/>
                    <a:pt x="8346" y="3676"/>
                  </a:cubicBezTo>
                  <a:cubicBezTo>
                    <a:pt x="8322" y="3660"/>
                    <a:pt x="7769" y="3489"/>
                    <a:pt x="7167" y="3489"/>
                  </a:cubicBezTo>
                  <a:cubicBezTo>
                    <a:pt x="6870" y="3489"/>
                    <a:pt x="6562" y="3530"/>
                    <a:pt x="6299" y="3652"/>
                  </a:cubicBezTo>
                  <a:cubicBezTo>
                    <a:pt x="5751" y="3914"/>
                    <a:pt x="5572" y="4640"/>
                    <a:pt x="5656" y="4985"/>
                  </a:cubicBezTo>
                  <a:cubicBezTo>
                    <a:pt x="5525" y="5116"/>
                    <a:pt x="5406" y="5259"/>
                    <a:pt x="5310" y="5402"/>
                  </a:cubicBezTo>
                  <a:cubicBezTo>
                    <a:pt x="5310" y="5259"/>
                    <a:pt x="5298" y="5128"/>
                    <a:pt x="5298" y="4997"/>
                  </a:cubicBezTo>
                  <a:cubicBezTo>
                    <a:pt x="5263" y="4283"/>
                    <a:pt x="5179" y="3568"/>
                    <a:pt x="5048" y="2878"/>
                  </a:cubicBezTo>
                  <a:cubicBezTo>
                    <a:pt x="5358" y="2675"/>
                    <a:pt x="5715" y="2128"/>
                    <a:pt x="5560" y="1592"/>
                  </a:cubicBezTo>
                  <a:cubicBezTo>
                    <a:pt x="5346" y="723"/>
                    <a:pt x="4286" y="56"/>
                    <a:pt x="4239" y="20"/>
                  </a:cubicBezTo>
                  <a:cubicBezTo>
                    <a:pt x="4218" y="6"/>
                    <a:pt x="4193" y="1"/>
                    <a:pt x="4166"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69" name="Google Shape;6369;p662"/>
            <p:cNvSpPr/>
            <p:nvPr/>
          </p:nvSpPr>
          <p:spPr>
            <a:xfrm>
              <a:off x="2283373" y="3553106"/>
              <a:ext cx="16416" cy="11072"/>
            </a:xfrm>
            <a:custGeom>
              <a:avLst/>
              <a:gdLst/>
              <a:ahLst/>
              <a:cxnLst/>
              <a:rect l="l" t="t" r="r" b="b"/>
              <a:pathLst>
                <a:path w="513" h="346" extrusionOk="0">
                  <a:moveTo>
                    <a:pt x="179" y="0"/>
                  </a:moveTo>
                  <a:cubicBezTo>
                    <a:pt x="84" y="0"/>
                    <a:pt x="13" y="60"/>
                    <a:pt x="1" y="155"/>
                  </a:cubicBezTo>
                  <a:cubicBezTo>
                    <a:pt x="1" y="238"/>
                    <a:pt x="60" y="310"/>
                    <a:pt x="143" y="334"/>
                  </a:cubicBezTo>
                  <a:cubicBezTo>
                    <a:pt x="143" y="334"/>
                    <a:pt x="203" y="334"/>
                    <a:pt x="322" y="346"/>
                  </a:cubicBezTo>
                  <a:lnTo>
                    <a:pt x="334" y="346"/>
                  </a:lnTo>
                  <a:cubicBezTo>
                    <a:pt x="429" y="346"/>
                    <a:pt x="489" y="286"/>
                    <a:pt x="501" y="191"/>
                  </a:cubicBezTo>
                  <a:cubicBezTo>
                    <a:pt x="513" y="107"/>
                    <a:pt x="453" y="36"/>
                    <a:pt x="370" y="12"/>
                  </a:cubicBezTo>
                  <a:cubicBezTo>
                    <a:pt x="251" y="0"/>
                    <a:pt x="191" y="0"/>
                    <a:pt x="179"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70" name="Google Shape;6370;p662"/>
            <p:cNvSpPr/>
            <p:nvPr/>
          </p:nvSpPr>
          <p:spPr>
            <a:xfrm>
              <a:off x="2449485" y="3488658"/>
              <a:ext cx="17184" cy="12288"/>
            </a:xfrm>
            <a:custGeom>
              <a:avLst/>
              <a:gdLst/>
              <a:ahLst/>
              <a:cxnLst/>
              <a:rect l="l" t="t" r="r" b="b"/>
              <a:pathLst>
                <a:path w="537" h="384" extrusionOk="0">
                  <a:moveTo>
                    <a:pt x="348" y="0"/>
                  </a:moveTo>
                  <a:cubicBezTo>
                    <a:pt x="339" y="0"/>
                    <a:pt x="331" y="1"/>
                    <a:pt x="322" y="2"/>
                  </a:cubicBezTo>
                  <a:cubicBezTo>
                    <a:pt x="251" y="26"/>
                    <a:pt x="191" y="50"/>
                    <a:pt x="132" y="62"/>
                  </a:cubicBezTo>
                  <a:cubicBezTo>
                    <a:pt x="48" y="97"/>
                    <a:pt x="1" y="181"/>
                    <a:pt x="25" y="276"/>
                  </a:cubicBezTo>
                  <a:cubicBezTo>
                    <a:pt x="60" y="347"/>
                    <a:pt x="120" y="383"/>
                    <a:pt x="179" y="383"/>
                  </a:cubicBezTo>
                  <a:cubicBezTo>
                    <a:pt x="191" y="383"/>
                    <a:pt x="203" y="383"/>
                    <a:pt x="227" y="359"/>
                  </a:cubicBezTo>
                  <a:cubicBezTo>
                    <a:pt x="286" y="347"/>
                    <a:pt x="346" y="324"/>
                    <a:pt x="406" y="300"/>
                  </a:cubicBezTo>
                  <a:cubicBezTo>
                    <a:pt x="489" y="300"/>
                    <a:pt x="537" y="216"/>
                    <a:pt x="525" y="121"/>
                  </a:cubicBezTo>
                  <a:cubicBezTo>
                    <a:pt x="493" y="46"/>
                    <a:pt x="422" y="0"/>
                    <a:pt x="348"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6371" name="Google Shape;6371;p662"/>
          <p:cNvSpPr/>
          <p:nvPr/>
        </p:nvSpPr>
        <p:spPr>
          <a:xfrm>
            <a:off x="3606969" y="5547698"/>
            <a:ext cx="425500" cy="368390"/>
          </a:xfrm>
          <a:custGeom>
            <a:avLst/>
            <a:gdLst/>
            <a:ahLst/>
            <a:cxnLst/>
            <a:rect l="l" t="t" r="r" b="b"/>
            <a:pathLst>
              <a:path w="11514" h="9204" extrusionOk="0">
                <a:moveTo>
                  <a:pt x="3727" y="0"/>
                </a:moveTo>
                <a:cubicBezTo>
                  <a:pt x="3156" y="0"/>
                  <a:pt x="2668" y="346"/>
                  <a:pt x="2477" y="870"/>
                </a:cubicBezTo>
                <a:lnTo>
                  <a:pt x="2382" y="870"/>
                </a:lnTo>
                <a:cubicBezTo>
                  <a:pt x="2144" y="870"/>
                  <a:pt x="1906" y="965"/>
                  <a:pt x="1751" y="1143"/>
                </a:cubicBezTo>
                <a:cubicBezTo>
                  <a:pt x="1703" y="1143"/>
                  <a:pt x="1656" y="1131"/>
                  <a:pt x="1608" y="1131"/>
                </a:cubicBezTo>
                <a:cubicBezTo>
                  <a:pt x="1036" y="1131"/>
                  <a:pt x="560" y="1608"/>
                  <a:pt x="560" y="2191"/>
                </a:cubicBezTo>
                <a:cubicBezTo>
                  <a:pt x="560" y="2775"/>
                  <a:pt x="1036" y="3251"/>
                  <a:pt x="1608" y="3251"/>
                </a:cubicBezTo>
                <a:lnTo>
                  <a:pt x="3001" y="3251"/>
                </a:lnTo>
                <a:cubicBezTo>
                  <a:pt x="3096" y="3251"/>
                  <a:pt x="3191" y="3156"/>
                  <a:pt x="3191" y="3048"/>
                </a:cubicBezTo>
                <a:cubicBezTo>
                  <a:pt x="3191" y="2953"/>
                  <a:pt x="3096" y="2858"/>
                  <a:pt x="3001" y="2858"/>
                </a:cubicBezTo>
                <a:lnTo>
                  <a:pt x="1608" y="2858"/>
                </a:lnTo>
                <a:cubicBezTo>
                  <a:pt x="1239" y="2858"/>
                  <a:pt x="941" y="2560"/>
                  <a:pt x="941" y="2191"/>
                </a:cubicBezTo>
                <a:cubicBezTo>
                  <a:pt x="941" y="1822"/>
                  <a:pt x="1239" y="1524"/>
                  <a:pt x="1608" y="1524"/>
                </a:cubicBezTo>
                <a:cubicBezTo>
                  <a:pt x="1667" y="1524"/>
                  <a:pt x="1727" y="1524"/>
                  <a:pt x="1775" y="1536"/>
                </a:cubicBezTo>
                <a:cubicBezTo>
                  <a:pt x="1788" y="1538"/>
                  <a:pt x="1802" y="1539"/>
                  <a:pt x="1816" y="1539"/>
                </a:cubicBezTo>
                <a:cubicBezTo>
                  <a:pt x="1885" y="1539"/>
                  <a:pt x="1949" y="1514"/>
                  <a:pt x="1989" y="1465"/>
                </a:cubicBezTo>
                <a:cubicBezTo>
                  <a:pt x="2072" y="1322"/>
                  <a:pt x="2227" y="1251"/>
                  <a:pt x="2394" y="1251"/>
                </a:cubicBezTo>
                <a:cubicBezTo>
                  <a:pt x="2453" y="1251"/>
                  <a:pt x="2489" y="1262"/>
                  <a:pt x="2548" y="1286"/>
                </a:cubicBezTo>
                <a:cubicBezTo>
                  <a:pt x="2566" y="1291"/>
                  <a:pt x="2585" y="1293"/>
                  <a:pt x="2604" y="1293"/>
                </a:cubicBezTo>
                <a:cubicBezTo>
                  <a:pt x="2638" y="1293"/>
                  <a:pt x="2673" y="1285"/>
                  <a:pt x="2703" y="1262"/>
                </a:cubicBezTo>
                <a:cubicBezTo>
                  <a:pt x="2751" y="1239"/>
                  <a:pt x="2775" y="1191"/>
                  <a:pt x="2787" y="1143"/>
                </a:cubicBezTo>
                <a:cubicBezTo>
                  <a:pt x="2894" y="715"/>
                  <a:pt x="3263" y="405"/>
                  <a:pt x="3715" y="405"/>
                </a:cubicBezTo>
                <a:cubicBezTo>
                  <a:pt x="4239" y="405"/>
                  <a:pt x="4668" y="834"/>
                  <a:pt x="4668" y="1358"/>
                </a:cubicBezTo>
                <a:lnTo>
                  <a:pt x="4668" y="1382"/>
                </a:lnTo>
                <a:lnTo>
                  <a:pt x="4668" y="1405"/>
                </a:lnTo>
                <a:cubicBezTo>
                  <a:pt x="4668" y="1465"/>
                  <a:pt x="4692" y="1524"/>
                  <a:pt x="4739" y="1560"/>
                </a:cubicBezTo>
                <a:cubicBezTo>
                  <a:pt x="4771" y="1592"/>
                  <a:pt x="4813" y="1602"/>
                  <a:pt x="4856" y="1602"/>
                </a:cubicBezTo>
                <a:cubicBezTo>
                  <a:pt x="4877" y="1602"/>
                  <a:pt x="4898" y="1600"/>
                  <a:pt x="4918" y="1596"/>
                </a:cubicBezTo>
                <a:cubicBezTo>
                  <a:pt x="4977" y="1584"/>
                  <a:pt x="5049" y="1560"/>
                  <a:pt x="5108" y="1560"/>
                </a:cubicBezTo>
                <a:cubicBezTo>
                  <a:pt x="5311" y="1560"/>
                  <a:pt x="5489" y="1655"/>
                  <a:pt x="5620" y="1786"/>
                </a:cubicBezTo>
                <a:cubicBezTo>
                  <a:pt x="5620" y="1786"/>
                  <a:pt x="5608" y="1786"/>
                  <a:pt x="5608" y="1798"/>
                </a:cubicBezTo>
                <a:cubicBezTo>
                  <a:pt x="5585" y="1798"/>
                  <a:pt x="5573" y="1822"/>
                  <a:pt x="5573" y="1822"/>
                </a:cubicBezTo>
                <a:cubicBezTo>
                  <a:pt x="5561" y="1834"/>
                  <a:pt x="5525" y="1834"/>
                  <a:pt x="5513" y="1846"/>
                </a:cubicBezTo>
                <a:cubicBezTo>
                  <a:pt x="5477" y="1858"/>
                  <a:pt x="5466" y="1858"/>
                  <a:pt x="5454" y="1882"/>
                </a:cubicBezTo>
                <a:cubicBezTo>
                  <a:pt x="5442" y="1882"/>
                  <a:pt x="5442" y="1882"/>
                  <a:pt x="5430" y="1893"/>
                </a:cubicBezTo>
                <a:cubicBezTo>
                  <a:pt x="5239" y="1989"/>
                  <a:pt x="5085" y="2084"/>
                  <a:pt x="4930" y="2203"/>
                </a:cubicBezTo>
                <a:cubicBezTo>
                  <a:pt x="4727" y="2370"/>
                  <a:pt x="4549" y="2584"/>
                  <a:pt x="4394" y="2786"/>
                </a:cubicBezTo>
                <a:cubicBezTo>
                  <a:pt x="4394" y="2798"/>
                  <a:pt x="4382" y="2798"/>
                  <a:pt x="4382" y="2822"/>
                </a:cubicBezTo>
                <a:cubicBezTo>
                  <a:pt x="4370" y="2834"/>
                  <a:pt x="4346" y="2858"/>
                  <a:pt x="4346" y="2882"/>
                </a:cubicBezTo>
                <a:cubicBezTo>
                  <a:pt x="4346" y="2882"/>
                  <a:pt x="4346" y="2894"/>
                  <a:pt x="4334" y="2894"/>
                </a:cubicBezTo>
                <a:lnTo>
                  <a:pt x="3584" y="2894"/>
                </a:lnTo>
                <a:cubicBezTo>
                  <a:pt x="3477" y="2894"/>
                  <a:pt x="3382" y="2977"/>
                  <a:pt x="3382" y="3084"/>
                </a:cubicBezTo>
                <a:cubicBezTo>
                  <a:pt x="3382" y="3191"/>
                  <a:pt x="3477" y="3275"/>
                  <a:pt x="3584" y="3275"/>
                </a:cubicBezTo>
                <a:lnTo>
                  <a:pt x="4096" y="3275"/>
                </a:lnTo>
                <a:cubicBezTo>
                  <a:pt x="4072" y="3334"/>
                  <a:pt x="4061" y="3406"/>
                  <a:pt x="4025" y="3465"/>
                </a:cubicBezTo>
                <a:cubicBezTo>
                  <a:pt x="3918" y="3453"/>
                  <a:pt x="3822" y="3441"/>
                  <a:pt x="3691" y="3441"/>
                </a:cubicBezTo>
                <a:cubicBezTo>
                  <a:pt x="3203" y="3441"/>
                  <a:pt x="2727" y="3668"/>
                  <a:pt x="2418" y="4049"/>
                </a:cubicBezTo>
                <a:cubicBezTo>
                  <a:pt x="2298" y="4025"/>
                  <a:pt x="2167" y="4025"/>
                  <a:pt x="2025" y="4025"/>
                </a:cubicBezTo>
                <a:cubicBezTo>
                  <a:pt x="917" y="4025"/>
                  <a:pt x="1" y="4930"/>
                  <a:pt x="1" y="6049"/>
                </a:cubicBezTo>
                <a:cubicBezTo>
                  <a:pt x="1" y="7156"/>
                  <a:pt x="917" y="8073"/>
                  <a:pt x="2025" y="8073"/>
                </a:cubicBezTo>
                <a:lnTo>
                  <a:pt x="3858" y="8073"/>
                </a:lnTo>
                <a:cubicBezTo>
                  <a:pt x="3953" y="8704"/>
                  <a:pt x="4501" y="9204"/>
                  <a:pt x="5168" y="9204"/>
                </a:cubicBezTo>
                <a:lnTo>
                  <a:pt x="8549" y="9204"/>
                </a:lnTo>
                <a:cubicBezTo>
                  <a:pt x="8656" y="9204"/>
                  <a:pt x="8740" y="9109"/>
                  <a:pt x="8740" y="9002"/>
                </a:cubicBezTo>
                <a:cubicBezTo>
                  <a:pt x="8740" y="8906"/>
                  <a:pt x="8656" y="8811"/>
                  <a:pt x="8549" y="8811"/>
                </a:cubicBezTo>
                <a:lnTo>
                  <a:pt x="5168" y="8811"/>
                </a:lnTo>
                <a:cubicBezTo>
                  <a:pt x="4644" y="8811"/>
                  <a:pt x="4227" y="8394"/>
                  <a:pt x="4227" y="7882"/>
                </a:cubicBezTo>
                <a:lnTo>
                  <a:pt x="4227" y="7859"/>
                </a:lnTo>
                <a:lnTo>
                  <a:pt x="4227" y="7835"/>
                </a:lnTo>
                <a:lnTo>
                  <a:pt x="4227" y="7811"/>
                </a:lnTo>
                <a:lnTo>
                  <a:pt x="4227" y="7775"/>
                </a:lnTo>
                <a:cubicBezTo>
                  <a:pt x="4287" y="7311"/>
                  <a:pt x="4680" y="6942"/>
                  <a:pt x="5168" y="6942"/>
                </a:cubicBezTo>
                <a:cubicBezTo>
                  <a:pt x="5263" y="6942"/>
                  <a:pt x="5358" y="6954"/>
                  <a:pt x="5454" y="6977"/>
                </a:cubicBezTo>
                <a:cubicBezTo>
                  <a:pt x="5471" y="6984"/>
                  <a:pt x="5488" y="6987"/>
                  <a:pt x="5506" y="6987"/>
                </a:cubicBezTo>
                <a:cubicBezTo>
                  <a:pt x="5548" y="6987"/>
                  <a:pt x="5590" y="6970"/>
                  <a:pt x="5632" y="6954"/>
                </a:cubicBezTo>
                <a:cubicBezTo>
                  <a:pt x="5680" y="6906"/>
                  <a:pt x="5704" y="6846"/>
                  <a:pt x="5704" y="6787"/>
                </a:cubicBezTo>
                <a:lnTo>
                  <a:pt x="5704" y="6775"/>
                </a:lnTo>
                <a:lnTo>
                  <a:pt x="5704" y="6739"/>
                </a:lnTo>
                <a:cubicBezTo>
                  <a:pt x="5704" y="6013"/>
                  <a:pt x="6299" y="5418"/>
                  <a:pt x="7025" y="5418"/>
                </a:cubicBezTo>
                <a:cubicBezTo>
                  <a:pt x="7644" y="5418"/>
                  <a:pt x="8192" y="5846"/>
                  <a:pt x="8323" y="6442"/>
                </a:cubicBezTo>
                <a:cubicBezTo>
                  <a:pt x="8335" y="6501"/>
                  <a:pt x="8371" y="6549"/>
                  <a:pt x="8418" y="6561"/>
                </a:cubicBezTo>
                <a:cubicBezTo>
                  <a:pt x="8441" y="6583"/>
                  <a:pt x="8473" y="6592"/>
                  <a:pt x="8506" y="6592"/>
                </a:cubicBezTo>
                <a:cubicBezTo>
                  <a:pt x="8525" y="6592"/>
                  <a:pt x="8544" y="6589"/>
                  <a:pt x="8561" y="6585"/>
                </a:cubicBezTo>
                <a:cubicBezTo>
                  <a:pt x="8633" y="6549"/>
                  <a:pt x="8716" y="6549"/>
                  <a:pt x="8787" y="6549"/>
                </a:cubicBezTo>
                <a:cubicBezTo>
                  <a:pt x="9025" y="6549"/>
                  <a:pt x="9252" y="6668"/>
                  <a:pt x="9383" y="6858"/>
                </a:cubicBezTo>
                <a:cubicBezTo>
                  <a:pt x="9422" y="6907"/>
                  <a:pt x="9485" y="6948"/>
                  <a:pt x="9546" y="6948"/>
                </a:cubicBezTo>
                <a:cubicBezTo>
                  <a:pt x="9559" y="6948"/>
                  <a:pt x="9572" y="6946"/>
                  <a:pt x="9585" y="6942"/>
                </a:cubicBezTo>
                <a:cubicBezTo>
                  <a:pt x="9668" y="6918"/>
                  <a:pt x="9752" y="6906"/>
                  <a:pt x="9823" y="6906"/>
                </a:cubicBezTo>
                <a:lnTo>
                  <a:pt x="9978" y="6906"/>
                </a:lnTo>
                <a:cubicBezTo>
                  <a:pt x="10216" y="6954"/>
                  <a:pt x="10442" y="7085"/>
                  <a:pt x="10573" y="7275"/>
                </a:cubicBezTo>
                <a:cubicBezTo>
                  <a:pt x="10692" y="7442"/>
                  <a:pt x="10764" y="7632"/>
                  <a:pt x="10764" y="7847"/>
                </a:cubicBezTo>
                <a:cubicBezTo>
                  <a:pt x="10764" y="8370"/>
                  <a:pt x="10335" y="8799"/>
                  <a:pt x="9811" y="8799"/>
                </a:cubicBezTo>
                <a:lnTo>
                  <a:pt x="9156" y="8799"/>
                </a:lnTo>
                <a:cubicBezTo>
                  <a:pt x="9049" y="8799"/>
                  <a:pt x="8966" y="8882"/>
                  <a:pt x="8966" y="8990"/>
                </a:cubicBezTo>
                <a:cubicBezTo>
                  <a:pt x="8966" y="9097"/>
                  <a:pt x="9061" y="9180"/>
                  <a:pt x="9156" y="9180"/>
                </a:cubicBezTo>
                <a:lnTo>
                  <a:pt x="9811" y="9180"/>
                </a:lnTo>
                <a:cubicBezTo>
                  <a:pt x="10561" y="9180"/>
                  <a:pt x="11157" y="8585"/>
                  <a:pt x="11157" y="7847"/>
                </a:cubicBezTo>
                <a:cubicBezTo>
                  <a:pt x="11157" y="7632"/>
                  <a:pt x="11109" y="7454"/>
                  <a:pt x="11038" y="7275"/>
                </a:cubicBezTo>
                <a:cubicBezTo>
                  <a:pt x="11347" y="6882"/>
                  <a:pt x="11514" y="6454"/>
                  <a:pt x="11514" y="6001"/>
                </a:cubicBezTo>
                <a:cubicBezTo>
                  <a:pt x="11514" y="4906"/>
                  <a:pt x="10621" y="4013"/>
                  <a:pt x="9514" y="4013"/>
                </a:cubicBezTo>
                <a:cubicBezTo>
                  <a:pt x="9395" y="4013"/>
                  <a:pt x="9276" y="4025"/>
                  <a:pt x="9156" y="4037"/>
                </a:cubicBezTo>
                <a:cubicBezTo>
                  <a:pt x="9133" y="3668"/>
                  <a:pt x="9037" y="3310"/>
                  <a:pt x="8859" y="2977"/>
                </a:cubicBezTo>
                <a:cubicBezTo>
                  <a:pt x="8834" y="2919"/>
                  <a:pt x="8770" y="2879"/>
                  <a:pt x="8697" y="2879"/>
                </a:cubicBezTo>
                <a:cubicBezTo>
                  <a:pt x="8664" y="2879"/>
                  <a:pt x="8630" y="2887"/>
                  <a:pt x="8597" y="2906"/>
                </a:cubicBezTo>
                <a:cubicBezTo>
                  <a:pt x="8502" y="2953"/>
                  <a:pt x="8466" y="3072"/>
                  <a:pt x="8525" y="3179"/>
                </a:cubicBezTo>
                <a:cubicBezTo>
                  <a:pt x="8680" y="3489"/>
                  <a:pt x="8775" y="3858"/>
                  <a:pt x="8775" y="4215"/>
                </a:cubicBezTo>
                <a:lnTo>
                  <a:pt x="8775" y="4275"/>
                </a:lnTo>
                <a:lnTo>
                  <a:pt x="8775" y="4287"/>
                </a:lnTo>
                <a:cubicBezTo>
                  <a:pt x="8775" y="4346"/>
                  <a:pt x="8799" y="4406"/>
                  <a:pt x="8847" y="4453"/>
                </a:cubicBezTo>
                <a:cubicBezTo>
                  <a:pt x="8879" y="4485"/>
                  <a:pt x="8921" y="4496"/>
                  <a:pt x="8963" y="4496"/>
                </a:cubicBezTo>
                <a:cubicBezTo>
                  <a:pt x="8984" y="4496"/>
                  <a:pt x="9006" y="4493"/>
                  <a:pt x="9025" y="4489"/>
                </a:cubicBezTo>
                <a:cubicBezTo>
                  <a:pt x="9180" y="4441"/>
                  <a:pt x="9335" y="4406"/>
                  <a:pt x="9502" y="4406"/>
                </a:cubicBezTo>
                <a:cubicBezTo>
                  <a:pt x="10395" y="4406"/>
                  <a:pt x="11109" y="5144"/>
                  <a:pt x="11109" y="6013"/>
                </a:cubicBezTo>
                <a:cubicBezTo>
                  <a:pt x="11109" y="6346"/>
                  <a:pt x="11026" y="6644"/>
                  <a:pt x="10847" y="6906"/>
                </a:cubicBezTo>
                <a:lnTo>
                  <a:pt x="10823" y="6894"/>
                </a:lnTo>
                <a:lnTo>
                  <a:pt x="10800" y="6858"/>
                </a:lnTo>
                <a:lnTo>
                  <a:pt x="10788" y="6846"/>
                </a:lnTo>
                <a:lnTo>
                  <a:pt x="10752" y="6823"/>
                </a:lnTo>
                <a:cubicBezTo>
                  <a:pt x="10514" y="6608"/>
                  <a:pt x="10204" y="6489"/>
                  <a:pt x="9871" y="6489"/>
                </a:cubicBezTo>
                <a:cubicBezTo>
                  <a:pt x="9799" y="6489"/>
                  <a:pt x="9740" y="6489"/>
                  <a:pt x="9668" y="6501"/>
                </a:cubicBezTo>
                <a:cubicBezTo>
                  <a:pt x="9454" y="6263"/>
                  <a:pt x="9156" y="6132"/>
                  <a:pt x="8835" y="6132"/>
                </a:cubicBezTo>
                <a:cubicBezTo>
                  <a:pt x="8787" y="6132"/>
                  <a:pt x="8728" y="6132"/>
                  <a:pt x="8680" y="6144"/>
                </a:cubicBezTo>
                <a:cubicBezTo>
                  <a:pt x="8585" y="5846"/>
                  <a:pt x="8383" y="5584"/>
                  <a:pt x="8144" y="5370"/>
                </a:cubicBezTo>
                <a:cubicBezTo>
                  <a:pt x="7847" y="5120"/>
                  <a:pt x="7466" y="4989"/>
                  <a:pt x="7073" y="4989"/>
                </a:cubicBezTo>
                <a:cubicBezTo>
                  <a:pt x="6204" y="4989"/>
                  <a:pt x="5466" y="5656"/>
                  <a:pt x="5382" y="6525"/>
                </a:cubicBezTo>
                <a:cubicBezTo>
                  <a:pt x="5335" y="6525"/>
                  <a:pt x="5275" y="6501"/>
                  <a:pt x="5227" y="6501"/>
                </a:cubicBezTo>
                <a:lnTo>
                  <a:pt x="4977" y="6501"/>
                </a:lnTo>
                <a:cubicBezTo>
                  <a:pt x="4965" y="6501"/>
                  <a:pt x="4942" y="6501"/>
                  <a:pt x="4930" y="6525"/>
                </a:cubicBezTo>
                <a:lnTo>
                  <a:pt x="4918" y="6525"/>
                </a:lnTo>
                <a:cubicBezTo>
                  <a:pt x="4906" y="6525"/>
                  <a:pt x="4882" y="6525"/>
                  <a:pt x="4870" y="6537"/>
                </a:cubicBezTo>
                <a:lnTo>
                  <a:pt x="4858" y="6537"/>
                </a:lnTo>
                <a:cubicBezTo>
                  <a:pt x="4846" y="6537"/>
                  <a:pt x="4823" y="6549"/>
                  <a:pt x="4811" y="6549"/>
                </a:cubicBezTo>
                <a:cubicBezTo>
                  <a:pt x="4406" y="6680"/>
                  <a:pt x="4084" y="7013"/>
                  <a:pt x="3965" y="7430"/>
                </a:cubicBezTo>
                <a:cubicBezTo>
                  <a:pt x="3965" y="7442"/>
                  <a:pt x="3953" y="7454"/>
                  <a:pt x="3953" y="7489"/>
                </a:cubicBezTo>
                <a:cubicBezTo>
                  <a:pt x="3930" y="7537"/>
                  <a:pt x="3930" y="7561"/>
                  <a:pt x="3918" y="7608"/>
                </a:cubicBezTo>
                <a:lnTo>
                  <a:pt x="2084" y="7608"/>
                </a:lnTo>
                <a:cubicBezTo>
                  <a:pt x="1191" y="7608"/>
                  <a:pt x="453" y="6882"/>
                  <a:pt x="453" y="5965"/>
                </a:cubicBezTo>
                <a:cubicBezTo>
                  <a:pt x="453" y="5072"/>
                  <a:pt x="1179" y="4334"/>
                  <a:pt x="2084" y="4334"/>
                </a:cubicBezTo>
                <a:cubicBezTo>
                  <a:pt x="2227" y="4334"/>
                  <a:pt x="2370" y="4346"/>
                  <a:pt x="2501" y="4394"/>
                </a:cubicBezTo>
                <a:cubicBezTo>
                  <a:pt x="2515" y="4396"/>
                  <a:pt x="2529" y="4397"/>
                  <a:pt x="2542" y="4397"/>
                </a:cubicBezTo>
                <a:cubicBezTo>
                  <a:pt x="2611" y="4397"/>
                  <a:pt x="2675" y="4372"/>
                  <a:pt x="2715" y="4322"/>
                </a:cubicBezTo>
                <a:cubicBezTo>
                  <a:pt x="2953" y="3977"/>
                  <a:pt x="3334" y="3763"/>
                  <a:pt x="3751" y="3763"/>
                </a:cubicBezTo>
                <a:cubicBezTo>
                  <a:pt x="3894" y="3763"/>
                  <a:pt x="4025" y="3787"/>
                  <a:pt x="4156" y="3822"/>
                </a:cubicBezTo>
                <a:cubicBezTo>
                  <a:pt x="4177" y="3833"/>
                  <a:pt x="4201" y="3839"/>
                  <a:pt x="4225" y="3839"/>
                </a:cubicBezTo>
                <a:cubicBezTo>
                  <a:pt x="4255" y="3839"/>
                  <a:pt x="4284" y="3830"/>
                  <a:pt x="4311" y="3810"/>
                </a:cubicBezTo>
                <a:cubicBezTo>
                  <a:pt x="4346" y="3787"/>
                  <a:pt x="4382" y="3739"/>
                  <a:pt x="4394" y="3691"/>
                </a:cubicBezTo>
                <a:cubicBezTo>
                  <a:pt x="4442" y="3501"/>
                  <a:pt x="4513" y="3322"/>
                  <a:pt x="4608" y="3144"/>
                </a:cubicBezTo>
                <a:cubicBezTo>
                  <a:pt x="4608" y="3144"/>
                  <a:pt x="4620" y="3132"/>
                  <a:pt x="4620" y="3108"/>
                </a:cubicBezTo>
                <a:cubicBezTo>
                  <a:pt x="4906" y="2596"/>
                  <a:pt x="5394" y="2191"/>
                  <a:pt x="5977" y="2024"/>
                </a:cubicBezTo>
                <a:lnTo>
                  <a:pt x="5989" y="2024"/>
                </a:lnTo>
                <a:cubicBezTo>
                  <a:pt x="6180" y="1977"/>
                  <a:pt x="6370" y="1953"/>
                  <a:pt x="6573" y="1953"/>
                </a:cubicBezTo>
                <a:cubicBezTo>
                  <a:pt x="7192" y="1953"/>
                  <a:pt x="7775" y="2203"/>
                  <a:pt x="8204" y="2667"/>
                </a:cubicBezTo>
                <a:cubicBezTo>
                  <a:pt x="8243" y="2706"/>
                  <a:pt x="8295" y="2727"/>
                  <a:pt x="8349" y="2727"/>
                </a:cubicBezTo>
                <a:cubicBezTo>
                  <a:pt x="8394" y="2727"/>
                  <a:pt x="8440" y="2712"/>
                  <a:pt x="8478" y="2679"/>
                </a:cubicBezTo>
                <a:cubicBezTo>
                  <a:pt x="8549" y="2608"/>
                  <a:pt x="8561" y="2489"/>
                  <a:pt x="8490" y="2417"/>
                </a:cubicBezTo>
                <a:cubicBezTo>
                  <a:pt x="8002" y="1893"/>
                  <a:pt x="7299" y="1584"/>
                  <a:pt x="6573" y="1584"/>
                </a:cubicBezTo>
                <a:cubicBezTo>
                  <a:pt x="6370" y="1584"/>
                  <a:pt x="6192" y="1596"/>
                  <a:pt x="6013" y="1643"/>
                </a:cubicBezTo>
                <a:cubicBezTo>
                  <a:pt x="5823" y="1322"/>
                  <a:pt x="5501" y="1143"/>
                  <a:pt x="5120" y="1143"/>
                </a:cubicBezTo>
                <a:lnTo>
                  <a:pt x="5049" y="1143"/>
                </a:lnTo>
                <a:cubicBezTo>
                  <a:pt x="4965" y="489"/>
                  <a:pt x="4394" y="0"/>
                  <a:pt x="3727"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6372" name="Google Shape;6372;p662"/>
          <p:cNvGrpSpPr/>
          <p:nvPr/>
        </p:nvGrpSpPr>
        <p:grpSpPr>
          <a:xfrm>
            <a:off x="2819366" y="5539928"/>
            <a:ext cx="565795" cy="383810"/>
            <a:chOff x="3049653" y="2321468"/>
            <a:chExt cx="362992" cy="290018"/>
          </a:xfrm>
        </p:grpSpPr>
        <p:sp>
          <p:nvSpPr>
            <p:cNvPr id="6373" name="Google Shape;6373;p662"/>
            <p:cNvSpPr/>
            <p:nvPr/>
          </p:nvSpPr>
          <p:spPr>
            <a:xfrm>
              <a:off x="3280290" y="2429690"/>
              <a:ext cx="29913" cy="73957"/>
            </a:xfrm>
            <a:custGeom>
              <a:avLst/>
              <a:gdLst/>
              <a:ahLst/>
              <a:cxnLst/>
              <a:rect l="l" t="t" r="r" b="b"/>
              <a:pathLst>
                <a:path w="942" h="2329" extrusionOk="0">
                  <a:moveTo>
                    <a:pt x="200" y="1"/>
                  </a:moveTo>
                  <a:cubicBezTo>
                    <a:pt x="158" y="1"/>
                    <a:pt x="114" y="16"/>
                    <a:pt x="72" y="45"/>
                  </a:cubicBezTo>
                  <a:cubicBezTo>
                    <a:pt x="13" y="93"/>
                    <a:pt x="13" y="200"/>
                    <a:pt x="72" y="283"/>
                  </a:cubicBezTo>
                  <a:cubicBezTo>
                    <a:pt x="572" y="772"/>
                    <a:pt x="572" y="1569"/>
                    <a:pt x="72" y="2046"/>
                  </a:cubicBezTo>
                  <a:cubicBezTo>
                    <a:pt x="1" y="2129"/>
                    <a:pt x="1" y="2224"/>
                    <a:pt x="72" y="2284"/>
                  </a:cubicBezTo>
                  <a:cubicBezTo>
                    <a:pt x="102" y="2313"/>
                    <a:pt x="144" y="2328"/>
                    <a:pt x="187" y="2328"/>
                  </a:cubicBezTo>
                  <a:cubicBezTo>
                    <a:pt x="230" y="2328"/>
                    <a:pt x="275" y="2313"/>
                    <a:pt x="310" y="2284"/>
                  </a:cubicBezTo>
                  <a:cubicBezTo>
                    <a:pt x="941" y="1665"/>
                    <a:pt x="941" y="664"/>
                    <a:pt x="310" y="45"/>
                  </a:cubicBezTo>
                  <a:cubicBezTo>
                    <a:pt x="280" y="16"/>
                    <a:pt x="242" y="1"/>
                    <a:pt x="200"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74" name="Google Shape;6374;p662"/>
            <p:cNvSpPr/>
            <p:nvPr/>
          </p:nvSpPr>
          <p:spPr>
            <a:xfrm>
              <a:off x="3317729" y="2392250"/>
              <a:ext cx="49570" cy="148836"/>
            </a:xfrm>
            <a:custGeom>
              <a:avLst/>
              <a:gdLst/>
              <a:ahLst/>
              <a:cxnLst/>
              <a:rect l="l" t="t" r="r" b="b"/>
              <a:pathLst>
                <a:path w="1561" h="4687" extrusionOk="0">
                  <a:moveTo>
                    <a:pt x="183" y="1"/>
                  </a:moveTo>
                  <a:cubicBezTo>
                    <a:pt x="140" y="1"/>
                    <a:pt x="96" y="16"/>
                    <a:pt x="60" y="46"/>
                  </a:cubicBezTo>
                  <a:cubicBezTo>
                    <a:pt x="0" y="105"/>
                    <a:pt x="0" y="212"/>
                    <a:pt x="60" y="284"/>
                  </a:cubicBezTo>
                  <a:cubicBezTo>
                    <a:pt x="1191" y="1415"/>
                    <a:pt x="1191" y="3272"/>
                    <a:pt x="60" y="4403"/>
                  </a:cubicBezTo>
                  <a:cubicBezTo>
                    <a:pt x="0" y="4475"/>
                    <a:pt x="0" y="4582"/>
                    <a:pt x="60" y="4641"/>
                  </a:cubicBezTo>
                  <a:cubicBezTo>
                    <a:pt x="90" y="4671"/>
                    <a:pt x="131" y="4686"/>
                    <a:pt x="175" y="4686"/>
                  </a:cubicBezTo>
                  <a:cubicBezTo>
                    <a:pt x="218" y="4686"/>
                    <a:pt x="262" y="4671"/>
                    <a:pt x="298" y="4641"/>
                  </a:cubicBezTo>
                  <a:cubicBezTo>
                    <a:pt x="1560" y="3379"/>
                    <a:pt x="1560" y="1308"/>
                    <a:pt x="298" y="46"/>
                  </a:cubicBezTo>
                  <a:cubicBezTo>
                    <a:pt x="268" y="16"/>
                    <a:pt x="227" y="1"/>
                    <a:pt x="18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75" name="Google Shape;6375;p662"/>
            <p:cNvSpPr/>
            <p:nvPr/>
          </p:nvSpPr>
          <p:spPr>
            <a:xfrm>
              <a:off x="3354406" y="2355954"/>
              <a:ext cx="58239" cy="222317"/>
            </a:xfrm>
            <a:custGeom>
              <a:avLst/>
              <a:gdLst/>
              <a:ahLst/>
              <a:cxnLst/>
              <a:rect l="l" t="t" r="r" b="b"/>
              <a:pathLst>
                <a:path w="1834" h="7001" extrusionOk="0">
                  <a:moveTo>
                    <a:pt x="174" y="1"/>
                  </a:moveTo>
                  <a:cubicBezTo>
                    <a:pt x="131" y="1"/>
                    <a:pt x="90" y="16"/>
                    <a:pt x="60" y="46"/>
                  </a:cubicBezTo>
                  <a:cubicBezTo>
                    <a:pt x="0" y="105"/>
                    <a:pt x="0" y="200"/>
                    <a:pt x="60" y="284"/>
                  </a:cubicBezTo>
                  <a:cubicBezTo>
                    <a:pt x="1834" y="2046"/>
                    <a:pt x="1834" y="4939"/>
                    <a:pt x="60" y="6713"/>
                  </a:cubicBezTo>
                  <a:cubicBezTo>
                    <a:pt x="0" y="6773"/>
                    <a:pt x="0" y="6868"/>
                    <a:pt x="60" y="6951"/>
                  </a:cubicBezTo>
                  <a:cubicBezTo>
                    <a:pt x="88" y="6985"/>
                    <a:pt x="128" y="7000"/>
                    <a:pt x="169" y="7000"/>
                  </a:cubicBezTo>
                  <a:cubicBezTo>
                    <a:pt x="214" y="7000"/>
                    <a:pt x="261" y="6982"/>
                    <a:pt x="298" y="6951"/>
                  </a:cubicBezTo>
                  <a:cubicBezTo>
                    <a:pt x="1227" y="6023"/>
                    <a:pt x="1727" y="4808"/>
                    <a:pt x="1727" y="3498"/>
                  </a:cubicBezTo>
                  <a:cubicBezTo>
                    <a:pt x="1727" y="2189"/>
                    <a:pt x="1227" y="962"/>
                    <a:pt x="298" y="46"/>
                  </a:cubicBezTo>
                  <a:cubicBezTo>
                    <a:pt x="262" y="16"/>
                    <a:pt x="218" y="1"/>
                    <a:pt x="174"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76" name="Google Shape;6376;p662"/>
            <p:cNvSpPr/>
            <p:nvPr/>
          </p:nvSpPr>
          <p:spPr>
            <a:xfrm>
              <a:off x="3049653" y="2321468"/>
              <a:ext cx="210250" cy="290018"/>
            </a:xfrm>
            <a:custGeom>
              <a:avLst/>
              <a:gdLst/>
              <a:ahLst/>
              <a:cxnLst/>
              <a:rect l="l" t="t" r="r" b="b"/>
              <a:pathLst>
                <a:path w="6621" h="9133" extrusionOk="0">
                  <a:moveTo>
                    <a:pt x="5216" y="1072"/>
                  </a:moveTo>
                  <a:lnTo>
                    <a:pt x="5216" y="8097"/>
                  </a:lnTo>
                  <a:cubicBezTo>
                    <a:pt x="4156" y="7751"/>
                    <a:pt x="3287" y="7037"/>
                    <a:pt x="2739" y="6061"/>
                  </a:cubicBezTo>
                  <a:lnTo>
                    <a:pt x="2739" y="3084"/>
                  </a:lnTo>
                  <a:cubicBezTo>
                    <a:pt x="3275" y="2120"/>
                    <a:pt x="4156" y="1405"/>
                    <a:pt x="5216" y="1072"/>
                  </a:cubicBezTo>
                  <a:close/>
                  <a:moveTo>
                    <a:pt x="5716" y="0"/>
                  </a:moveTo>
                  <a:cubicBezTo>
                    <a:pt x="5430" y="0"/>
                    <a:pt x="5216" y="215"/>
                    <a:pt x="5216" y="501"/>
                  </a:cubicBezTo>
                  <a:lnTo>
                    <a:pt x="5216" y="691"/>
                  </a:lnTo>
                  <a:cubicBezTo>
                    <a:pt x="4049" y="1048"/>
                    <a:pt x="3096" y="1810"/>
                    <a:pt x="2489" y="2858"/>
                  </a:cubicBezTo>
                  <a:lnTo>
                    <a:pt x="1227" y="2858"/>
                  </a:lnTo>
                  <a:cubicBezTo>
                    <a:pt x="549" y="2858"/>
                    <a:pt x="13" y="3394"/>
                    <a:pt x="13" y="4061"/>
                  </a:cubicBezTo>
                  <a:lnTo>
                    <a:pt x="13" y="5037"/>
                  </a:lnTo>
                  <a:cubicBezTo>
                    <a:pt x="1" y="5692"/>
                    <a:pt x="489" y="6227"/>
                    <a:pt x="1120" y="6275"/>
                  </a:cubicBezTo>
                  <a:cubicBezTo>
                    <a:pt x="1203" y="6275"/>
                    <a:pt x="1287" y="6216"/>
                    <a:pt x="1299" y="6132"/>
                  </a:cubicBezTo>
                  <a:cubicBezTo>
                    <a:pt x="1299" y="6037"/>
                    <a:pt x="1239" y="5966"/>
                    <a:pt x="1144" y="5954"/>
                  </a:cubicBezTo>
                  <a:cubicBezTo>
                    <a:pt x="703" y="5918"/>
                    <a:pt x="346" y="5537"/>
                    <a:pt x="346" y="5073"/>
                  </a:cubicBezTo>
                  <a:lnTo>
                    <a:pt x="346" y="4084"/>
                  </a:lnTo>
                  <a:cubicBezTo>
                    <a:pt x="346" y="3608"/>
                    <a:pt x="727" y="3215"/>
                    <a:pt x="1227" y="3215"/>
                  </a:cubicBezTo>
                  <a:lnTo>
                    <a:pt x="2418" y="3215"/>
                  </a:lnTo>
                  <a:lnTo>
                    <a:pt x="2418" y="5954"/>
                  </a:lnTo>
                  <a:lnTo>
                    <a:pt x="1918" y="5954"/>
                  </a:lnTo>
                  <a:cubicBezTo>
                    <a:pt x="1834" y="5954"/>
                    <a:pt x="1763" y="6025"/>
                    <a:pt x="1763" y="6108"/>
                  </a:cubicBezTo>
                  <a:cubicBezTo>
                    <a:pt x="1763" y="6204"/>
                    <a:pt x="1834" y="6275"/>
                    <a:pt x="1918" y="6275"/>
                  </a:cubicBezTo>
                  <a:lnTo>
                    <a:pt x="2489" y="6275"/>
                  </a:lnTo>
                  <a:cubicBezTo>
                    <a:pt x="3096" y="7323"/>
                    <a:pt x="4049" y="8097"/>
                    <a:pt x="5216" y="8430"/>
                  </a:cubicBezTo>
                  <a:lnTo>
                    <a:pt x="5216" y="8633"/>
                  </a:lnTo>
                  <a:cubicBezTo>
                    <a:pt x="5216" y="8906"/>
                    <a:pt x="5430" y="9133"/>
                    <a:pt x="5716" y="9133"/>
                  </a:cubicBezTo>
                  <a:lnTo>
                    <a:pt x="6121" y="9133"/>
                  </a:lnTo>
                  <a:cubicBezTo>
                    <a:pt x="6406" y="9133"/>
                    <a:pt x="6621" y="8906"/>
                    <a:pt x="6621" y="8633"/>
                  </a:cubicBezTo>
                  <a:lnTo>
                    <a:pt x="6621" y="4953"/>
                  </a:lnTo>
                  <a:cubicBezTo>
                    <a:pt x="6621" y="4858"/>
                    <a:pt x="6549" y="4787"/>
                    <a:pt x="6466" y="4787"/>
                  </a:cubicBezTo>
                  <a:cubicBezTo>
                    <a:pt x="6371" y="4787"/>
                    <a:pt x="6299" y="4858"/>
                    <a:pt x="6299" y="4953"/>
                  </a:cubicBezTo>
                  <a:lnTo>
                    <a:pt x="6299" y="8633"/>
                  </a:lnTo>
                  <a:cubicBezTo>
                    <a:pt x="6299" y="8728"/>
                    <a:pt x="6228" y="8811"/>
                    <a:pt x="6121" y="8811"/>
                  </a:cubicBezTo>
                  <a:lnTo>
                    <a:pt x="5716" y="8811"/>
                  </a:lnTo>
                  <a:cubicBezTo>
                    <a:pt x="5609" y="8811"/>
                    <a:pt x="5537" y="8728"/>
                    <a:pt x="5537" y="8633"/>
                  </a:cubicBezTo>
                  <a:lnTo>
                    <a:pt x="5537" y="501"/>
                  </a:lnTo>
                  <a:cubicBezTo>
                    <a:pt x="5537" y="393"/>
                    <a:pt x="5609" y="322"/>
                    <a:pt x="5716" y="322"/>
                  </a:cubicBezTo>
                  <a:lnTo>
                    <a:pt x="6121" y="322"/>
                  </a:lnTo>
                  <a:cubicBezTo>
                    <a:pt x="6228" y="322"/>
                    <a:pt x="6299" y="393"/>
                    <a:pt x="6299" y="501"/>
                  </a:cubicBezTo>
                  <a:lnTo>
                    <a:pt x="6299" y="4180"/>
                  </a:lnTo>
                  <a:cubicBezTo>
                    <a:pt x="6299" y="4263"/>
                    <a:pt x="6371" y="4346"/>
                    <a:pt x="6466" y="4346"/>
                  </a:cubicBezTo>
                  <a:cubicBezTo>
                    <a:pt x="6549" y="4346"/>
                    <a:pt x="6621" y="4263"/>
                    <a:pt x="6621" y="4180"/>
                  </a:cubicBezTo>
                  <a:lnTo>
                    <a:pt x="6621" y="501"/>
                  </a:lnTo>
                  <a:cubicBezTo>
                    <a:pt x="6621" y="215"/>
                    <a:pt x="6406" y="0"/>
                    <a:pt x="6121"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377" name="Google Shape;6377;p662"/>
          <p:cNvGrpSpPr/>
          <p:nvPr/>
        </p:nvGrpSpPr>
        <p:grpSpPr>
          <a:xfrm>
            <a:off x="4818130" y="5568443"/>
            <a:ext cx="413128" cy="327180"/>
            <a:chOff x="4150669" y="2466770"/>
            <a:chExt cx="355104" cy="259584"/>
          </a:xfrm>
        </p:grpSpPr>
        <p:sp>
          <p:nvSpPr>
            <p:cNvPr id="6378" name="Google Shape;6378;p662"/>
            <p:cNvSpPr/>
            <p:nvPr/>
          </p:nvSpPr>
          <p:spPr>
            <a:xfrm>
              <a:off x="4150669" y="2466770"/>
              <a:ext cx="355104" cy="259584"/>
            </a:xfrm>
            <a:custGeom>
              <a:avLst/>
              <a:gdLst/>
              <a:ahLst/>
              <a:cxnLst/>
              <a:rect l="l" t="t" r="r" b="b"/>
              <a:pathLst>
                <a:path w="11097" h="8112" extrusionOk="0">
                  <a:moveTo>
                    <a:pt x="4060" y="349"/>
                  </a:moveTo>
                  <a:cubicBezTo>
                    <a:pt x="5489" y="718"/>
                    <a:pt x="6632" y="1504"/>
                    <a:pt x="7382" y="2266"/>
                  </a:cubicBezTo>
                  <a:cubicBezTo>
                    <a:pt x="6965" y="2051"/>
                    <a:pt x="6560" y="1897"/>
                    <a:pt x="6263" y="1766"/>
                  </a:cubicBezTo>
                  <a:cubicBezTo>
                    <a:pt x="5322" y="1420"/>
                    <a:pt x="4298" y="1170"/>
                    <a:pt x="3560" y="1123"/>
                  </a:cubicBezTo>
                  <a:lnTo>
                    <a:pt x="4060" y="349"/>
                  </a:lnTo>
                  <a:close/>
                  <a:moveTo>
                    <a:pt x="3322" y="1397"/>
                  </a:moveTo>
                  <a:cubicBezTo>
                    <a:pt x="4036" y="1409"/>
                    <a:pt x="5144" y="1647"/>
                    <a:pt x="6144" y="2040"/>
                  </a:cubicBezTo>
                  <a:cubicBezTo>
                    <a:pt x="7370" y="2504"/>
                    <a:pt x="8275" y="3052"/>
                    <a:pt x="8704" y="3635"/>
                  </a:cubicBezTo>
                  <a:cubicBezTo>
                    <a:pt x="8737" y="3676"/>
                    <a:pt x="8783" y="3697"/>
                    <a:pt x="8829" y="3697"/>
                  </a:cubicBezTo>
                  <a:cubicBezTo>
                    <a:pt x="8864" y="3697"/>
                    <a:pt x="8899" y="3685"/>
                    <a:pt x="8930" y="3659"/>
                  </a:cubicBezTo>
                  <a:cubicBezTo>
                    <a:pt x="9001" y="3599"/>
                    <a:pt x="9013" y="3516"/>
                    <a:pt x="8954" y="3433"/>
                  </a:cubicBezTo>
                  <a:cubicBezTo>
                    <a:pt x="8930" y="3397"/>
                    <a:pt x="8882" y="3349"/>
                    <a:pt x="8858" y="3314"/>
                  </a:cubicBezTo>
                  <a:cubicBezTo>
                    <a:pt x="9668" y="3004"/>
                    <a:pt x="10240" y="2480"/>
                    <a:pt x="10597" y="2087"/>
                  </a:cubicBezTo>
                  <a:lnTo>
                    <a:pt x="10597" y="2087"/>
                  </a:lnTo>
                  <a:lnTo>
                    <a:pt x="10251" y="3956"/>
                  </a:lnTo>
                  <a:cubicBezTo>
                    <a:pt x="10204" y="4230"/>
                    <a:pt x="10204" y="4504"/>
                    <a:pt x="10251" y="4778"/>
                  </a:cubicBezTo>
                  <a:lnTo>
                    <a:pt x="10597" y="6647"/>
                  </a:lnTo>
                  <a:cubicBezTo>
                    <a:pt x="10251" y="6266"/>
                    <a:pt x="9692" y="5742"/>
                    <a:pt x="8870" y="5433"/>
                  </a:cubicBezTo>
                  <a:cubicBezTo>
                    <a:pt x="9132" y="5123"/>
                    <a:pt x="9335" y="4766"/>
                    <a:pt x="9335" y="4373"/>
                  </a:cubicBezTo>
                  <a:cubicBezTo>
                    <a:pt x="9335" y="4302"/>
                    <a:pt x="9311" y="4207"/>
                    <a:pt x="9299" y="4135"/>
                  </a:cubicBezTo>
                  <a:cubicBezTo>
                    <a:pt x="9288" y="4059"/>
                    <a:pt x="9207" y="4003"/>
                    <a:pt x="9130" y="4003"/>
                  </a:cubicBezTo>
                  <a:cubicBezTo>
                    <a:pt x="9123" y="4003"/>
                    <a:pt x="9116" y="4003"/>
                    <a:pt x="9108" y="4004"/>
                  </a:cubicBezTo>
                  <a:cubicBezTo>
                    <a:pt x="9013" y="4016"/>
                    <a:pt x="8954" y="4111"/>
                    <a:pt x="8977" y="4195"/>
                  </a:cubicBezTo>
                  <a:cubicBezTo>
                    <a:pt x="8989" y="4254"/>
                    <a:pt x="8989" y="4314"/>
                    <a:pt x="8989" y="4373"/>
                  </a:cubicBezTo>
                  <a:cubicBezTo>
                    <a:pt x="8989" y="4730"/>
                    <a:pt x="8775" y="5099"/>
                    <a:pt x="8358" y="5469"/>
                  </a:cubicBezTo>
                  <a:cubicBezTo>
                    <a:pt x="7989" y="5802"/>
                    <a:pt x="7442" y="6135"/>
                    <a:pt x="6787" y="6433"/>
                  </a:cubicBezTo>
                  <a:cubicBezTo>
                    <a:pt x="5620" y="6957"/>
                    <a:pt x="4215" y="7302"/>
                    <a:pt x="3322" y="7326"/>
                  </a:cubicBezTo>
                  <a:cubicBezTo>
                    <a:pt x="4155" y="6576"/>
                    <a:pt x="4644" y="5492"/>
                    <a:pt x="4644" y="4361"/>
                  </a:cubicBezTo>
                  <a:cubicBezTo>
                    <a:pt x="4644" y="4004"/>
                    <a:pt x="4596" y="3647"/>
                    <a:pt x="4513" y="3302"/>
                  </a:cubicBezTo>
                  <a:cubicBezTo>
                    <a:pt x="4481" y="3227"/>
                    <a:pt x="4410" y="3181"/>
                    <a:pt x="4336" y="3181"/>
                  </a:cubicBezTo>
                  <a:cubicBezTo>
                    <a:pt x="4327" y="3181"/>
                    <a:pt x="4319" y="3181"/>
                    <a:pt x="4310" y="3183"/>
                  </a:cubicBezTo>
                  <a:cubicBezTo>
                    <a:pt x="4227" y="3218"/>
                    <a:pt x="4179" y="3302"/>
                    <a:pt x="4191" y="3385"/>
                  </a:cubicBezTo>
                  <a:cubicBezTo>
                    <a:pt x="4286" y="3695"/>
                    <a:pt x="4334" y="4016"/>
                    <a:pt x="4334" y="4349"/>
                  </a:cubicBezTo>
                  <a:cubicBezTo>
                    <a:pt x="4334" y="5504"/>
                    <a:pt x="3774" y="6600"/>
                    <a:pt x="2858" y="7278"/>
                  </a:cubicBezTo>
                  <a:cubicBezTo>
                    <a:pt x="2096" y="7183"/>
                    <a:pt x="1512" y="6862"/>
                    <a:pt x="1096" y="6290"/>
                  </a:cubicBezTo>
                  <a:cubicBezTo>
                    <a:pt x="857" y="5957"/>
                    <a:pt x="738" y="5623"/>
                    <a:pt x="679" y="5433"/>
                  </a:cubicBezTo>
                  <a:cubicBezTo>
                    <a:pt x="1072" y="5338"/>
                    <a:pt x="1500" y="5099"/>
                    <a:pt x="1727" y="4718"/>
                  </a:cubicBezTo>
                  <a:cubicBezTo>
                    <a:pt x="1750" y="4718"/>
                    <a:pt x="1786" y="4707"/>
                    <a:pt x="1810" y="4707"/>
                  </a:cubicBezTo>
                  <a:cubicBezTo>
                    <a:pt x="1905" y="4683"/>
                    <a:pt x="1965" y="4599"/>
                    <a:pt x="1953" y="4504"/>
                  </a:cubicBezTo>
                  <a:cubicBezTo>
                    <a:pt x="1931" y="4428"/>
                    <a:pt x="1859" y="4372"/>
                    <a:pt x="1775" y="4372"/>
                  </a:cubicBezTo>
                  <a:cubicBezTo>
                    <a:pt x="1767" y="4372"/>
                    <a:pt x="1759" y="4372"/>
                    <a:pt x="1750" y="4373"/>
                  </a:cubicBezTo>
                  <a:cubicBezTo>
                    <a:pt x="1571" y="4402"/>
                    <a:pt x="1406" y="4413"/>
                    <a:pt x="1255" y="4413"/>
                  </a:cubicBezTo>
                  <a:cubicBezTo>
                    <a:pt x="775" y="4413"/>
                    <a:pt x="446" y="4297"/>
                    <a:pt x="310" y="4242"/>
                  </a:cubicBezTo>
                  <a:cubicBezTo>
                    <a:pt x="357" y="2802"/>
                    <a:pt x="1441" y="1611"/>
                    <a:pt x="2846" y="1409"/>
                  </a:cubicBezTo>
                  <a:cubicBezTo>
                    <a:pt x="3036" y="1551"/>
                    <a:pt x="3203" y="1706"/>
                    <a:pt x="3358" y="1885"/>
                  </a:cubicBezTo>
                  <a:cubicBezTo>
                    <a:pt x="3393" y="1921"/>
                    <a:pt x="3441" y="1944"/>
                    <a:pt x="3477" y="1944"/>
                  </a:cubicBezTo>
                  <a:cubicBezTo>
                    <a:pt x="3524" y="1944"/>
                    <a:pt x="3560" y="1932"/>
                    <a:pt x="3584" y="1909"/>
                  </a:cubicBezTo>
                  <a:cubicBezTo>
                    <a:pt x="3643" y="1849"/>
                    <a:pt x="3655" y="1742"/>
                    <a:pt x="3596" y="1682"/>
                  </a:cubicBezTo>
                  <a:cubicBezTo>
                    <a:pt x="3512" y="1575"/>
                    <a:pt x="3417" y="1492"/>
                    <a:pt x="3322" y="1397"/>
                  </a:cubicBezTo>
                  <a:close/>
                  <a:moveTo>
                    <a:pt x="6489" y="6933"/>
                  </a:moveTo>
                  <a:cubicBezTo>
                    <a:pt x="6489" y="7278"/>
                    <a:pt x="6608" y="7576"/>
                    <a:pt x="6691" y="7766"/>
                  </a:cubicBezTo>
                  <a:cubicBezTo>
                    <a:pt x="6546" y="7784"/>
                    <a:pt x="6400" y="7792"/>
                    <a:pt x="6256" y="7792"/>
                  </a:cubicBezTo>
                  <a:cubicBezTo>
                    <a:pt x="5624" y="7792"/>
                    <a:pt x="5025" y="7640"/>
                    <a:pt x="4608" y="7505"/>
                  </a:cubicBezTo>
                  <a:cubicBezTo>
                    <a:pt x="5227" y="7374"/>
                    <a:pt x="5882" y="7171"/>
                    <a:pt x="6489" y="6933"/>
                  </a:cubicBezTo>
                  <a:close/>
                  <a:moveTo>
                    <a:pt x="4030" y="1"/>
                  </a:moveTo>
                  <a:cubicBezTo>
                    <a:pt x="3977" y="1"/>
                    <a:pt x="3921" y="25"/>
                    <a:pt x="3882" y="75"/>
                  </a:cubicBezTo>
                  <a:lnTo>
                    <a:pt x="3203" y="1123"/>
                  </a:lnTo>
                  <a:cubicBezTo>
                    <a:pt x="1429" y="1159"/>
                    <a:pt x="0" y="2623"/>
                    <a:pt x="0" y="4397"/>
                  </a:cubicBezTo>
                  <a:cubicBezTo>
                    <a:pt x="0" y="4457"/>
                    <a:pt x="24" y="4492"/>
                    <a:pt x="72" y="4528"/>
                  </a:cubicBezTo>
                  <a:cubicBezTo>
                    <a:pt x="83" y="4540"/>
                    <a:pt x="524" y="4790"/>
                    <a:pt x="1250" y="4790"/>
                  </a:cubicBezTo>
                  <a:lnTo>
                    <a:pt x="1274" y="4790"/>
                  </a:lnTo>
                  <a:cubicBezTo>
                    <a:pt x="1060" y="5016"/>
                    <a:pt x="726" y="5147"/>
                    <a:pt x="464" y="5183"/>
                  </a:cubicBezTo>
                  <a:cubicBezTo>
                    <a:pt x="417" y="5183"/>
                    <a:pt x="369" y="5207"/>
                    <a:pt x="357" y="5242"/>
                  </a:cubicBezTo>
                  <a:cubicBezTo>
                    <a:pt x="322" y="5266"/>
                    <a:pt x="310" y="5314"/>
                    <a:pt x="322" y="5361"/>
                  </a:cubicBezTo>
                  <a:cubicBezTo>
                    <a:pt x="322" y="5385"/>
                    <a:pt x="417" y="5945"/>
                    <a:pt x="834" y="6516"/>
                  </a:cubicBezTo>
                  <a:cubicBezTo>
                    <a:pt x="1203" y="7040"/>
                    <a:pt x="1953" y="7671"/>
                    <a:pt x="3286" y="7671"/>
                  </a:cubicBezTo>
                  <a:cubicBezTo>
                    <a:pt x="3512" y="7671"/>
                    <a:pt x="3751" y="7647"/>
                    <a:pt x="4013" y="7612"/>
                  </a:cubicBezTo>
                  <a:cubicBezTo>
                    <a:pt x="4203" y="7695"/>
                    <a:pt x="5179" y="8112"/>
                    <a:pt x="6251" y="8112"/>
                  </a:cubicBezTo>
                  <a:cubicBezTo>
                    <a:pt x="6489" y="8112"/>
                    <a:pt x="6739" y="8100"/>
                    <a:pt x="6977" y="8040"/>
                  </a:cubicBezTo>
                  <a:cubicBezTo>
                    <a:pt x="7025" y="8028"/>
                    <a:pt x="7072" y="7993"/>
                    <a:pt x="7096" y="7945"/>
                  </a:cubicBezTo>
                  <a:cubicBezTo>
                    <a:pt x="7108" y="7909"/>
                    <a:pt x="7108" y="7850"/>
                    <a:pt x="7084" y="7802"/>
                  </a:cubicBezTo>
                  <a:cubicBezTo>
                    <a:pt x="7084" y="7802"/>
                    <a:pt x="6787" y="7314"/>
                    <a:pt x="6822" y="6790"/>
                  </a:cubicBezTo>
                  <a:cubicBezTo>
                    <a:pt x="6870" y="6778"/>
                    <a:pt x="6906" y="6754"/>
                    <a:pt x="6941" y="6743"/>
                  </a:cubicBezTo>
                  <a:cubicBezTo>
                    <a:pt x="7442" y="6516"/>
                    <a:pt x="8120" y="6159"/>
                    <a:pt x="8632" y="5707"/>
                  </a:cubicBezTo>
                  <a:cubicBezTo>
                    <a:pt x="10073" y="6183"/>
                    <a:pt x="10751" y="7433"/>
                    <a:pt x="10775" y="7445"/>
                  </a:cubicBezTo>
                  <a:cubicBezTo>
                    <a:pt x="10799" y="7505"/>
                    <a:pt x="10859" y="7528"/>
                    <a:pt x="10918" y="7528"/>
                  </a:cubicBezTo>
                  <a:cubicBezTo>
                    <a:pt x="10930" y="7528"/>
                    <a:pt x="10954" y="7528"/>
                    <a:pt x="10978" y="7516"/>
                  </a:cubicBezTo>
                  <a:cubicBezTo>
                    <a:pt x="11049" y="7493"/>
                    <a:pt x="11097" y="7409"/>
                    <a:pt x="11085" y="7338"/>
                  </a:cubicBezTo>
                  <a:lnTo>
                    <a:pt x="10597" y="4754"/>
                  </a:lnTo>
                  <a:cubicBezTo>
                    <a:pt x="10561" y="4516"/>
                    <a:pt x="10561" y="4278"/>
                    <a:pt x="10597" y="4040"/>
                  </a:cubicBezTo>
                  <a:lnTo>
                    <a:pt x="11061" y="1444"/>
                  </a:lnTo>
                  <a:cubicBezTo>
                    <a:pt x="11073" y="1373"/>
                    <a:pt x="11025" y="1301"/>
                    <a:pt x="10954" y="1266"/>
                  </a:cubicBezTo>
                  <a:cubicBezTo>
                    <a:pt x="10936" y="1260"/>
                    <a:pt x="10917" y="1257"/>
                    <a:pt x="10897" y="1257"/>
                  </a:cubicBezTo>
                  <a:cubicBezTo>
                    <a:pt x="10839" y="1257"/>
                    <a:pt x="10781" y="1284"/>
                    <a:pt x="10763" y="1337"/>
                  </a:cubicBezTo>
                  <a:cubicBezTo>
                    <a:pt x="10763" y="1361"/>
                    <a:pt x="10073" y="2611"/>
                    <a:pt x="8632" y="3087"/>
                  </a:cubicBezTo>
                  <a:cubicBezTo>
                    <a:pt x="8525" y="2980"/>
                    <a:pt x="8406" y="2885"/>
                    <a:pt x="8287" y="2802"/>
                  </a:cubicBezTo>
                  <a:cubicBezTo>
                    <a:pt x="8120" y="2563"/>
                    <a:pt x="7644" y="1956"/>
                    <a:pt x="6834" y="1325"/>
                  </a:cubicBezTo>
                  <a:cubicBezTo>
                    <a:pt x="6001" y="682"/>
                    <a:pt x="5060" y="242"/>
                    <a:pt x="4060" y="4"/>
                  </a:cubicBezTo>
                  <a:cubicBezTo>
                    <a:pt x="4050" y="2"/>
                    <a:pt x="4040" y="1"/>
                    <a:pt x="4030"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79" name="Google Shape;6379;p662"/>
            <p:cNvSpPr/>
            <p:nvPr/>
          </p:nvSpPr>
          <p:spPr>
            <a:xfrm>
              <a:off x="4270285" y="2538098"/>
              <a:ext cx="17184" cy="19872"/>
            </a:xfrm>
            <a:custGeom>
              <a:avLst/>
              <a:gdLst/>
              <a:ahLst/>
              <a:cxnLst/>
              <a:rect l="l" t="t" r="r" b="b"/>
              <a:pathLst>
                <a:path w="537" h="621" extrusionOk="0">
                  <a:moveTo>
                    <a:pt x="184" y="1"/>
                  </a:moveTo>
                  <a:cubicBezTo>
                    <a:pt x="155" y="1"/>
                    <a:pt x="125" y="9"/>
                    <a:pt x="96" y="25"/>
                  </a:cubicBezTo>
                  <a:cubicBezTo>
                    <a:pt x="25" y="61"/>
                    <a:pt x="1" y="168"/>
                    <a:pt x="36" y="239"/>
                  </a:cubicBezTo>
                  <a:cubicBezTo>
                    <a:pt x="96" y="334"/>
                    <a:pt x="144" y="418"/>
                    <a:pt x="191" y="525"/>
                  </a:cubicBezTo>
                  <a:cubicBezTo>
                    <a:pt x="215" y="584"/>
                    <a:pt x="275" y="620"/>
                    <a:pt x="334" y="620"/>
                  </a:cubicBezTo>
                  <a:cubicBezTo>
                    <a:pt x="370" y="620"/>
                    <a:pt x="382" y="620"/>
                    <a:pt x="417" y="596"/>
                  </a:cubicBezTo>
                  <a:cubicBezTo>
                    <a:pt x="489" y="561"/>
                    <a:pt x="536" y="454"/>
                    <a:pt x="489" y="382"/>
                  </a:cubicBezTo>
                  <a:cubicBezTo>
                    <a:pt x="441" y="275"/>
                    <a:pt x="382" y="168"/>
                    <a:pt x="322" y="84"/>
                  </a:cubicBezTo>
                  <a:cubicBezTo>
                    <a:pt x="291" y="30"/>
                    <a:pt x="239" y="1"/>
                    <a:pt x="184"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80" name="Google Shape;6380;p662"/>
            <p:cNvSpPr/>
            <p:nvPr/>
          </p:nvSpPr>
          <p:spPr>
            <a:xfrm>
              <a:off x="4183437" y="2557170"/>
              <a:ext cx="32416" cy="38144"/>
            </a:xfrm>
            <a:custGeom>
              <a:avLst/>
              <a:gdLst/>
              <a:ahLst/>
              <a:cxnLst/>
              <a:rect l="l" t="t" r="r" b="b"/>
              <a:pathLst>
                <a:path w="1013" h="1192" extrusionOk="0">
                  <a:moveTo>
                    <a:pt x="500" y="334"/>
                  </a:moveTo>
                  <a:cubicBezTo>
                    <a:pt x="607" y="334"/>
                    <a:pt x="691" y="417"/>
                    <a:pt x="691" y="512"/>
                  </a:cubicBezTo>
                  <a:lnTo>
                    <a:pt x="691" y="691"/>
                  </a:lnTo>
                  <a:cubicBezTo>
                    <a:pt x="691" y="798"/>
                    <a:pt x="595" y="870"/>
                    <a:pt x="500" y="870"/>
                  </a:cubicBezTo>
                  <a:cubicBezTo>
                    <a:pt x="405" y="870"/>
                    <a:pt x="322" y="774"/>
                    <a:pt x="322" y="691"/>
                  </a:cubicBezTo>
                  <a:lnTo>
                    <a:pt x="322" y="512"/>
                  </a:lnTo>
                  <a:cubicBezTo>
                    <a:pt x="322" y="405"/>
                    <a:pt x="417" y="334"/>
                    <a:pt x="500" y="334"/>
                  </a:cubicBezTo>
                  <a:close/>
                  <a:moveTo>
                    <a:pt x="512" y="0"/>
                  </a:moveTo>
                  <a:cubicBezTo>
                    <a:pt x="226" y="0"/>
                    <a:pt x="0" y="227"/>
                    <a:pt x="0" y="512"/>
                  </a:cubicBezTo>
                  <a:lnTo>
                    <a:pt x="0" y="691"/>
                  </a:lnTo>
                  <a:cubicBezTo>
                    <a:pt x="0" y="965"/>
                    <a:pt x="226" y="1191"/>
                    <a:pt x="512" y="1191"/>
                  </a:cubicBezTo>
                  <a:cubicBezTo>
                    <a:pt x="786" y="1191"/>
                    <a:pt x="1012" y="965"/>
                    <a:pt x="1012" y="691"/>
                  </a:cubicBezTo>
                  <a:lnTo>
                    <a:pt x="1012" y="512"/>
                  </a:lnTo>
                  <a:cubicBezTo>
                    <a:pt x="1012" y="239"/>
                    <a:pt x="786" y="0"/>
                    <a:pt x="512"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81" name="Google Shape;6381;p662"/>
            <p:cNvSpPr/>
            <p:nvPr/>
          </p:nvSpPr>
          <p:spPr>
            <a:xfrm>
              <a:off x="4309901" y="2589490"/>
              <a:ext cx="82720" cy="60672"/>
            </a:xfrm>
            <a:custGeom>
              <a:avLst/>
              <a:gdLst/>
              <a:ahLst/>
              <a:cxnLst/>
              <a:rect l="l" t="t" r="r" b="b"/>
              <a:pathLst>
                <a:path w="2585" h="1896" extrusionOk="0">
                  <a:moveTo>
                    <a:pt x="1005" y="1"/>
                  </a:moveTo>
                  <a:cubicBezTo>
                    <a:pt x="911" y="1"/>
                    <a:pt x="851" y="2"/>
                    <a:pt x="846" y="2"/>
                  </a:cubicBezTo>
                  <a:cubicBezTo>
                    <a:pt x="751" y="2"/>
                    <a:pt x="680" y="86"/>
                    <a:pt x="680" y="169"/>
                  </a:cubicBezTo>
                  <a:cubicBezTo>
                    <a:pt x="680" y="264"/>
                    <a:pt x="751" y="336"/>
                    <a:pt x="846" y="336"/>
                  </a:cubicBezTo>
                  <a:cubicBezTo>
                    <a:pt x="899" y="335"/>
                    <a:pt x="953" y="334"/>
                    <a:pt x="1006" y="334"/>
                  </a:cubicBezTo>
                  <a:cubicBezTo>
                    <a:pt x="1570" y="334"/>
                    <a:pt x="2108" y="391"/>
                    <a:pt x="2227" y="467"/>
                  </a:cubicBezTo>
                  <a:cubicBezTo>
                    <a:pt x="2204" y="514"/>
                    <a:pt x="2180" y="633"/>
                    <a:pt x="2120" y="764"/>
                  </a:cubicBezTo>
                  <a:lnTo>
                    <a:pt x="1465" y="657"/>
                  </a:lnTo>
                  <a:cubicBezTo>
                    <a:pt x="1457" y="656"/>
                    <a:pt x="1449" y="656"/>
                    <a:pt x="1441" y="656"/>
                  </a:cubicBezTo>
                  <a:cubicBezTo>
                    <a:pt x="1357" y="656"/>
                    <a:pt x="1287" y="713"/>
                    <a:pt x="1287" y="800"/>
                  </a:cubicBezTo>
                  <a:cubicBezTo>
                    <a:pt x="1275" y="883"/>
                    <a:pt x="1334" y="979"/>
                    <a:pt x="1418" y="979"/>
                  </a:cubicBezTo>
                  <a:lnTo>
                    <a:pt x="1954" y="1062"/>
                  </a:lnTo>
                  <a:cubicBezTo>
                    <a:pt x="1763" y="1372"/>
                    <a:pt x="1584" y="1550"/>
                    <a:pt x="1489" y="1574"/>
                  </a:cubicBezTo>
                  <a:cubicBezTo>
                    <a:pt x="1476" y="1578"/>
                    <a:pt x="1462" y="1580"/>
                    <a:pt x="1445" y="1580"/>
                  </a:cubicBezTo>
                  <a:cubicBezTo>
                    <a:pt x="1220" y="1580"/>
                    <a:pt x="687" y="1209"/>
                    <a:pt x="299" y="776"/>
                  </a:cubicBezTo>
                  <a:cubicBezTo>
                    <a:pt x="267" y="739"/>
                    <a:pt x="227" y="721"/>
                    <a:pt x="186" y="721"/>
                  </a:cubicBezTo>
                  <a:cubicBezTo>
                    <a:pt x="149" y="721"/>
                    <a:pt x="113" y="736"/>
                    <a:pt x="84" y="764"/>
                  </a:cubicBezTo>
                  <a:cubicBezTo>
                    <a:pt x="25" y="824"/>
                    <a:pt x="1" y="931"/>
                    <a:pt x="60" y="991"/>
                  </a:cubicBezTo>
                  <a:cubicBezTo>
                    <a:pt x="275" y="1205"/>
                    <a:pt x="537" y="1455"/>
                    <a:pt x="775" y="1634"/>
                  </a:cubicBezTo>
                  <a:cubicBezTo>
                    <a:pt x="1049" y="1800"/>
                    <a:pt x="1275" y="1896"/>
                    <a:pt x="1454" y="1896"/>
                  </a:cubicBezTo>
                  <a:cubicBezTo>
                    <a:pt x="1489" y="1896"/>
                    <a:pt x="1549" y="1896"/>
                    <a:pt x="1596" y="1884"/>
                  </a:cubicBezTo>
                  <a:cubicBezTo>
                    <a:pt x="1751" y="1836"/>
                    <a:pt x="1930" y="1669"/>
                    <a:pt x="2108" y="1407"/>
                  </a:cubicBezTo>
                  <a:cubicBezTo>
                    <a:pt x="2251" y="1193"/>
                    <a:pt x="2382" y="943"/>
                    <a:pt x="2477" y="741"/>
                  </a:cubicBezTo>
                  <a:cubicBezTo>
                    <a:pt x="2573" y="526"/>
                    <a:pt x="2585" y="395"/>
                    <a:pt x="2537" y="300"/>
                  </a:cubicBezTo>
                  <a:cubicBezTo>
                    <a:pt x="2454" y="145"/>
                    <a:pt x="2180" y="50"/>
                    <a:pt x="1584" y="26"/>
                  </a:cubicBezTo>
                  <a:cubicBezTo>
                    <a:pt x="1363" y="5"/>
                    <a:pt x="1146" y="1"/>
                    <a:pt x="1005"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6382" name="Google Shape;6382;p662"/>
          <p:cNvSpPr txBox="1"/>
          <p:nvPr/>
        </p:nvSpPr>
        <p:spPr>
          <a:xfrm>
            <a:off x="3041041" y="5916087"/>
            <a:ext cx="2597700" cy="36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Componentes ambientales </a:t>
            </a:r>
            <a:endParaRPr sz="1000">
              <a:solidFill>
                <a:srgbClr val="595959"/>
              </a:solidFill>
            </a:endParaRPr>
          </a:p>
        </p:txBody>
      </p:sp>
      <p:sp>
        <p:nvSpPr>
          <p:cNvPr id="6383" name="Google Shape;6383;p662"/>
          <p:cNvSpPr/>
          <p:nvPr/>
        </p:nvSpPr>
        <p:spPr>
          <a:xfrm>
            <a:off x="3945656" y="5098272"/>
            <a:ext cx="354300" cy="327300"/>
          </a:xfrm>
          <a:prstGeom prst="down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84" name="Google Shape;6384;p662"/>
          <p:cNvSpPr/>
          <p:nvPr/>
        </p:nvSpPr>
        <p:spPr>
          <a:xfrm>
            <a:off x="5480110" y="3170200"/>
            <a:ext cx="586800" cy="3253500"/>
          </a:xfrm>
          <a:prstGeom prst="rightBrace">
            <a:avLst>
              <a:gd name="adj1" fmla="val 50000"/>
              <a:gd name="adj2" fmla="val 50000"/>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85" name="Google Shape;6385;p662"/>
          <p:cNvSpPr txBox="1"/>
          <p:nvPr/>
        </p:nvSpPr>
        <p:spPr>
          <a:xfrm>
            <a:off x="6457073" y="5911841"/>
            <a:ext cx="1872300" cy="36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PE" sz="1000">
                <a:solidFill>
                  <a:srgbClr val="595959"/>
                </a:solidFill>
              </a:rPr>
              <a:t>Análisis competencial </a:t>
            </a:r>
            <a:endParaRPr sz="1000">
              <a:solidFill>
                <a:srgbClr val="595959"/>
              </a:solidFill>
            </a:endParaRPr>
          </a:p>
        </p:txBody>
      </p:sp>
      <p:sp>
        <p:nvSpPr>
          <p:cNvPr id="6386" name="Google Shape;6386;p662"/>
          <p:cNvSpPr/>
          <p:nvPr/>
        </p:nvSpPr>
        <p:spPr>
          <a:xfrm>
            <a:off x="7186458" y="4353238"/>
            <a:ext cx="413400" cy="449100"/>
          </a:xfrm>
          <a:prstGeom prst="down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91"/>
        <p:cNvGrpSpPr/>
        <p:nvPr/>
      </p:nvGrpSpPr>
      <p:grpSpPr>
        <a:xfrm>
          <a:off x="0" y="0"/>
          <a:ext cx="0" cy="0"/>
          <a:chOff x="0" y="0"/>
          <a:chExt cx="0" cy="0"/>
        </a:xfrm>
      </p:grpSpPr>
      <p:sp>
        <p:nvSpPr>
          <p:cNvPr id="6392" name="Google Shape;6392;p663"/>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Enfoque territorial en fiscalización ambiental</a:t>
            </a:r>
            <a:endParaRPr sz="2700">
              <a:solidFill>
                <a:srgbClr val="144AA7"/>
              </a:solidFill>
            </a:endParaRPr>
          </a:p>
        </p:txBody>
      </p:sp>
      <p:sp>
        <p:nvSpPr>
          <p:cNvPr id="6393" name="Google Shape;6393;p663"/>
          <p:cNvSpPr/>
          <p:nvPr/>
        </p:nvSpPr>
        <p:spPr>
          <a:xfrm>
            <a:off x="1004500" y="1563600"/>
            <a:ext cx="10314000" cy="6318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500" b="1">
                <a:solidFill>
                  <a:srgbClr val="FFFFFF"/>
                </a:solidFill>
              </a:rPr>
              <a:t>Ejemplo de aplicación del enfoque territorial en la fiscalización ambiental </a:t>
            </a:r>
            <a:endParaRPr sz="1500" b="1">
              <a:solidFill>
                <a:srgbClr val="FFFFFF"/>
              </a:solidFill>
            </a:endParaRPr>
          </a:p>
        </p:txBody>
      </p:sp>
      <p:sp>
        <p:nvSpPr>
          <p:cNvPr id="6394" name="Google Shape;6394;p663"/>
          <p:cNvSpPr/>
          <p:nvPr/>
        </p:nvSpPr>
        <p:spPr>
          <a:xfrm>
            <a:off x="1166025" y="2438000"/>
            <a:ext cx="5556300" cy="3590700"/>
          </a:xfrm>
          <a:prstGeom prst="rect">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2000"/>
              <a:t>“Afectación que se estaría generando debido a las actividades de minería ilegal que se vienen desarrollando en el Parque Nacional del Manu y su zona de amortiguamiento”.</a:t>
            </a:r>
            <a:endParaRPr sz="2000"/>
          </a:p>
        </p:txBody>
      </p:sp>
      <p:sp>
        <p:nvSpPr>
          <p:cNvPr id="6395" name="Google Shape;6395;p663"/>
          <p:cNvSpPr/>
          <p:nvPr/>
        </p:nvSpPr>
        <p:spPr>
          <a:xfrm>
            <a:off x="7162300" y="2433625"/>
            <a:ext cx="1992900" cy="17772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Actividad de minería ilegal</a:t>
            </a:r>
            <a:endParaRPr b="1">
              <a:solidFill>
                <a:srgbClr val="FFFFFF"/>
              </a:solidFill>
            </a:endParaRPr>
          </a:p>
          <a:p>
            <a:pPr marL="0" lvl="0" indent="0" algn="ctr" rtl="0">
              <a:spcBef>
                <a:spcPts val="0"/>
              </a:spcBef>
              <a:spcAft>
                <a:spcPts val="0"/>
              </a:spcAft>
              <a:buNone/>
            </a:pPr>
            <a:endParaRPr b="1">
              <a:solidFill>
                <a:srgbClr val="FFFFFF"/>
              </a:solidFill>
            </a:endParaRPr>
          </a:p>
          <a:p>
            <a:pPr marL="0" lvl="0" indent="0" algn="ctr" rtl="0">
              <a:spcBef>
                <a:spcPts val="0"/>
              </a:spcBef>
              <a:spcAft>
                <a:spcPts val="0"/>
              </a:spcAft>
              <a:buNone/>
            </a:pPr>
            <a:r>
              <a:rPr lang="es-PE" b="1">
                <a:solidFill>
                  <a:srgbClr val="FFFFFF"/>
                </a:solidFill>
              </a:rPr>
              <a:t>Gobierno Regional </a:t>
            </a:r>
            <a:endParaRPr b="1">
              <a:solidFill>
                <a:srgbClr val="FFFFFF"/>
              </a:solidFill>
            </a:endParaRPr>
          </a:p>
        </p:txBody>
      </p:sp>
      <p:sp>
        <p:nvSpPr>
          <p:cNvPr id="6396" name="Google Shape;6396;p663"/>
          <p:cNvSpPr/>
          <p:nvPr/>
        </p:nvSpPr>
        <p:spPr>
          <a:xfrm>
            <a:off x="9540875" y="2433625"/>
            <a:ext cx="1992900" cy="17772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Afectación a Área Natural Protegida</a:t>
            </a:r>
            <a:endParaRPr b="1">
              <a:solidFill>
                <a:srgbClr val="FFFFFF"/>
              </a:solidFill>
            </a:endParaRPr>
          </a:p>
          <a:p>
            <a:pPr marL="0" lvl="0" indent="0" algn="ctr" rtl="0">
              <a:spcBef>
                <a:spcPts val="0"/>
              </a:spcBef>
              <a:spcAft>
                <a:spcPts val="0"/>
              </a:spcAft>
              <a:buNone/>
            </a:pPr>
            <a:endParaRPr b="1">
              <a:solidFill>
                <a:srgbClr val="FFFFFF"/>
              </a:solidFill>
            </a:endParaRPr>
          </a:p>
          <a:p>
            <a:pPr marL="0" lvl="0" indent="0" algn="ctr" rtl="0">
              <a:spcBef>
                <a:spcPts val="0"/>
              </a:spcBef>
              <a:spcAft>
                <a:spcPts val="0"/>
              </a:spcAft>
              <a:buNone/>
            </a:pPr>
            <a:r>
              <a:rPr lang="es-PE" b="1">
                <a:solidFill>
                  <a:srgbClr val="FFFFFF"/>
                </a:solidFill>
              </a:rPr>
              <a:t>Sernanp</a:t>
            </a:r>
            <a:endParaRPr b="1">
              <a:solidFill>
                <a:srgbClr val="FFFFFF"/>
              </a:solidFill>
            </a:endParaRPr>
          </a:p>
        </p:txBody>
      </p:sp>
      <p:sp>
        <p:nvSpPr>
          <p:cNvPr id="6397" name="Google Shape;6397;p663"/>
          <p:cNvSpPr/>
          <p:nvPr/>
        </p:nvSpPr>
        <p:spPr>
          <a:xfrm>
            <a:off x="7162300" y="4300525"/>
            <a:ext cx="1992900" cy="1777200"/>
          </a:xfrm>
          <a:prstGeom prst="ellipse">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Afectación al cuerpo hídrico</a:t>
            </a:r>
            <a:endParaRPr b="1">
              <a:solidFill>
                <a:srgbClr val="FFFFFF"/>
              </a:solidFill>
            </a:endParaRPr>
          </a:p>
          <a:p>
            <a:pPr marL="0" lvl="0" indent="0" algn="ctr" rtl="0">
              <a:spcBef>
                <a:spcPts val="0"/>
              </a:spcBef>
              <a:spcAft>
                <a:spcPts val="0"/>
              </a:spcAft>
              <a:buNone/>
            </a:pPr>
            <a:endParaRPr b="1">
              <a:solidFill>
                <a:srgbClr val="FFFFFF"/>
              </a:solidFill>
            </a:endParaRPr>
          </a:p>
          <a:p>
            <a:pPr marL="0" lvl="0" indent="0" algn="ctr" rtl="0">
              <a:spcBef>
                <a:spcPts val="0"/>
              </a:spcBef>
              <a:spcAft>
                <a:spcPts val="0"/>
              </a:spcAft>
              <a:buNone/>
            </a:pPr>
            <a:r>
              <a:rPr lang="es-PE" b="1">
                <a:solidFill>
                  <a:srgbClr val="FFFFFF"/>
                </a:solidFill>
              </a:rPr>
              <a:t>ANA</a:t>
            </a:r>
            <a:endParaRPr b="1">
              <a:solidFill>
                <a:srgbClr val="FFFFFF"/>
              </a:solidFill>
            </a:endParaRPr>
          </a:p>
        </p:txBody>
      </p:sp>
      <p:sp>
        <p:nvSpPr>
          <p:cNvPr id="6398" name="Google Shape;6398;p663"/>
          <p:cNvSpPr/>
          <p:nvPr/>
        </p:nvSpPr>
        <p:spPr>
          <a:xfrm>
            <a:off x="9540875" y="4300525"/>
            <a:ext cx="1992900" cy="17772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Afectación a la flora y fauna</a:t>
            </a:r>
            <a:endParaRPr b="1">
              <a:solidFill>
                <a:srgbClr val="FFFFFF"/>
              </a:solidFill>
            </a:endParaRPr>
          </a:p>
          <a:p>
            <a:pPr marL="0" lvl="0" indent="0" algn="ctr" rtl="0">
              <a:spcBef>
                <a:spcPts val="0"/>
              </a:spcBef>
              <a:spcAft>
                <a:spcPts val="0"/>
              </a:spcAft>
              <a:buNone/>
            </a:pPr>
            <a:endParaRPr b="1">
              <a:solidFill>
                <a:srgbClr val="FFFFFF"/>
              </a:solidFill>
            </a:endParaRPr>
          </a:p>
          <a:p>
            <a:pPr marL="0" lvl="0" indent="0" algn="ctr" rtl="0">
              <a:spcBef>
                <a:spcPts val="0"/>
              </a:spcBef>
              <a:spcAft>
                <a:spcPts val="0"/>
              </a:spcAft>
              <a:buNone/>
            </a:pPr>
            <a:r>
              <a:rPr lang="es-PE" b="1">
                <a:solidFill>
                  <a:srgbClr val="FFFFFF"/>
                </a:solidFill>
              </a:rPr>
              <a:t>Serfor/Gore</a:t>
            </a:r>
            <a:endParaRPr b="1">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03"/>
        <p:cNvGrpSpPr/>
        <p:nvPr/>
      </p:nvGrpSpPr>
      <p:grpSpPr>
        <a:xfrm>
          <a:off x="0" y="0"/>
          <a:ext cx="0" cy="0"/>
          <a:chOff x="0" y="0"/>
          <a:chExt cx="0" cy="0"/>
        </a:xfrm>
      </p:grpSpPr>
      <p:sp>
        <p:nvSpPr>
          <p:cNvPr id="6404" name="Google Shape;6404;p664"/>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Identificación de problemas ambientales</a:t>
            </a:r>
            <a:endParaRPr sz="2700">
              <a:solidFill>
                <a:srgbClr val="144AA7"/>
              </a:solidFill>
            </a:endParaRPr>
          </a:p>
        </p:txBody>
      </p:sp>
      <p:sp>
        <p:nvSpPr>
          <p:cNvPr id="6405" name="Google Shape;6405;p664"/>
          <p:cNvSpPr/>
          <p:nvPr/>
        </p:nvSpPr>
        <p:spPr>
          <a:xfrm>
            <a:off x="1733090" y="1581754"/>
            <a:ext cx="5403900" cy="2099400"/>
          </a:xfrm>
          <a:prstGeom prst="roundRect">
            <a:avLst>
              <a:gd name="adj" fmla="val 16667"/>
            </a:avLst>
          </a:prstGeom>
          <a:noFill/>
          <a:ln w="19050" cap="flat" cmpd="sng">
            <a:solidFill>
              <a:srgbClr val="FFAB4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a:t>  </a:t>
            </a:r>
            <a:endParaRPr/>
          </a:p>
        </p:txBody>
      </p:sp>
      <p:sp>
        <p:nvSpPr>
          <p:cNvPr id="6406" name="Google Shape;6406;p664"/>
          <p:cNvSpPr/>
          <p:nvPr/>
        </p:nvSpPr>
        <p:spPr>
          <a:xfrm>
            <a:off x="963875" y="1413475"/>
            <a:ext cx="10013400" cy="4390800"/>
          </a:xfrm>
          <a:prstGeom prst="roundRect">
            <a:avLst>
              <a:gd name="adj" fmla="val 16667"/>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6407" name="Google Shape;6407;p664"/>
          <p:cNvGrpSpPr/>
          <p:nvPr/>
        </p:nvGrpSpPr>
        <p:grpSpPr>
          <a:xfrm>
            <a:off x="7892448" y="2211397"/>
            <a:ext cx="2170403" cy="291193"/>
            <a:chOff x="-4762549" y="-393326"/>
            <a:chExt cx="5445065" cy="1200300"/>
          </a:xfrm>
        </p:grpSpPr>
        <p:sp>
          <p:nvSpPr>
            <p:cNvPr id="6408" name="Google Shape;6408;p664"/>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09" name="Google Shape;6409;p664"/>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Ubicación</a:t>
              </a:r>
              <a:endParaRPr sz="1100">
                <a:solidFill>
                  <a:srgbClr val="FFFFFF"/>
                </a:solidFill>
              </a:endParaRPr>
            </a:p>
          </p:txBody>
        </p:sp>
      </p:grpSp>
      <p:grpSp>
        <p:nvGrpSpPr>
          <p:cNvPr id="6410" name="Google Shape;6410;p664"/>
          <p:cNvGrpSpPr/>
          <p:nvPr/>
        </p:nvGrpSpPr>
        <p:grpSpPr>
          <a:xfrm>
            <a:off x="2300839" y="1767195"/>
            <a:ext cx="2170403" cy="320240"/>
            <a:chOff x="-4762549" y="-393326"/>
            <a:chExt cx="5445065" cy="1200300"/>
          </a:xfrm>
        </p:grpSpPr>
        <p:sp>
          <p:nvSpPr>
            <p:cNvPr id="6411" name="Google Shape;6411;p664"/>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12" name="Google Shape;6412;p664"/>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Agente(s) contaminante(s)</a:t>
              </a:r>
              <a:endParaRPr sz="1100">
                <a:solidFill>
                  <a:srgbClr val="FFFFFF"/>
                </a:solidFill>
              </a:endParaRPr>
            </a:p>
          </p:txBody>
        </p:sp>
      </p:grpSp>
      <p:grpSp>
        <p:nvGrpSpPr>
          <p:cNvPr id="6413" name="Google Shape;6413;p664"/>
          <p:cNvGrpSpPr/>
          <p:nvPr/>
        </p:nvGrpSpPr>
        <p:grpSpPr>
          <a:xfrm>
            <a:off x="4756982" y="1767201"/>
            <a:ext cx="2170403" cy="320240"/>
            <a:chOff x="-4762549" y="-393326"/>
            <a:chExt cx="5445065" cy="1200300"/>
          </a:xfrm>
        </p:grpSpPr>
        <p:sp>
          <p:nvSpPr>
            <p:cNvPr id="6414" name="Google Shape;6414;p664"/>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15" name="Google Shape;6415;p664"/>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Actividad económica</a:t>
              </a:r>
              <a:endParaRPr sz="1100">
                <a:solidFill>
                  <a:srgbClr val="FFFFFF"/>
                </a:solidFill>
              </a:endParaRPr>
            </a:p>
          </p:txBody>
        </p:sp>
      </p:grpSp>
      <p:grpSp>
        <p:nvGrpSpPr>
          <p:cNvPr id="6416" name="Google Shape;6416;p664"/>
          <p:cNvGrpSpPr/>
          <p:nvPr/>
        </p:nvGrpSpPr>
        <p:grpSpPr>
          <a:xfrm>
            <a:off x="3445526" y="3995827"/>
            <a:ext cx="2170403" cy="440150"/>
            <a:chOff x="-4762549" y="-393326"/>
            <a:chExt cx="5445065" cy="1200300"/>
          </a:xfrm>
        </p:grpSpPr>
        <p:sp>
          <p:nvSpPr>
            <p:cNvPr id="6417" name="Google Shape;6417;p664"/>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18" name="Google Shape;6418;p664"/>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Componente ambiental afectado</a:t>
              </a:r>
              <a:endParaRPr sz="1100">
                <a:solidFill>
                  <a:srgbClr val="FFFFFF"/>
                </a:solidFill>
              </a:endParaRPr>
            </a:p>
          </p:txBody>
        </p:sp>
      </p:grpSp>
      <p:sp>
        <p:nvSpPr>
          <p:cNvPr id="6419" name="Google Shape;6419;p664"/>
          <p:cNvSpPr/>
          <p:nvPr/>
        </p:nvSpPr>
        <p:spPr>
          <a:xfrm>
            <a:off x="8807580" y="2641973"/>
            <a:ext cx="340200" cy="291000"/>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p>
        </p:txBody>
      </p:sp>
      <p:sp>
        <p:nvSpPr>
          <p:cNvPr id="6420" name="Google Shape;6420;p664"/>
          <p:cNvSpPr/>
          <p:nvPr/>
        </p:nvSpPr>
        <p:spPr>
          <a:xfrm>
            <a:off x="5601083" y="2205781"/>
            <a:ext cx="340200" cy="291000"/>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21" name="Google Shape;6421;p664"/>
          <p:cNvSpPr/>
          <p:nvPr/>
        </p:nvSpPr>
        <p:spPr>
          <a:xfrm>
            <a:off x="3144304" y="2203019"/>
            <a:ext cx="340200" cy="291000"/>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p>
        </p:txBody>
      </p:sp>
      <p:grpSp>
        <p:nvGrpSpPr>
          <p:cNvPr id="6422" name="Google Shape;6422;p664"/>
          <p:cNvGrpSpPr/>
          <p:nvPr/>
        </p:nvGrpSpPr>
        <p:grpSpPr>
          <a:xfrm>
            <a:off x="7391781" y="3072587"/>
            <a:ext cx="3349804" cy="767352"/>
            <a:chOff x="-4762549" y="-393326"/>
            <a:chExt cx="5445065" cy="1200300"/>
          </a:xfrm>
        </p:grpSpPr>
        <p:sp>
          <p:nvSpPr>
            <p:cNvPr id="6423" name="Google Shape;6423;p664"/>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24" name="Google Shape;6424;p664"/>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Ubigeo, centro poblado urbano/ rural, cuenca, río, quebrada, área natural protegida, comunidad nativa o indígena, entre otros</a:t>
              </a:r>
              <a:endParaRPr sz="1100">
                <a:solidFill>
                  <a:srgbClr val="FFFFFF"/>
                </a:solidFill>
              </a:endParaRPr>
            </a:p>
          </p:txBody>
        </p:sp>
      </p:grpSp>
      <p:grpSp>
        <p:nvGrpSpPr>
          <p:cNvPr id="6425" name="Google Shape;6425;p664"/>
          <p:cNvGrpSpPr/>
          <p:nvPr/>
        </p:nvGrpSpPr>
        <p:grpSpPr>
          <a:xfrm>
            <a:off x="2300840" y="2609687"/>
            <a:ext cx="2170403" cy="852813"/>
            <a:chOff x="-4762549" y="-393326"/>
            <a:chExt cx="5445065" cy="1200300"/>
          </a:xfrm>
        </p:grpSpPr>
        <p:sp>
          <p:nvSpPr>
            <p:cNvPr id="6426" name="Google Shape;6426;p664"/>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27" name="Google Shape;6427;p664"/>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Vertimientos líquidos, ruidos, residuos sólidos, gases, humo, entre otros </a:t>
              </a:r>
              <a:endParaRPr sz="1100">
                <a:solidFill>
                  <a:srgbClr val="FFFFFF"/>
                </a:solidFill>
              </a:endParaRPr>
            </a:p>
          </p:txBody>
        </p:sp>
      </p:grpSp>
      <p:grpSp>
        <p:nvGrpSpPr>
          <p:cNvPr id="6428" name="Google Shape;6428;p664"/>
          <p:cNvGrpSpPr/>
          <p:nvPr/>
        </p:nvGrpSpPr>
        <p:grpSpPr>
          <a:xfrm>
            <a:off x="4756982" y="2615210"/>
            <a:ext cx="2170403" cy="852813"/>
            <a:chOff x="-4762549" y="-393326"/>
            <a:chExt cx="5445065" cy="1200300"/>
          </a:xfrm>
        </p:grpSpPr>
        <p:sp>
          <p:nvSpPr>
            <p:cNvPr id="6429" name="Google Shape;6429;p664"/>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30" name="Google Shape;6430;p664"/>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Saneamiento, agricultura y ganaderia, pesca y acuicultura, industria, entre otros</a:t>
              </a:r>
              <a:endParaRPr sz="1100">
                <a:solidFill>
                  <a:srgbClr val="FFFFFF"/>
                </a:solidFill>
              </a:endParaRPr>
            </a:p>
          </p:txBody>
        </p:sp>
      </p:grpSp>
      <p:grpSp>
        <p:nvGrpSpPr>
          <p:cNvPr id="6431" name="Google Shape;6431;p664"/>
          <p:cNvGrpSpPr/>
          <p:nvPr/>
        </p:nvGrpSpPr>
        <p:grpSpPr>
          <a:xfrm>
            <a:off x="3009294" y="4882775"/>
            <a:ext cx="3043247" cy="568462"/>
            <a:chOff x="-4762549" y="-393326"/>
            <a:chExt cx="5445065" cy="1200300"/>
          </a:xfrm>
        </p:grpSpPr>
        <p:sp>
          <p:nvSpPr>
            <p:cNvPr id="6432" name="Google Shape;6432;p664"/>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33" name="Google Shape;6433;p664"/>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Agua, aire, suelo, campo electromagnético, biota, sedimento, entre otros</a:t>
              </a:r>
              <a:endParaRPr sz="1100">
                <a:solidFill>
                  <a:srgbClr val="FFFFFF"/>
                </a:solidFill>
              </a:endParaRPr>
            </a:p>
          </p:txBody>
        </p:sp>
      </p:grpSp>
      <p:sp>
        <p:nvSpPr>
          <p:cNvPr id="6434" name="Google Shape;6434;p664"/>
          <p:cNvSpPr/>
          <p:nvPr/>
        </p:nvSpPr>
        <p:spPr>
          <a:xfrm>
            <a:off x="4360656" y="4492652"/>
            <a:ext cx="340200" cy="291000"/>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p>
        </p:txBody>
      </p:sp>
      <p:sp>
        <p:nvSpPr>
          <p:cNvPr id="6435" name="Google Shape;6435;p664"/>
          <p:cNvSpPr/>
          <p:nvPr/>
        </p:nvSpPr>
        <p:spPr>
          <a:xfrm>
            <a:off x="1786752" y="3839962"/>
            <a:ext cx="5488200" cy="1827300"/>
          </a:xfrm>
          <a:prstGeom prst="roundRect">
            <a:avLst>
              <a:gd name="adj" fmla="val 16667"/>
            </a:avLst>
          </a:prstGeom>
          <a:noFill/>
          <a:ln w="19050" cap="flat" cmpd="sng">
            <a:solidFill>
              <a:srgbClr val="FFAB4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36" name="Google Shape;6436;p664"/>
          <p:cNvSpPr/>
          <p:nvPr/>
        </p:nvSpPr>
        <p:spPr>
          <a:xfrm>
            <a:off x="1183922" y="2203019"/>
            <a:ext cx="1341300" cy="291000"/>
          </a:xfrm>
          <a:prstGeom prst="roundRect">
            <a:avLst>
              <a:gd name="adj" fmla="val 16667"/>
            </a:avLst>
          </a:prstGeom>
          <a:solidFill>
            <a:srgbClr val="FFAB40"/>
          </a:solidFill>
          <a:ln w="9525"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100">
                <a:solidFill>
                  <a:srgbClr val="FFFFFF"/>
                </a:solidFill>
              </a:rPr>
              <a:t>Causas</a:t>
            </a:r>
            <a:endParaRPr sz="1100">
              <a:solidFill>
                <a:srgbClr val="FFFFFF"/>
              </a:solidFill>
            </a:endParaRPr>
          </a:p>
        </p:txBody>
      </p:sp>
      <p:sp>
        <p:nvSpPr>
          <p:cNvPr id="6437" name="Google Shape;6437;p664"/>
          <p:cNvSpPr/>
          <p:nvPr/>
        </p:nvSpPr>
        <p:spPr>
          <a:xfrm>
            <a:off x="1183922" y="4560108"/>
            <a:ext cx="1341300" cy="291000"/>
          </a:xfrm>
          <a:prstGeom prst="roundRect">
            <a:avLst>
              <a:gd name="adj" fmla="val 16667"/>
            </a:avLst>
          </a:prstGeom>
          <a:solidFill>
            <a:srgbClr val="FFAB40"/>
          </a:solidFill>
          <a:ln w="9525" cap="flat" cmpd="sng">
            <a:solidFill>
              <a:srgbClr val="FFAB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100">
                <a:solidFill>
                  <a:srgbClr val="FFFFFF"/>
                </a:solidFill>
              </a:rPr>
              <a:t>Efectos</a:t>
            </a:r>
            <a:endParaRPr sz="1100">
              <a:solidFill>
                <a:srgbClr val="FFFFFF"/>
              </a:solidFill>
            </a:endParaRPr>
          </a:p>
        </p:txBody>
      </p:sp>
      <p:sp>
        <p:nvSpPr>
          <p:cNvPr id="6438" name="Google Shape;6438;p664"/>
          <p:cNvSpPr/>
          <p:nvPr/>
        </p:nvSpPr>
        <p:spPr>
          <a:xfrm>
            <a:off x="8046642" y="4033688"/>
            <a:ext cx="2212800" cy="568200"/>
          </a:xfrm>
          <a:prstGeom prst="roundRect">
            <a:avLst>
              <a:gd name="adj" fmla="val 16667"/>
            </a:avLst>
          </a:prstGeom>
          <a:solidFill>
            <a:srgbClr val="08C8E0"/>
          </a:solidFill>
          <a:ln w="9525" cap="flat" cmpd="sng">
            <a:solidFill>
              <a:srgbClr val="15C1E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100">
                <a:solidFill>
                  <a:srgbClr val="FFFFFF"/>
                </a:solidFill>
              </a:rPr>
              <a:t>Geolocalización: Herramienta tecnológica</a:t>
            </a:r>
            <a:endParaRPr sz="1100">
              <a:solidFill>
                <a:srgbClr val="FFFFFF"/>
              </a:solidFill>
            </a:endParaRPr>
          </a:p>
        </p:txBody>
      </p:sp>
      <p:sp>
        <p:nvSpPr>
          <p:cNvPr id="6439" name="Google Shape;6439;p664"/>
          <p:cNvSpPr/>
          <p:nvPr/>
        </p:nvSpPr>
        <p:spPr>
          <a:xfrm>
            <a:off x="1686675" y="5965750"/>
            <a:ext cx="9054900" cy="673200"/>
          </a:xfrm>
          <a:prstGeom prst="roundRect">
            <a:avLst>
              <a:gd name="adj" fmla="val 16667"/>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700"/>
              <a:t>OJO: Para definir el </a:t>
            </a:r>
            <a:r>
              <a:rPr lang="es-PE" sz="1700" b="1">
                <a:solidFill>
                  <a:schemeClr val="accent4"/>
                </a:solidFill>
              </a:rPr>
              <a:t>riesgo ambiental</a:t>
            </a:r>
            <a:r>
              <a:rPr lang="es-PE" sz="1700"/>
              <a:t>, partimos de los mismos elementos que un problema ambiental, pero atendiendo los mismos como </a:t>
            </a:r>
            <a:r>
              <a:rPr lang="es-PE" sz="1700" b="1">
                <a:solidFill>
                  <a:schemeClr val="accent4"/>
                </a:solidFill>
              </a:rPr>
              <a:t>una probabilidad de ocurrencia</a:t>
            </a:r>
            <a:r>
              <a:rPr lang="es-PE" sz="1700"/>
              <a:t>.</a:t>
            </a:r>
            <a:endParaRPr sz="17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44"/>
        <p:cNvGrpSpPr/>
        <p:nvPr/>
      </p:nvGrpSpPr>
      <p:grpSpPr>
        <a:xfrm>
          <a:off x="0" y="0"/>
          <a:ext cx="0" cy="0"/>
          <a:chOff x="0" y="0"/>
          <a:chExt cx="0" cy="0"/>
        </a:xfrm>
      </p:grpSpPr>
      <p:sp>
        <p:nvSpPr>
          <p:cNvPr id="6445" name="Google Shape;6445;p665"/>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¿Cómo redactar el problema y riesgo ambiental?</a:t>
            </a:r>
            <a:endParaRPr sz="2700">
              <a:solidFill>
                <a:srgbClr val="144AA7"/>
              </a:solidFill>
            </a:endParaRPr>
          </a:p>
        </p:txBody>
      </p:sp>
      <p:sp>
        <p:nvSpPr>
          <p:cNvPr id="6446" name="Google Shape;6446;p665"/>
          <p:cNvSpPr/>
          <p:nvPr/>
        </p:nvSpPr>
        <p:spPr>
          <a:xfrm>
            <a:off x="1435325" y="1800675"/>
            <a:ext cx="3815100" cy="592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800" b="1">
                <a:solidFill>
                  <a:srgbClr val="FFFFFF"/>
                </a:solidFill>
              </a:rPr>
              <a:t>Redacción de problema ambiental</a:t>
            </a:r>
            <a:endParaRPr sz="1800" b="1">
              <a:solidFill>
                <a:srgbClr val="FFFFFF"/>
              </a:solidFill>
            </a:endParaRPr>
          </a:p>
        </p:txBody>
      </p:sp>
      <p:sp>
        <p:nvSpPr>
          <p:cNvPr id="6447" name="Google Shape;6447;p665"/>
          <p:cNvSpPr/>
          <p:nvPr/>
        </p:nvSpPr>
        <p:spPr>
          <a:xfrm>
            <a:off x="6659400" y="1800675"/>
            <a:ext cx="3815100" cy="5925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800" b="1">
                <a:solidFill>
                  <a:srgbClr val="FFFFFF"/>
                </a:solidFill>
              </a:rPr>
              <a:t>Redacción de riesgo ambiental</a:t>
            </a:r>
            <a:endParaRPr sz="1800" b="1">
              <a:solidFill>
                <a:srgbClr val="FFFFFF"/>
              </a:solidFill>
            </a:endParaRPr>
          </a:p>
        </p:txBody>
      </p:sp>
      <p:sp>
        <p:nvSpPr>
          <p:cNvPr id="6448" name="Google Shape;6448;p665"/>
          <p:cNvSpPr/>
          <p:nvPr/>
        </p:nvSpPr>
        <p:spPr>
          <a:xfrm>
            <a:off x="1390475" y="2841975"/>
            <a:ext cx="3904800" cy="2971200"/>
          </a:xfrm>
          <a:prstGeom prst="roundRect">
            <a:avLst>
              <a:gd name="adj" fmla="val 16667"/>
            </a:avLst>
          </a:pr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800"/>
              <a:t>Afectación por vertimientos de aguas residuales </a:t>
            </a:r>
            <a:r>
              <a:rPr lang="es-PE" sz="1800" b="1"/>
              <a:t>(agente contaminante) </a:t>
            </a:r>
            <a:r>
              <a:rPr lang="es-PE" sz="1800"/>
              <a:t>en el agua superficial </a:t>
            </a:r>
            <a:r>
              <a:rPr lang="es-PE" sz="1800" b="1"/>
              <a:t>(subcomponente ambiental) </a:t>
            </a:r>
            <a:r>
              <a:rPr lang="es-PE" sz="1800"/>
              <a:t>del lago Puruchuco </a:t>
            </a:r>
            <a:r>
              <a:rPr lang="es-PE" sz="1800" b="1"/>
              <a:t>(componente ambiental)</a:t>
            </a:r>
            <a:r>
              <a:rPr lang="es-PE" sz="1800"/>
              <a:t>, por las actividades mineras informales </a:t>
            </a:r>
            <a:r>
              <a:rPr lang="es-PE" sz="1800" b="1"/>
              <a:t>(actividad)</a:t>
            </a:r>
            <a:r>
              <a:rPr lang="es-PE" sz="1800"/>
              <a:t> realizadas en el distrito Verde, provincia de Corinto </a:t>
            </a:r>
            <a:r>
              <a:rPr lang="es-PE" sz="1800" b="1"/>
              <a:t>(ubicación)</a:t>
            </a:r>
            <a:r>
              <a:rPr lang="es-PE" sz="1800"/>
              <a:t>.</a:t>
            </a:r>
            <a:endParaRPr sz="1800"/>
          </a:p>
        </p:txBody>
      </p:sp>
      <p:sp>
        <p:nvSpPr>
          <p:cNvPr id="6449" name="Google Shape;6449;p665"/>
          <p:cNvSpPr/>
          <p:nvPr/>
        </p:nvSpPr>
        <p:spPr>
          <a:xfrm>
            <a:off x="6614550" y="2841975"/>
            <a:ext cx="3904800" cy="2971200"/>
          </a:xfrm>
          <a:prstGeom prst="roundRect">
            <a:avLst>
              <a:gd name="adj" fmla="val 16667"/>
            </a:avLst>
          </a:pr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800"/>
              <a:t>Posible afectación por la inadecuada disposición de residuos de </a:t>
            </a:r>
            <a:r>
              <a:rPr lang="es-PE" sz="1800" b="1"/>
              <a:t>(agente contaminante)</a:t>
            </a:r>
            <a:r>
              <a:rPr lang="es-PE" sz="1800"/>
              <a:t> en el suelo </a:t>
            </a:r>
            <a:r>
              <a:rPr lang="es-PE" sz="1800" b="1"/>
              <a:t>(componente ambiental) </a:t>
            </a:r>
            <a:r>
              <a:rPr lang="es-PE" sz="1800"/>
              <a:t>por el funcionamiento del Mercado Mayorista “San Juan” </a:t>
            </a:r>
            <a:r>
              <a:rPr lang="es-PE" sz="1800" b="1"/>
              <a:t>(actividad)</a:t>
            </a:r>
            <a:r>
              <a:rPr lang="es-PE" sz="1800"/>
              <a:t> en el distrito de Verde, provincia de Corinto </a:t>
            </a:r>
            <a:r>
              <a:rPr lang="es-PE" sz="1800" b="1"/>
              <a:t>(ubicación).</a:t>
            </a:r>
            <a:endParaRPr sz="18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54"/>
        <p:cNvGrpSpPr/>
        <p:nvPr/>
      </p:nvGrpSpPr>
      <p:grpSpPr>
        <a:xfrm>
          <a:off x="0" y="0"/>
          <a:ext cx="0" cy="0"/>
          <a:chOff x="0" y="0"/>
          <a:chExt cx="0" cy="0"/>
        </a:xfrm>
      </p:grpSpPr>
      <p:sp>
        <p:nvSpPr>
          <p:cNvPr id="6455" name="Google Shape;6455;p666"/>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Registro de problema ambiental según información de la EFA</a:t>
            </a:r>
            <a:endParaRPr sz="2700">
              <a:solidFill>
                <a:srgbClr val="144AA7"/>
              </a:solidFill>
            </a:endParaRPr>
          </a:p>
        </p:txBody>
      </p:sp>
      <p:grpSp>
        <p:nvGrpSpPr>
          <p:cNvPr id="6456" name="Google Shape;6456;p666"/>
          <p:cNvGrpSpPr/>
          <p:nvPr/>
        </p:nvGrpSpPr>
        <p:grpSpPr>
          <a:xfrm>
            <a:off x="132722" y="2522147"/>
            <a:ext cx="1273264" cy="3071264"/>
            <a:chOff x="2801317" y="-1"/>
            <a:chExt cx="1302705" cy="2787497"/>
          </a:xfrm>
        </p:grpSpPr>
        <p:sp>
          <p:nvSpPr>
            <p:cNvPr id="6457" name="Google Shape;6457;p666"/>
            <p:cNvSpPr/>
            <p:nvPr/>
          </p:nvSpPr>
          <p:spPr>
            <a:xfrm rot="-5400000">
              <a:off x="2058921" y="742395"/>
              <a:ext cx="2787497" cy="1302705"/>
            </a:xfrm>
            <a:prstGeom prst="flowChartManualOperation">
              <a:avLst/>
            </a:prstGeom>
            <a:solidFill>
              <a:srgbClr val="15C1E1"/>
            </a:solidFill>
            <a:ln w="25400" cap="flat"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100" b="0" i="0" u="none" strike="noStrike" cap="none">
                <a:solidFill>
                  <a:srgbClr val="FFFFFF"/>
                </a:solidFill>
                <a:latin typeface="Arial"/>
                <a:ea typeface="Arial"/>
                <a:cs typeface="Arial"/>
                <a:sym typeface="Arial"/>
              </a:endParaRPr>
            </a:p>
          </p:txBody>
        </p:sp>
        <p:sp>
          <p:nvSpPr>
            <p:cNvPr id="6458" name="Google Shape;6458;p666"/>
            <p:cNvSpPr txBox="1"/>
            <p:nvPr/>
          </p:nvSpPr>
          <p:spPr>
            <a:xfrm>
              <a:off x="2862868" y="557473"/>
              <a:ext cx="1179600" cy="1672500"/>
            </a:xfrm>
            <a:prstGeom prst="rect">
              <a:avLst/>
            </a:prstGeom>
            <a:solidFill>
              <a:srgbClr val="15C1E1"/>
            </a:solidFill>
            <a:ln>
              <a:noFill/>
            </a:ln>
          </p:spPr>
          <p:txBody>
            <a:bodyPr spcFirstLastPara="1" wrap="square" lIns="71450" tIns="0" rIns="71450" bIns="0" anchor="ctr" anchorCtr="0">
              <a:noAutofit/>
            </a:bodyPr>
            <a:lstStyle/>
            <a:p>
              <a:pPr marL="0" marR="0" lvl="0" indent="0" algn="ctr" rtl="0">
                <a:lnSpc>
                  <a:spcPct val="100000"/>
                </a:lnSpc>
                <a:spcBef>
                  <a:spcPts val="0"/>
                </a:spcBef>
                <a:spcAft>
                  <a:spcPts val="0"/>
                </a:spcAft>
                <a:buNone/>
              </a:pPr>
              <a:r>
                <a:rPr lang="es-PE" sz="2100" b="1">
                  <a:solidFill>
                    <a:srgbClr val="FFFFFF"/>
                  </a:solidFill>
                </a:rPr>
                <a:t>FASE 1:</a:t>
              </a:r>
              <a:endParaRPr sz="2100" b="1">
                <a:solidFill>
                  <a:srgbClr val="FFFFFF"/>
                </a:solidFill>
              </a:endParaRPr>
            </a:p>
            <a:p>
              <a:pPr marL="0" marR="0" lvl="0" indent="0" algn="ctr" rtl="0">
                <a:lnSpc>
                  <a:spcPct val="100000"/>
                </a:lnSpc>
                <a:spcBef>
                  <a:spcPts val="0"/>
                </a:spcBef>
                <a:spcAft>
                  <a:spcPts val="0"/>
                </a:spcAft>
                <a:buNone/>
              </a:pPr>
              <a:endParaRPr sz="500">
                <a:solidFill>
                  <a:srgbClr val="FFFFFF"/>
                </a:solidFill>
              </a:endParaRPr>
            </a:p>
            <a:p>
              <a:pPr marL="0" marR="0" lvl="0" indent="0" algn="ctr" rtl="0">
                <a:lnSpc>
                  <a:spcPct val="100000"/>
                </a:lnSpc>
                <a:spcBef>
                  <a:spcPts val="0"/>
                </a:spcBef>
                <a:spcAft>
                  <a:spcPts val="0"/>
                </a:spcAft>
                <a:buNone/>
              </a:pPr>
              <a:r>
                <a:rPr lang="es-PE" sz="1100">
                  <a:solidFill>
                    <a:srgbClr val="FFFFFF"/>
                  </a:solidFill>
                </a:rPr>
                <a:t>Datos básicos a validar</a:t>
              </a:r>
              <a:endParaRPr sz="1100">
                <a:solidFill>
                  <a:srgbClr val="FFFFFF"/>
                </a:solidFill>
              </a:endParaRPr>
            </a:p>
            <a:p>
              <a:pPr marL="0" marR="0" lvl="0" indent="0" algn="ctr" rtl="0">
                <a:lnSpc>
                  <a:spcPct val="100000"/>
                </a:lnSpc>
                <a:spcBef>
                  <a:spcPts val="0"/>
                </a:spcBef>
                <a:spcAft>
                  <a:spcPts val="0"/>
                </a:spcAft>
                <a:buNone/>
              </a:pPr>
              <a:endParaRPr sz="1050"/>
            </a:p>
          </p:txBody>
        </p:sp>
      </p:grpSp>
      <p:grpSp>
        <p:nvGrpSpPr>
          <p:cNvPr id="6459" name="Google Shape;6459;p666"/>
          <p:cNvGrpSpPr/>
          <p:nvPr/>
        </p:nvGrpSpPr>
        <p:grpSpPr>
          <a:xfrm>
            <a:off x="176563" y="1971362"/>
            <a:ext cx="5938932" cy="443631"/>
            <a:chOff x="-4762549" y="-393326"/>
            <a:chExt cx="5445065" cy="1200300"/>
          </a:xfrm>
        </p:grpSpPr>
        <p:sp>
          <p:nvSpPr>
            <p:cNvPr id="6460" name="Google Shape;6460;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61" name="Google Shape;6461;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a:solidFill>
                    <a:srgbClr val="FFFFFF"/>
                  </a:solidFill>
                </a:rPr>
                <a:t>Dirigido a EFA con información previa </a:t>
              </a:r>
              <a:endParaRPr i="0" u="none" strike="noStrike" cap="none">
                <a:solidFill>
                  <a:srgbClr val="FFFFFF"/>
                </a:solidFill>
              </a:endParaRPr>
            </a:p>
          </p:txBody>
        </p:sp>
      </p:grpSp>
      <p:sp>
        <p:nvSpPr>
          <p:cNvPr id="6462" name="Google Shape;6462;p666"/>
          <p:cNvSpPr/>
          <p:nvPr/>
        </p:nvSpPr>
        <p:spPr>
          <a:xfrm>
            <a:off x="4924200" y="2817699"/>
            <a:ext cx="1251300" cy="2480400"/>
          </a:xfrm>
          <a:prstGeom prst="rect">
            <a:avLst/>
          </a:prstGeom>
          <a:noFill/>
          <a:ln w="25400" cap="flat" cmpd="sng">
            <a:solidFill>
              <a:srgbClr val="FEB538"/>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s-PE" sz="1200">
                <a:solidFill>
                  <a:srgbClr val="000000"/>
                </a:solidFill>
              </a:rPr>
              <a:t>Revisión por parte de la </a:t>
            </a:r>
            <a:r>
              <a:rPr lang="es-PE" sz="1200">
                <a:solidFill>
                  <a:srgbClr val="000000"/>
                </a:solidFill>
                <a:highlight>
                  <a:srgbClr val="FFFFFF"/>
                </a:highlight>
              </a:rPr>
              <a:t>Subdirección de Seguimiento de Entidades de Fiscalización Ambiental</a:t>
            </a:r>
            <a:r>
              <a:rPr lang="es-PE" sz="900">
                <a:solidFill>
                  <a:srgbClr val="000000"/>
                </a:solidFill>
              </a:rPr>
              <a:t> </a:t>
            </a:r>
            <a:r>
              <a:rPr lang="es-PE" sz="1000">
                <a:solidFill>
                  <a:srgbClr val="FFFFFF"/>
                </a:solidFill>
              </a:rPr>
              <a:t> </a:t>
            </a:r>
            <a:endParaRPr sz="1000" i="0" u="none" strike="noStrike" cap="none">
              <a:solidFill>
                <a:srgbClr val="FFFFFF"/>
              </a:solidFill>
            </a:endParaRPr>
          </a:p>
        </p:txBody>
      </p:sp>
      <p:grpSp>
        <p:nvGrpSpPr>
          <p:cNvPr id="6463" name="Google Shape;6463;p666"/>
          <p:cNvGrpSpPr/>
          <p:nvPr/>
        </p:nvGrpSpPr>
        <p:grpSpPr>
          <a:xfrm>
            <a:off x="1825324" y="3246674"/>
            <a:ext cx="2666448" cy="443631"/>
            <a:chOff x="-4762549" y="-393326"/>
            <a:chExt cx="5445065" cy="1200300"/>
          </a:xfrm>
        </p:grpSpPr>
        <p:sp>
          <p:nvSpPr>
            <p:cNvPr id="6464" name="Google Shape;6464;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65" name="Google Shape;6465;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300">
                  <a:solidFill>
                    <a:srgbClr val="FFFFFF"/>
                  </a:solidFill>
                </a:rPr>
                <a:t>Ubicación</a:t>
              </a:r>
              <a:endParaRPr sz="1300" i="0" u="none" strike="noStrike" cap="none">
                <a:solidFill>
                  <a:srgbClr val="FFFFFF"/>
                </a:solidFill>
              </a:endParaRPr>
            </a:p>
          </p:txBody>
        </p:sp>
      </p:grpSp>
      <p:grpSp>
        <p:nvGrpSpPr>
          <p:cNvPr id="6466" name="Google Shape;6466;p666"/>
          <p:cNvGrpSpPr/>
          <p:nvPr/>
        </p:nvGrpSpPr>
        <p:grpSpPr>
          <a:xfrm>
            <a:off x="1825324" y="3835928"/>
            <a:ext cx="2666448" cy="443631"/>
            <a:chOff x="-4762549" y="-393326"/>
            <a:chExt cx="5445065" cy="1200300"/>
          </a:xfrm>
        </p:grpSpPr>
        <p:sp>
          <p:nvSpPr>
            <p:cNvPr id="6467" name="Google Shape;6467;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68" name="Google Shape;6468;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300">
                  <a:solidFill>
                    <a:srgbClr val="FFFFFF"/>
                  </a:solidFill>
                </a:rPr>
                <a:t>Actividad económica </a:t>
              </a:r>
              <a:endParaRPr sz="1300" i="0" u="none" strike="noStrike" cap="none">
                <a:solidFill>
                  <a:srgbClr val="FFFFFF"/>
                </a:solidFill>
              </a:endParaRPr>
            </a:p>
          </p:txBody>
        </p:sp>
      </p:grpSp>
      <p:grpSp>
        <p:nvGrpSpPr>
          <p:cNvPr id="6469" name="Google Shape;6469;p666"/>
          <p:cNvGrpSpPr/>
          <p:nvPr/>
        </p:nvGrpSpPr>
        <p:grpSpPr>
          <a:xfrm>
            <a:off x="1825324" y="4425154"/>
            <a:ext cx="2666448" cy="443631"/>
            <a:chOff x="-4762549" y="-393326"/>
            <a:chExt cx="5445065" cy="1200300"/>
          </a:xfrm>
        </p:grpSpPr>
        <p:sp>
          <p:nvSpPr>
            <p:cNvPr id="6470" name="Google Shape;6470;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71" name="Google Shape;6471;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300">
                  <a:solidFill>
                    <a:srgbClr val="FFFFFF"/>
                  </a:solidFill>
                </a:rPr>
                <a:t>Agente contaminante</a:t>
              </a:r>
              <a:endParaRPr sz="1300" i="0" u="none" strike="noStrike" cap="none">
                <a:solidFill>
                  <a:srgbClr val="FFFFFF"/>
                </a:solidFill>
              </a:endParaRPr>
            </a:p>
          </p:txBody>
        </p:sp>
      </p:grpSp>
      <p:sp>
        <p:nvSpPr>
          <p:cNvPr id="6472" name="Google Shape;6472;p666"/>
          <p:cNvSpPr/>
          <p:nvPr/>
        </p:nvSpPr>
        <p:spPr>
          <a:xfrm>
            <a:off x="1456025" y="3783966"/>
            <a:ext cx="241500" cy="347400"/>
          </a:xfrm>
          <a:prstGeom prst="rightArrow">
            <a:avLst>
              <a:gd name="adj1" fmla="val 50000"/>
              <a:gd name="adj2" fmla="val 50000"/>
            </a:avLst>
          </a:prstGeom>
          <a:solidFill>
            <a:schemeClr val="accent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73" name="Google Shape;6473;p666"/>
          <p:cNvSpPr/>
          <p:nvPr/>
        </p:nvSpPr>
        <p:spPr>
          <a:xfrm>
            <a:off x="4619512" y="3783970"/>
            <a:ext cx="254700" cy="347400"/>
          </a:xfrm>
          <a:prstGeom prst="rightArrow">
            <a:avLst>
              <a:gd name="adj1" fmla="val 50000"/>
              <a:gd name="adj2" fmla="val 50000"/>
            </a:avLst>
          </a:prstGeom>
          <a:solidFill>
            <a:schemeClr val="accent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6474" name="Google Shape;6474;p666"/>
          <p:cNvGrpSpPr/>
          <p:nvPr/>
        </p:nvGrpSpPr>
        <p:grpSpPr>
          <a:xfrm>
            <a:off x="6562522" y="2563770"/>
            <a:ext cx="1316904" cy="3029730"/>
            <a:chOff x="2801317" y="-1"/>
            <a:chExt cx="1302705" cy="2787497"/>
          </a:xfrm>
        </p:grpSpPr>
        <p:sp>
          <p:nvSpPr>
            <p:cNvPr id="6475" name="Google Shape;6475;p666"/>
            <p:cNvSpPr/>
            <p:nvPr/>
          </p:nvSpPr>
          <p:spPr>
            <a:xfrm rot="-5400000">
              <a:off x="2058921" y="742395"/>
              <a:ext cx="2787497" cy="1302705"/>
            </a:xfrm>
            <a:prstGeom prst="flowChartManualOperation">
              <a:avLst/>
            </a:prstGeom>
            <a:solidFill>
              <a:srgbClr val="15C1E1"/>
            </a:solidFill>
            <a:ln w="25400" cap="flat"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100" b="0" i="0" u="none" strike="noStrike" cap="none">
                <a:solidFill>
                  <a:srgbClr val="FFFFFF"/>
                </a:solidFill>
                <a:latin typeface="Arial"/>
                <a:ea typeface="Arial"/>
                <a:cs typeface="Arial"/>
                <a:sym typeface="Arial"/>
              </a:endParaRPr>
            </a:p>
          </p:txBody>
        </p:sp>
        <p:sp>
          <p:nvSpPr>
            <p:cNvPr id="6476" name="Google Shape;6476;p666"/>
            <p:cNvSpPr txBox="1"/>
            <p:nvPr/>
          </p:nvSpPr>
          <p:spPr>
            <a:xfrm>
              <a:off x="2862868" y="557473"/>
              <a:ext cx="1179600" cy="1672500"/>
            </a:xfrm>
            <a:prstGeom prst="rect">
              <a:avLst/>
            </a:prstGeom>
            <a:solidFill>
              <a:srgbClr val="15C1E1"/>
            </a:solidFill>
            <a:ln>
              <a:noFill/>
            </a:ln>
          </p:spPr>
          <p:txBody>
            <a:bodyPr spcFirstLastPara="1" wrap="square" lIns="71450" tIns="0" rIns="71450" bIns="0" anchor="ctr" anchorCtr="0">
              <a:noAutofit/>
            </a:bodyPr>
            <a:lstStyle/>
            <a:p>
              <a:pPr marL="0" marR="0" lvl="0" indent="0" algn="ctr" rtl="0">
                <a:lnSpc>
                  <a:spcPct val="100000"/>
                </a:lnSpc>
                <a:spcBef>
                  <a:spcPts val="0"/>
                </a:spcBef>
                <a:spcAft>
                  <a:spcPts val="0"/>
                </a:spcAft>
                <a:buNone/>
              </a:pPr>
              <a:r>
                <a:rPr lang="es-PE" sz="2100" b="1">
                  <a:solidFill>
                    <a:srgbClr val="FFFFFF"/>
                  </a:solidFill>
                </a:rPr>
                <a:t>FASE 2:</a:t>
              </a:r>
              <a:endParaRPr sz="2100" b="1">
                <a:solidFill>
                  <a:srgbClr val="FFFFFF"/>
                </a:solidFill>
              </a:endParaRPr>
            </a:p>
            <a:p>
              <a:pPr marL="0" marR="0" lvl="0" indent="0" algn="ctr" rtl="0">
                <a:lnSpc>
                  <a:spcPct val="100000"/>
                </a:lnSpc>
                <a:spcBef>
                  <a:spcPts val="0"/>
                </a:spcBef>
                <a:spcAft>
                  <a:spcPts val="0"/>
                </a:spcAft>
                <a:buNone/>
              </a:pPr>
              <a:endParaRPr sz="500">
                <a:solidFill>
                  <a:srgbClr val="FFFFFF"/>
                </a:solidFill>
              </a:endParaRPr>
            </a:p>
            <a:p>
              <a:pPr marL="0" marR="0" lvl="0" indent="0" algn="ctr" rtl="0">
                <a:lnSpc>
                  <a:spcPct val="100000"/>
                </a:lnSpc>
                <a:spcBef>
                  <a:spcPts val="0"/>
                </a:spcBef>
                <a:spcAft>
                  <a:spcPts val="0"/>
                </a:spcAft>
                <a:buNone/>
              </a:pPr>
              <a:r>
                <a:rPr lang="es-PE" sz="1100">
                  <a:solidFill>
                    <a:srgbClr val="FFFFFF"/>
                  </a:solidFill>
                </a:rPr>
                <a:t>Conocimiento previo de datos   </a:t>
              </a:r>
              <a:endParaRPr sz="1100">
                <a:solidFill>
                  <a:srgbClr val="FFFFFF"/>
                </a:solidFill>
              </a:endParaRPr>
            </a:p>
            <a:p>
              <a:pPr marL="0" marR="0" lvl="0" indent="0" algn="ctr" rtl="0">
                <a:lnSpc>
                  <a:spcPct val="100000"/>
                </a:lnSpc>
                <a:spcBef>
                  <a:spcPts val="0"/>
                </a:spcBef>
                <a:spcAft>
                  <a:spcPts val="0"/>
                </a:spcAft>
                <a:buNone/>
              </a:pPr>
              <a:endParaRPr sz="1050"/>
            </a:p>
          </p:txBody>
        </p:sp>
      </p:grpSp>
      <p:grpSp>
        <p:nvGrpSpPr>
          <p:cNvPr id="6477" name="Google Shape;6477;p666"/>
          <p:cNvGrpSpPr/>
          <p:nvPr/>
        </p:nvGrpSpPr>
        <p:grpSpPr>
          <a:xfrm>
            <a:off x="6268088" y="1971367"/>
            <a:ext cx="5751078" cy="437629"/>
            <a:chOff x="-4762549" y="-393326"/>
            <a:chExt cx="5445065" cy="1200300"/>
          </a:xfrm>
        </p:grpSpPr>
        <p:sp>
          <p:nvSpPr>
            <p:cNvPr id="6478" name="Google Shape;6478;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79" name="Google Shape;6479;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Dirigido a EFA con mayor alcance de información</a:t>
              </a:r>
              <a:endParaRPr sz="1100" i="0" u="none" strike="noStrike" cap="none">
                <a:solidFill>
                  <a:srgbClr val="FFFFFF"/>
                </a:solidFill>
              </a:endParaRPr>
            </a:p>
          </p:txBody>
        </p:sp>
      </p:grpSp>
      <p:grpSp>
        <p:nvGrpSpPr>
          <p:cNvPr id="6480" name="Google Shape;6480;p666"/>
          <p:cNvGrpSpPr/>
          <p:nvPr/>
        </p:nvGrpSpPr>
        <p:grpSpPr>
          <a:xfrm>
            <a:off x="8622897" y="2818025"/>
            <a:ext cx="2904942" cy="241980"/>
            <a:chOff x="-4762549" y="-393326"/>
            <a:chExt cx="5445065" cy="1200300"/>
          </a:xfrm>
        </p:grpSpPr>
        <p:sp>
          <p:nvSpPr>
            <p:cNvPr id="6481" name="Google Shape;6481;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82" name="Google Shape;6482;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Ubicación</a:t>
              </a:r>
              <a:endParaRPr sz="1100" i="0" u="none" strike="noStrike" cap="none">
                <a:solidFill>
                  <a:srgbClr val="FFFFFF"/>
                </a:solidFill>
              </a:endParaRPr>
            </a:p>
          </p:txBody>
        </p:sp>
      </p:grpSp>
      <p:grpSp>
        <p:nvGrpSpPr>
          <p:cNvPr id="6483" name="Google Shape;6483;p666"/>
          <p:cNvGrpSpPr/>
          <p:nvPr/>
        </p:nvGrpSpPr>
        <p:grpSpPr>
          <a:xfrm>
            <a:off x="8622897" y="3125134"/>
            <a:ext cx="2904942" cy="241980"/>
            <a:chOff x="-4762549" y="-393326"/>
            <a:chExt cx="5445065" cy="1200300"/>
          </a:xfrm>
        </p:grpSpPr>
        <p:sp>
          <p:nvSpPr>
            <p:cNvPr id="6484" name="Google Shape;6484;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85" name="Google Shape;6485;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Agente contaminante</a:t>
              </a:r>
              <a:endParaRPr sz="1100" i="0" u="none" strike="noStrike" cap="none">
                <a:solidFill>
                  <a:srgbClr val="FFFFFF"/>
                </a:solidFill>
              </a:endParaRPr>
            </a:p>
          </p:txBody>
        </p:sp>
      </p:grpSp>
      <p:grpSp>
        <p:nvGrpSpPr>
          <p:cNvPr id="6486" name="Google Shape;6486;p666"/>
          <p:cNvGrpSpPr/>
          <p:nvPr/>
        </p:nvGrpSpPr>
        <p:grpSpPr>
          <a:xfrm>
            <a:off x="8622897" y="3432242"/>
            <a:ext cx="2904942" cy="241980"/>
            <a:chOff x="-4762549" y="-393326"/>
            <a:chExt cx="5445065" cy="1200300"/>
          </a:xfrm>
        </p:grpSpPr>
        <p:sp>
          <p:nvSpPr>
            <p:cNvPr id="6487" name="Google Shape;6487;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88" name="Google Shape;6488;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Componente ambiental afectado</a:t>
              </a:r>
              <a:endParaRPr sz="1100" i="0" u="none" strike="noStrike" cap="none">
                <a:solidFill>
                  <a:srgbClr val="FFFFFF"/>
                </a:solidFill>
              </a:endParaRPr>
            </a:p>
          </p:txBody>
        </p:sp>
      </p:grpSp>
      <p:grpSp>
        <p:nvGrpSpPr>
          <p:cNvPr id="6489" name="Google Shape;6489;p666"/>
          <p:cNvGrpSpPr/>
          <p:nvPr/>
        </p:nvGrpSpPr>
        <p:grpSpPr>
          <a:xfrm>
            <a:off x="8622897" y="3739350"/>
            <a:ext cx="2904942" cy="241980"/>
            <a:chOff x="-4762549" y="-393326"/>
            <a:chExt cx="5445065" cy="1200300"/>
          </a:xfrm>
        </p:grpSpPr>
        <p:sp>
          <p:nvSpPr>
            <p:cNvPr id="6490" name="Google Shape;6490;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91" name="Google Shape;6491;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Sub- componente ambiental afectado</a:t>
              </a:r>
              <a:endParaRPr sz="1100" i="0" u="none" strike="noStrike" cap="none">
                <a:solidFill>
                  <a:srgbClr val="FFFFFF"/>
                </a:solidFill>
              </a:endParaRPr>
            </a:p>
          </p:txBody>
        </p:sp>
      </p:grpSp>
      <p:grpSp>
        <p:nvGrpSpPr>
          <p:cNvPr id="6492" name="Google Shape;6492;p666"/>
          <p:cNvGrpSpPr/>
          <p:nvPr/>
        </p:nvGrpSpPr>
        <p:grpSpPr>
          <a:xfrm>
            <a:off x="8622897" y="4046458"/>
            <a:ext cx="2904942" cy="241980"/>
            <a:chOff x="-4762549" y="-393326"/>
            <a:chExt cx="5445065" cy="1200300"/>
          </a:xfrm>
        </p:grpSpPr>
        <p:sp>
          <p:nvSpPr>
            <p:cNvPr id="6493" name="Google Shape;6493;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94" name="Google Shape;6494;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Actividad económica</a:t>
              </a:r>
              <a:endParaRPr sz="1100" i="0" u="none" strike="noStrike" cap="none">
                <a:solidFill>
                  <a:srgbClr val="FFFFFF"/>
                </a:solidFill>
              </a:endParaRPr>
            </a:p>
          </p:txBody>
        </p:sp>
      </p:grpSp>
      <p:grpSp>
        <p:nvGrpSpPr>
          <p:cNvPr id="6495" name="Google Shape;6495;p666"/>
          <p:cNvGrpSpPr/>
          <p:nvPr/>
        </p:nvGrpSpPr>
        <p:grpSpPr>
          <a:xfrm>
            <a:off x="8622897" y="4353567"/>
            <a:ext cx="2904942" cy="241980"/>
            <a:chOff x="-4762549" y="-393326"/>
            <a:chExt cx="5445065" cy="1200300"/>
          </a:xfrm>
        </p:grpSpPr>
        <p:sp>
          <p:nvSpPr>
            <p:cNvPr id="6496" name="Google Shape;6496;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497" name="Google Shape;6497;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Sub- actividad económica</a:t>
              </a:r>
              <a:endParaRPr sz="1100" i="0" u="none" strike="noStrike" cap="none">
                <a:solidFill>
                  <a:srgbClr val="FFFFFF"/>
                </a:solidFill>
              </a:endParaRPr>
            </a:p>
          </p:txBody>
        </p:sp>
      </p:grpSp>
      <p:grpSp>
        <p:nvGrpSpPr>
          <p:cNvPr id="6498" name="Google Shape;6498;p666"/>
          <p:cNvGrpSpPr/>
          <p:nvPr/>
        </p:nvGrpSpPr>
        <p:grpSpPr>
          <a:xfrm>
            <a:off x="8622897" y="4660675"/>
            <a:ext cx="2904942" cy="241980"/>
            <a:chOff x="-4762549" y="-393326"/>
            <a:chExt cx="5445065" cy="1200300"/>
          </a:xfrm>
        </p:grpSpPr>
        <p:sp>
          <p:nvSpPr>
            <p:cNvPr id="6499" name="Google Shape;6499;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500" name="Google Shape;6500;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Etapa de la actividad</a:t>
              </a:r>
              <a:endParaRPr sz="1100" i="0" u="none" strike="noStrike" cap="none">
                <a:solidFill>
                  <a:srgbClr val="FFFFFF"/>
                </a:solidFill>
              </a:endParaRPr>
            </a:p>
          </p:txBody>
        </p:sp>
      </p:grpSp>
      <p:grpSp>
        <p:nvGrpSpPr>
          <p:cNvPr id="6501" name="Google Shape;6501;p666"/>
          <p:cNvGrpSpPr/>
          <p:nvPr/>
        </p:nvGrpSpPr>
        <p:grpSpPr>
          <a:xfrm>
            <a:off x="8622897" y="4967783"/>
            <a:ext cx="2904942" cy="241980"/>
            <a:chOff x="-4762549" y="-393326"/>
            <a:chExt cx="5445065" cy="1200300"/>
          </a:xfrm>
        </p:grpSpPr>
        <p:sp>
          <p:nvSpPr>
            <p:cNvPr id="6502" name="Google Shape;6502;p666"/>
            <p:cNvSpPr/>
            <p:nvPr/>
          </p:nvSpPr>
          <p:spPr>
            <a:xfrm>
              <a:off x="-4758284" y="-393326"/>
              <a:ext cx="5440800" cy="1200300"/>
            </a:xfrm>
            <a:prstGeom prst="roundRect">
              <a:avLst>
                <a:gd name="adj" fmla="val 10000"/>
              </a:avLst>
            </a:prstGeom>
            <a:solidFill>
              <a:srgbClr val="0097A7"/>
            </a:solidFill>
            <a:ln w="38100" cap="flat" cmpd="sng">
              <a:solidFill>
                <a:srgbClr val="0097A7"/>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100" i="0" u="none" strike="noStrike" cap="none">
                <a:solidFill>
                  <a:srgbClr val="FFFFFF"/>
                </a:solidFill>
              </a:endParaRPr>
            </a:p>
          </p:txBody>
        </p:sp>
        <p:sp>
          <p:nvSpPr>
            <p:cNvPr id="6503" name="Google Shape;6503;p666"/>
            <p:cNvSpPr txBox="1"/>
            <p:nvPr/>
          </p:nvSpPr>
          <p:spPr>
            <a:xfrm>
              <a:off x="-4762549" y="-393320"/>
              <a:ext cx="5302200" cy="1129800"/>
            </a:xfrm>
            <a:prstGeom prst="rect">
              <a:avLst/>
            </a:prstGeom>
            <a:solidFill>
              <a:srgbClr val="0097A7"/>
            </a:solidFill>
            <a:ln w="9525" cap="flat" cmpd="sng">
              <a:solidFill>
                <a:srgbClr val="0097A7"/>
              </a:solidFill>
              <a:prstDash val="solid"/>
              <a:round/>
              <a:headEnd type="none" w="sm" len="sm"/>
              <a:tailEnd type="none" w="sm" len="sm"/>
            </a:ln>
          </p:spPr>
          <p:txBody>
            <a:bodyPr spcFirstLastPara="1" wrap="square" lIns="53575" tIns="53575" rIns="53575" bIns="53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s-PE" sz="1100">
                  <a:solidFill>
                    <a:srgbClr val="FFFFFF"/>
                  </a:solidFill>
                </a:rPr>
                <a:t>Factor asociado</a:t>
              </a:r>
              <a:endParaRPr sz="1100" i="0" u="none" strike="noStrike" cap="none">
                <a:solidFill>
                  <a:srgbClr val="FFFFFF"/>
                </a:solidFill>
              </a:endParaRPr>
            </a:p>
          </p:txBody>
        </p:sp>
      </p:grpSp>
      <p:sp>
        <p:nvSpPr>
          <p:cNvPr id="6504" name="Google Shape;6504;p666"/>
          <p:cNvSpPr/>
          <p:nvPr/>
        </p:nvSpPr>
        <p:spPr>
          <a:xfrm>
            <a:off x="8117861" y="3790508"/>
            <a:ext cx="266400" cy="342900"/>
          </a:xfrm>
          <a:prstGeom prst="rightArrow">
            <a:avLst>
              <a:gd name="adj1" fmla="val 50000"/>
              <a:gd name="adj2" fmla="val 50000"/>
            </a:avLst>
          </a:prstGeom>
          <a:solidFill>
            <a:schemeClr val="accent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09"/>
        <p:cNvGrpSpPr/>
        <p:nvPr/>
      </p:nvGrpSpPr>
      <p:grpSpPr>
        <a:xfrm>
          <a:off x="0" y="0"/>
          <a:ext cx="0" cy="0"/>
          <a:chOff x="0" y="0"/>
          <a:chExt cx="0" cy="0"/>
        </a:xfrm>
      </p:grpSpPr>
      <p:sp>
        <p:nvSpPr>
          <p:cNvPr id="6510" name="Google Shape;6510;p667"/>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Definición de las acciones de fiscalización ambiental</a:t>
            </a:r>
            <a:endParaRPr sz="2700">
              <a:solidFill>
                <a:srgbClr val="144AA7"/>
              </a:solidFill>
            </a:endParaRPr>
          </a:p>
        </p:txBody>
      </p:sp>
      <p:sp>
        <p:nvSpPr>
          <p:cNvPr id="6511" name="Google Shape;6511;p667"/>
          <p:cNvSpPr/>
          <p:nvPr/>
        </p:nvSpPr>
        <p:spPr>
          <a:xfrm>
            <a:off x="4019325" y="2253675"/>
            <a:ext cx="2612100" cy="2423700"/>
          </a:xfrm>
          <a:prstGeom prst="ellipse">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2100" b="1">
                <a:solidFill>
                  <a:srgbClr val="FFFFFF"/>
                </a:solidFill>
              </a:rPr>
              <a:t>Problema ambiental</a:t>
            </a:r>
            <a:endParaRPr sz="2100" b="1">
              <a:solidFill>
                <a:srgbClr val="FFFFFF"/>
              </a:solidFill>
            </a:endParaRPr>
          </a:p>
        </p:txBody>
      </p:sp>
      <p:sp>
        <p:nvSpPr>
          <p:cNvPr id="6512" name="Google Shape;6512;p667"/>
          <p:cNvSpPr/>
          <p:nvPr/>
        </p:nvSpPr>
        <p:spPr>
          <a:xfrm>
            <a:off x="7098050" y="3236275"/>
            <a:ext cx="4623000" cy="5295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Cantidad de acciones de evaluación ambiental.</a:t>
            </a:r>
            <a:endParaRPr b="1">
              <a:solidFill>
                <a:srgbClr val="FFFFFF"/>
              </a:solidFill>
            </a:endParaRPr>
          </a:p>
        </p:txBody>
      </p:sp>
      <p:sp>
        <p:nvSpPr>
          <p:cNvPr id="6513" name="Google Shape;6513;p667"/>
          <p:cNvSpPr/>
          <p:nvPr/>
        </p:nvSpPr>
        <p:spPr>
          <a:xfrm>
            <a:off x="7098050" y="2455125"/>
            <a:ext cx="4623000" cy="529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Cantidad de acciones de supervisión ambiental.</a:t>
            </a:r>
            <a:endParaRPr b="1">
              <a:solidFill>
                <a:srgbClr val="FFFFFF"/>
              </a:solidFill>
            </a:endParaRPr>
          </a:p>
        </p:txBody>
      </p:sp>
      <p:sp>
        <p:nvSpPr>
          <p:cNvPr id="6514" name="Google Shape;6514;p667"/>
          <p:cNvSpPr/>
          <p:nvPr/>
        </p:nvSpPr>
        <p:spPr>
          <a:xfrm>
            <a:off x="358150" y="1799700"/>
            <a:ext cx="3055200" cy="3258600"/>
          </a:xfrm>
          <a:prstGeom prst="rect">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a:t>Criterios de priorización</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s-PE"/>
              <a:t>Enfoque de riesgo.</a:t>
            </a:r>
            <a:endParaRPr/>
          </a:p>
          <a:p>
            <a:pPr marL="457200" lvl="0" indent="-317500" algn="l" rtl="0">
              <a:spcBef>
                <a:spcPts val="0"/>
              </a:spcBef>
              <a:spcAft>
                <a:spcPts val="0"/>
              </a:spcAft>
              <a:buSzPts val="1400"/>
              <a:buChar char="-"/>
            </a:pPr>
            <a:r>
              <a:rPr lang="es-PE"/>
              <a:t>Conflictos socioambientales.</a:t>
            </a:r>
            <a:endParaRPr/>
          </a:p>
          <a:p>
            <a:pPr marL="457200" lvl="0" indent="-317500" algn="l" rtl="0">
              <a:spcBef>
                <a:spcPts val="0"/>
              </a:spcBef>
              <a:spcAft>
                <a:spcPts val="0"/>
              </a:spcAft>
              <a:buSzPts val="1400"/>
              <a:buChar char="-"/>
            </a:pPr>
            <a:r>
              <a:rPr lang="es-PE"/>
              <a:t>Denuncias ambientales.</a:t>
            </a:r>
            <a:endParaRPr/>
          </a:p>
          <a:p>
            <a:pPr marL="457200" lvl="0" indent="-317500" algn="l" rtl="0">
              <a:spcBef>
                <a:spcPts val="0"/>
              </a:spcBef>
              <a:spcAft>
                <a:spcPts val="0"/>
              </a:spcAft>
              <a:buSzPts val="1400"/>
              <a:buChar char="-"/>
            </a:pPr>
            <a:r>
              <a:rPr lang="es-PE"/>
              <a:t>ANP y zonas de amortiguamiento.</a:t>
            </a:r>
            <a:endParaRPr/>
          </a:p>
          <a:p>
            <a:pPr marL="457200" lvl="0" indent="-317500" algn="l" rtl="0">
              <a:spcBef>
                <a:spcPts val="0"/>
              </a:spcBef>
              <a:spcAft>
                <a:spcPts val="0"/>
              </a:spcAft>
              <a:buSzPts val="1400"/>
              <a:buChar char="-"/>
            </a:pPr>
            <a:r>
              <a:rPr lang="es-PE"/>
              <a:t>Actividades económicas con antecedentes punitivos.</a:t>
            </a:r>
            <a:endParaRPr/>
          </a:p>
          <a:p>
            <a:pPr marL="457200" lvl="0" indent="-317500" algn="l" rtl="0">
              <a:spcBef>
                <a:spcPts val="0"/>
              </a:spcBef>
              <a:spcAft>
                <a:spcPts val="0"/>
              </a:spcAft>
              <a:buSzPts val="1400"/>
              <a:buChar char="-"/>
            </a:pPr>
            <a:r>
              <a:rPr lang="es-PE"/>
              <a:t>Administrados no fiscalizados previamente.</a:t>
            </a:r>
            <a:endParaRPr/>
          </a:p>
          <a:p>
            <a:pPr marL="457200" lvl="0" indent="-317500" algn="l" rtl="0">
              <a:spcBef>
                <a:spcPts val="0"/>
              </a:spcBef>
              <a:spcAft>
                <a:spcPts val="0"/>
              </a:spcAft>
              <a:buSzPts val="1400"/>
              <a:buChar char="-"/>
            </a:pPr>
            <a:r>
              <a:rPr lang="es-PE"/>
              <a:t>Prevención de generación de residuos de bienes priorizados.</a:t>
            </a:r>
            <a:endParaRPr/>
          </a:p>
          <a:p>
            <a:pPr marL="457200" lvl="0" indent="-317500" algn="l" rtl="0">
              <a:spcBef>
                <a:spcPts val="0"/>
              </a:spcBef>
              <a:spcAft>
                <a:spcPts val="0"/>
              </a:spcAft>
              <a:buSzPts val="1400"/>
              <a:buChar char="-"/>
            </a:pPr>
            <a:r>
              <a:rPr lang="es-PE"/>
              <a:t>Enfoque preventivo.</a:t>
            </a:r>
            <a:endParaRPr/>
          </a:p>
        </p:txBody>
      </p:sp>
      <p:sp>
        <p:nvSpPr>
          <p:cNvPr id="6515" name="Google Shape;6515;p667"/>
          <p:cNvSpPr/>
          <p:nvPr/>
        </p:nvSpPr>
        <p:spPr>
          <a:xfrm>
            <a:off x="7098050" y="3972150"/>
            <a:ext cx="4623000" cy="529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Cantidad de acciones de potestad sancionadora.</a:t>
            </a:r>
            <a:endParaRPr b="1">
              <a:solidFill>
                <a:srgbClr val="FFFFFF"/>
              </a:solidFill>
            </a:endParaRPr>
          </a:p>
        </p:txBody>
      </p:sp>
      <p:sp>
        <p:nvSpPr>
          <p:cNvPr id="6516" name="Google Shape;6516;p667"/>
          <p:cNvSpPr txBox="1"/>
          <p:nvPr/>
        </p:nvSpPr>
        <p:spPr>
          <a:xfrm>
            <a:off x="7098050" y="5637425"/>
            <a:ext cx="4623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PE" sz="2100">
                <a:solidFill>
                  <a:srgbClr val="232323"/>
                </a:solidFill>
              </a:rPr>
              <a:t>Aplicación del enfoque preventivo según corresponda</a:t>
            </a:r>
            <a:endParaRPr sz="2100">
              <a:solidFill>
                <a:srgbClr val="232323"/>
              </a:solidFill>
            </a:endParaRPr>
          </a:p>
        </p:txBody>
      </p:sp>
      <p:sp>
        <p:nvSpPr>
          <p:cNvPr id="6517" name="Google Shape;6517;p667"/>
          <p:cNvSpPr/>
          <p:nvPr/>
        </p:nvSpPr>
        <p:spPr>
          <a:xfrm>
            <a:off x="3508875" y="3290775"/>
            <a:ext cx="396000" cy="421800"/>
          </a:xfrm>
          <a:prstGeom prst="right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18" name="Google Shape;6518;p667"/>
          <p:cNvSpPr/>
          <p:nvPr/>
        </p:nvSpPr>
        <p:spPr>
          <a:xfrm>
            <a:off x="9056325" y="5224500"/>
            <a:ext cx="574500" cy="421800"/>
          </a:xfrm>
          <a:prstGeom prst="up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19" name="Google Shape;6519;p667"/>
          <p:cNvSpPr/>
          <p:nvPr/>
        </p:nvSpPr>
        <p:spPr>
          <a:xfrm rot="-5400000">
            <a:off x="9116950" y="2230800"/>
            <a:ext cx="574500" cy="4941600"/>
          </a:xfrm>
          <a:prstGeom prst="leftBracket">
            <a:avLst>
              <a:gd name="adj" fmla="val 8333"/>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24"/>
        <p:cNvGrpSpPr/>
        <p:nvPr/>
      </p:nvGrpSpPr>
      <p:grpSpPr>
        <a:xfrm>
          <a:off x="0" y="0"/>
          <a:ext cx="0" cy="0"/>
          <a:chOff x="0" y="0"/>
          <a:chExt cx="0" cy="0"/>
        </a:xfrm>
      </p:grpSpPr>
      <p:sp>
        <p:nvSpPr>
          <p:cNvPr id="6525" name="Google Shape;6525;p668"/>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Establecer objetivos en fiscalización ambiental</a:t>
            </a:r>
            <a:endParaRPr sz="2700">
              <a:solidFill>
                <a:srgbClr val="144AA7"/>
              </a:solidFill>
            </a:endParaRPr>
          </a:p>
        </p:txBody>
      </p:sp>
      <p:sp>
        <p:nvSpPr>
          <p:cNvPr id="6526" name="Google Shape;6526;p668"/>
          <p:cNvSpPr txBox="1"/>
          <p:nvPr/>
        </p:nvSpPr>
        <p:spPr>
          <a:xfrm>
            <a:off x="1641775" y="1433450"/>
            <a:ext cx="517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3000" b="1">
                <a:solidFill>
                  <a:schemeClr val="dk1"/>
                </a:solidFill>
              </a:rPr>
              <a:t>S:</a:t>
            </a:r>
            <a:r>
              <a:rPr lang="es-PE" sz="3000">
                <a:solidFill>
                  <a:schemeClr val="dk1"/>
                </a:solidFill>
              </a:rPr>
              <a:t> Específico</a:t>
            </a:r>
            <a:endParaRPr sz="3000">
              <a:solidFill>
                <a:schemeClr val="dk1"/>
              </a:solidFill>
            </a:endParaRPr>
          </a:p>
        </p:txBody>
      </p:sp>
      <p:sp>
        <p:nvSpPr>
          <p:cNvPr id="6527" name="Google Shape;6527;p668"/>
          <p:cNvSpPr txBox="1"/>
          <p:nvPr/>
        </p:nvSpPr>
        <p:spPr>
          <a:xfrm>
            <a:off x="1641775" y="2164125"/>
            <a:ext cx="517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3000" b="1">
                <a:solidFill>
                  <a:schemeClr val="dk1"/>
                </a:solidFill>
              </a:rPr>
              <a:t>M:</a:t>
            </a:r>
            <a:r>
              <a:rPr lang="es-PE" sz="3000">
                <a:solidFill>
                  <a:schemeClr val="dk1"/>
                </a:solidFill>
              </a:rPr>
              <a:t> Medible</a:t>
            </a:r>
            <a:endParaRPr sz="3000">
              <a:solidFill>
                <a:schemeClr val="dk1"/>
              </a:solidFill>
            </a:endParaRPr>
          </a:p>
        </p:txBody>
      </p:sp>
      <p:sp>
        <p:nvSpPr>
          <p:cNvPr id="6528" name="Google Shape;6528;p668"/>
          <p:cNvSpPr txBox="1"/>
          <p:nvPr/>
        </p:nvSpPr>
        <p:spPr>
          <a:xfrm>
            <a:off x="1641775" y="2773725"/>
            <a:ext cx="517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3000" b="1">
                <a:solidFill>
                  <a:schemeClr val="dk1"/>
                </a:solidFill>
              </a:rPr>
              <a:t>A: </a:t>
            </a:r>
            <a:r>
              <a:rPr lang="es-PE" sz="3000">
                <a:solidFill>
                  <a:schemeClr val="dk1"/>
                </a:solidFill>
              </a:rPr>
              <a:t>Alcanzable</a:t>
            </a:r>
            <a:endParaRPr sz="3000">
              <a:solidFill>
                <a:schemeClr val="dk1"/>
              </a:solidFill>
            </a:endParaRPr>
          </a:p>
        </p:txBody>
      </p:sp>
      <p:sp>
        <p:nvSpPr>
          <p:cNvPr id="6529" name="Google Shape;6529;p668"/>
          <p:cNvSpPr txBox="1"/>
          <p:nvPr/>
        </p:nvSpPr>
        <p:spPr>
          <a:xfrm>
            <a:off x="1641775" y="3383325"/>
            <a:ext cx="517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3000" b="1">
                <a:solidFill>
                  <a:schemeClr val="dk1"/>
                </a:solidFill>
              </a:rPr>
              <a:t>R: </a:t>
            </a:r>
            <a:r>
              <a:rPr lang="es-PE" sz="3000">
                <a:solidFill>
                  <a:schemeClr val="dk1"/>
                </a:solidFill>
              </a:rPr>
              <a:t>Relevante</a:t>
            </a:r>
            <a:endParaRPr sz="3000">
              <a:solidFill>
                <a:schemeClr val="dk1"/>
              </a:solidFill>
            </a:endParaRPr>
          </a:p>
        </p:txBody>
      </p:sp>
      <p:sp>
        <p:nvSpPr>
          <p:cNvPr id="6530" name="Google Shape;6530;p668"/>
          <p:cNvSpPr txBox="1"/>
          <p:nvPr/>
        </p:nvSpPr>
        <p:spPr>
          <a:xfrm>
            <a:off x="1641775" y="4069125"/>
            <a:ext cx="517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3000">
                <a:solidFill>
                  <a:schemeClr val="dk1"/>
                </a:solidFill>
              </a:rPr>
              <a:t>T: Definido en el tiempo</a:t>
            </a:r>
            <a:endParaRPr sz="3000">
              <a:solidFill>
                <a:schemeClr val="dk1"/>
              </a:solidFill>
            </a:endParaRPr>
          </a:p>
        </p:txBody>
      </p:sp>
      <p:sp>
        <p:nvSpPr>
          <p:cNvPr id="6531" name="Google Shape;6531;p668"/>
          <p:cNvSpPr/>
          <p:nvPr/>
        </p:nvSpPr>
        <p:spPr>
          <a:xfrm>
            <a:off x="6165900" y="1666625"/>
            <a:ext cx="4685700" cy="1325700"/>
          </a:xfrm>
          <a:prstGeom prst="rect">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t>Objetivos de producto (función de la EFA):</a:t>
            </a:r>
            <a:r>
              <a:rPr lang="es-PE"/>
              <a:t>  Informes, expedientes, documentos técnicos, entre otros, que se desprenden de las actividades que están bajo el control de las EFA</a:t>
            </a:r>
            <a:endParaRPr/>
          </a:p>
        </p:txBody>
      </p:sp>
      <p:sp>
        <p:nvSpPr>
          <p:cNvPr id="6532" name="Google Shape;6532;p668"/>
          <p:cNvSpPr/>
          <p:nvPr/>
        </p:nvSpPr>
        <p:spPr>
          <a:xfrm>
            <a:off x="6165900" y="3196125"/>
            <a:ext cx="4685700" cy="1325700"/>
          </a:xfrm>
          <a:prstGeom prst="rect">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t>Objetivos de resultado/impacto (contribución de la EFA):</a:t>
            </a:r>
            <a:r>
              <a:rPr lang="es-PE"/>
              <a:t> Nivel de cumplimiento de las obligaciones ambientales, cierre de brechas de problemas ambientales, mejora en los componentes ambientales. </a:t>
            </a:r>
            <a:endParaRPr/>
          </a:p>
        </p:txBody>
      </p:sp>
      <p:pic>
        <p:nvPicPr>
          <p:cNvPr id="6533" name="Google Shape;6533;p668"/>
          <p:cNvPicPr preferRelativeResize="0"/>
          <p:nvPr/>
        </p:nvPicPr>
        <p:blipFill rotWithShape="1">
          <a:blip r:embed="rId3">
            <a:alphaModFix/>
          </a:blip>
          <a:srcRect l="26361" t="29536" r="22539" b="36756"/>
          <a:stretch/>
        </p:blipFill>
        <p:spPr>
          <a:xfrm>
            <a:off x="2867300" y="4754925"/>
            <a:ext cx="5264448" cy="195332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38"/>
        <p:cNvGrpSpPr/>
        <p:nvPr/>
      </p:nvGrpSpPr>
      <p:grpSpPr>
        <a:xfrm>
          <a:off x="0" y="0"/>
          <a:ext cx="0" cy="0"/>
          <a:chOff x="0" y="0"/>
          <a:chExt cx="0" cy="0"/>
        </a:xfrm>
      </p:grpSpPr>
      <p:sp>
        <p:nvSpPr>
          <p:cNvPr id="6539" name="Google Shape;6539;p669"/>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Indicadores para la fiscalización ambiental</a:t>
            </a:r>
            <a:endParaRPr sz="2700">
              <a:solidFill>
                <a:srgbClr val="144AA7"/>
              </a:solidFill>
            </a:endParaRPr>
          </a:p>
        </p:txBody>
      </p:sp>
      <p:pic>
        <p:nvPicPr>
          <p:cNvPr id="6540" name="Google Shape;6540;p669"/>
          <p:cNvPicPr preferRelativeResize="0"/>
          <p:nvPr/>
        </p:nvPicPr>
        <p:blipFill rotWithShape="1">
          <a:blip r:embed="rId3">
            <a:alphaModFix/>
          </a:blip>
          <a:srcRect l="25934" t="21117" r="22082" b="11737"/>
          <a:stretch/>
        </p:blipFill>
        <p:spPr>
          <a:xfrm>
            <a:off x="3015175" y="1473325"/>
            <a:ext cx="6732326" cy="48915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06"/>
        <p:cNvGrpSpPr/>
        <p:nvPr/>
      </p:nvGrpSpPr>
      <p:grpSpPr>
        <a:xfrm>
          <a:off x="0" y="0"/>
          <a:ext cx="0" cy="0"/>
          <a:chOff x="0" y="0"/>
          <a:chExt cx="0" cy="0"/>
        </a:xfrm>
      </p:grpSpPr>
      <p:sp>
        <p:nvSpPr>
          <p:cNvPr id="4707" name="Google Shape;4707;p586"/>
          <p:cNvSpPr/>
          <p:nvPr/>
        </p:nvSpPr>
        <p:spPr>
          <a:xfrm>
            <a:off x="8294427" y="1978450"/>
            <a:ext cx="3532065" cy="469813"/>
          </a:xfrm>
          <a:custGeom>
            <a:avLst/>
            <a:gdLst/>
            <a:ahLst/>
            <a:cxnLst/>
            <a:rect l="l" t="t" r="r" b="b"/>
            <a:pathLst>
              <a:path w="60013" h="11624" extrusionOk="0">
                <a:moveTo>
                  <a:pt x="0" y="1"/>
                </a:moveTo>
                <a:lnTo>
                  <a:pt x="0" y="11623"/>
                </a:lnTo>
                <a:lnTo>
                  <a:pt x="60013" y="11623"/>
                </a:lnTo>
                <a:lnTo>
                  <a:pt x="60013" y="1"/>
                </a:lnTo>
                <a:close/>
              </a:path>
            </a:pathLst>
          </a:custGeom>
          <a:solidFill>
            <a:srgbClr val="5BCFC5">
              <a:alpha val="76080"/>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s-PE" sz="1900" b="0" i="0" u="none" strike="noStrike" cap="none">
                <a:solidFill>
                  <a:srgbClr val="232323"/>
                </a:solidFill>
                <a:latin typeface="Fira Sans Medium"/>
                <a:ea typeface="Fira Sans Medium"/>
                <a:cs typeface="Fira Sans Medium"/>
                <a:sym typeface="Fira Sans Medium"/>
              </a:rPr>
              <a:t>Seguimiento</a:t>
            </a:r>
            <a:endParaRPr sz="1900" b="0" i="0" u="none" strike="noStrike" cap="none">
              <a:solidFill>
                <a:srgbClr val="232323"/>
              </a:solidFill>
              <a:latin typeface="Fira Sans Medium"/>
              <a:ea typeface="Fira Sans Medium"/>
              <a:cs typeface="Fira Sans Medium"/>
              <a:sym typeface="Fira Sans Medium"/>
            </a:endParaRPr>
          </a:p>
        </p:txBody>
      </p:sp>
      <p:sp>
        <p:nvSpPr>
          <p:cNvPr id="4708" name="Google Shape;4708;p586"/>
          <p:cNvSpPr/>
          <p:nvPr/>
        </p:nvSpPr>
        <p:spPr>
          <a:xfrm>
            <a:off x="8115215" y="2085947"/>
            <a:ext cx="220195" cy="254752"/>
          </a:xfrm>
          <a:custGeom>
            <a:avLst/>
            <a:gdLst/>
            <a:ahLst/>
            <a:cxnLst/>
            <a:rect l="l" t="t" r="r" b="b"/>
            <a:pathLst>
              <a:path w="5448" h="6303" extrusionOk="0">
                <a:moveTo>
                  <a:pt x="5447" y="1"/>
                </a:moveTo>
                <a:lnTo>
                  <a:pt x="0" y="3168"/>
                </a:lnTo>
                <a:lnTo>
                  <a:pt x="5447" y="6303"/>
                </a:lnTo>
                <a:lnTo>
                  <a:pt x="544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09" name="Google Shape;4709;p586"/>
          <p:cNvSpPr/>
          <p:nvPr/>
        </p:nvSpPr>
        <p:spPr>
          <a:xfrm>
            <a:off x="3773575" y="2085947"/>
            <a:ext cx="220195" cy="254752"/>
          </a:xfrm>
          <a:custGeom>
            <a:avLst/>
            <a:gdLst/>
            <a:ahLst/>
            <a:cxnLst/>
            <a:rect l="l" t="t" r="r" b="b"/>
            <a:pathLst>
              <a:path w="5448" h="6303" extrusionOk="0">
                <a:moveTo>
                  <a:pt x="1" y="1"/>
                </a:moveTo>
                <a:lnTo>
                  <a:pt x="1" y="6303"/>
                </a:lnTo>
                <a:lnTo>
                  <a:pt x="5448" y="3168"/>
                </a:lnTo>
                <a:lnTo>
                  <a:pt x="1" y="1"/>
                </a:lnTo>
                <a:close/>
              </a:path>
            </a:pathLst>
          </a:custGeom>
          <a:solidFill>
            <a:srgbClr val="0BBED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10" name="Google Shape;4710;p586"/>
          <p:cNvSpPr/>
          <p:nvPr/>
        </p:nvSpPr>
        <p:spPr>
          <a:xfrm>
            <a:off x="640950" y="3426038"/>
            <a:ext cx="3535750" cy="469813"/>
          </a:xfrm>
          <a:custGeom>
            <a:avLst/>
            <a:gdLst/>
            <a:ahLst/>
            <a:cxnLst/>
            <a:rect l="l" t="t" r="r" b="b"/>
            <a:pathLst>
              <a:path w="60045" h="11624" extrusionOk="0">
                <a:moveTo>
                  <a:pt x="0" y="1"/>
                </a:moveTo>
                <a:lnTo>
                  <a:pt x="0" y="11623"/>
                </a:lnTo>
                <a:lnTo>
                  <a:pt x="60045" y="11623"/>
                </a:lnTo>
                <a:lnTo>
                  <a:pt x="60045" y="1"/>
                </a:lnTo>
                <a:close/>
              </a:path>
            </a:pathLst>
          </a:custGeom>
          <a:solidFill>
            <a:srgbClr val="F1F1F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s-PE" sz="1800" b="0" i="0" u="none" strike="noStrike" cap="none">
                <a:solidFill>
                  <a:srgbClr val="232323"/>
                </a:solidFill>
                <a:latin typeface="Fira Sans Medium"/>
                <a:ea typeface="Fira Sans Medium"/>
                <a:cs typeface="Fira Sans Medium"/>
                <a:sym typeface="Fira Sans Medium"/>
              </a:rPr>
              <a:t>Tipificación</a:t>
            </a:r>
            <a:endParaRPr sz="1700" b="0" i="0" u="none" strike="noStrike" cap="none">
              <a:solidFill>
                <a:srgbClr val="232323"/>
              </a:solidFill>
              <a:latin typeface="Fira Sans Medium"/>
              <a:ea typeface="Fira Sans Medium"/>
              <a:cs typeface="Fira Sans Medium"/>
              <a:sym typeface="Fira Sans Medium"/>
            </a:endParaRPr>
          </a:p>
        </p:txBody>
      </p:sp>
      <p:sp>
        <p:nvSpPr>
          <p:cNvPr id="4711" name="Google Shape;4711;p586"/>
          <p:cNvSpPr/>
          <p:nvPr/>
        </p:nvSpPr>
        <p:spPr>
          <a:xfrm>
            <a:off x="5624416" y="5691599"/>
            <a:ext cx="853779" cy="84513"/>
          </a:xfrm>
          <a:custGeom>
            <a:avLst/>
            <a:gdLst/>
            <a:ahLst/>
            <a:cxnLst/>
            <a:rect l="l" t="t" r="r" b="b"/>
            <a:pathLst>
              <a:path w="21124" h="2091" extrusionOk="0">
                <a:moveTo>
                  <a:pt x="0" y="0"/>
                </a:moveTo>
                <a:lnTo>
                  <a:pt x="0" y="2090"/>
                </a:lnTo>
                <a:lnTo>
                  <a:pt x="21124" y="2090"/>
                </a:lnTo>
                <a:lnTo>
                  <a:pt x="21124" y="0"/>
                </a:lnTo>
                <a:close/>
              </a:path>
            </a:pathLst>
          </a:custGeom>
          <a:solidFill>
            <a:srgbClr val="F1F1F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12" name="Google Shape;4712;p586"/>
          <p:cNvSpPr/>
          <p:nvPr/>
        </p:nvSpPr>
        <p:spPr>
          <a:xfrm>
            <a:off x="5557849" y="5525203"/>
            <a:ext cx="993300" cy="422403"/>
          </a:xfrm>
          <a:custGeom>
            <a:avLst/>
            <a:gdLst/>
            <a:ahLst/>
            <a:cxnLst/>
            <a:rect l="l" t="t" r="r" b="b"/>
            <a:pathLst>
              <a:path w="24576" h="10451" extrusionOk="0">
                <a:moveTo>
                  <a:pt x="1806" y="0"/>
                </a:moveTo>
                <a:cubicBezTo>
                  <a:pt x="1457" y="0"/>
                  <a:pt x="1141" y="190"/>
                  <a:pt x="919" y="443"/>
                </a:cubicBezTo>
                <a:lnTo>
                  <a:pt x="349" y="1204"/>
                </a:lnTo>
                <a:cubicBezTo>
                  <a:pt x="1" y="1679"/>
                  <a:pt x="64" y="2375"/>
                  <a:pt x="476" y="2755"/>
                </a:cubicBezTo>
                <a:cubicBezTo>
                  <a:pt x="887" y="3167"/>
                  <a:pt x="919" y="3895"/>
                  <a:pt x="571" y="4370"/>
                </a:cubicBezTo>
                <a:lnTo>
                  <a:pt x="349" y="4624"/>
                </a:lnTo>
                <a:cubicBezTo>
                  <a:pt x="1" y="5067"/>
                  <a:pt x="32" y="5764"/>
                  <a:pt x="412" y="6176"/>
                </a:cubicBezTo>
                <a:lnTo>
                  <a:pt x="539" y="6302"/>
                </a:lnTo>
                <a:cubicBezTo>
                  <a:pt x="919" y="6714"/>
                  <a:pt x="951" y="7442"/>
                  <a:pt x="571" y="7886"/>
                </a:cubicBezTo>
                <a:lnTo>
                  <a:pt x="412" y="8076"/>
                </a:lnTo>
                <a:cubicBezTo>
                  <a:pt x="32" y="8519"/>
                  <a:pt x="64" y="9279"/>
                  <a:pt x="476" y="9659"/>
                </a:cubicBezTo>
                <a:lnTo>
                  <a:pt x="539" y="9754"/>
                </a:lnTo>
                <a:cubicBezTo>
                  <a:pt x="1014" y="10197"/>
                  <a:pt x="1552" y="10451"/>
                  <a:pt x="2154" y="10451"/>
                </a:cubicBezTo>
                <a:lnTo>
                  <a:pt x="22422" y="10451"/>
                </a:lnTo>
                <a:cubicBezTo>
                  <a:pt x="22992" y="10451"/>
                  <a:pt x="23562" y="10197"/>
                  <a:pt x="24006" y="9754"/>
                </a:cubicBezTo>
                <a:lnTo>
                  <a:pt x="24101" y="9659"/>
                </a:lnTo>
                <a:cubicBezTo>
                  <a:pt x="24512" y="9279"/>
                  <a:pt x="24544" y="8519"/>
                  <a:pt x="24164" y="8076"/>
                </a:cubicBezTo>
                <a:lnTo>
                  <a:pt x="24006" y="7886"/>
                </a:lnTo>
                <a:cubicBezTo>
                  <a:pt x="23626" y="7442"/>
                  <a:pt x="23657" y="6714"/>
                  <a:pt x="24037" y="6302"/>
                </a:cubicBezTo>
                <a:lnTo>
                  <a:pt x="24164" y="6176"/>
                </a:lnTo>
                <a:cubicBezTo>
                  <a:pt x="24544" y="5764"/>
                  <a:pt x="24576" y="5067"/>
                  <a:pt x="24227" y="4624"/>
                </a:cubicBezTo>
                <a:lnTo>
                  <a:pt x="24006" y="4370"/>
                </a:lnTo>
                <a:cubicBezTo>
                  <a:pt x="23657" y="3895"/>
                  <a:pt x="23689" y="3167"/>
                  <a:pt x="24101" y="2755"/>
                </a:cubicBezTo>
                <a:cubicBezTo>
                  <a:pt x="24512" y="2375"/>
                  <a:pt x="24576" y="1647"/>
                  <a:pt x="24227" y="1204"/>
                </a:cubicBezTo>
                <a:lnTo>
                  <a:pt x="23657" y="443"/>
                </a:lnTo>
                <a:cubicBezTo>
                  <a:pt x="23436" y="190"/>
                  <a:pt x="23119" y="0"/>
                  <a:pt x="22771" y="0"/>
                </a:cubicBezTo>
                <a:close/>
              </a:path>
            </a:pathLst>
          </a:custGeom>
          <a:solidFill>
            <a:srgbClr val="D6D6D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13" name="Google Shape;4713;p586"/>
          <p:cNvSpPr/>
          <p:nvPr/>
        </p:nvSpPr>
        <p:spPr>
          <a:xfrm>
            <a:off x="6081367" y="5623739"/>
            <a:ext cx="412178" cy="16692"/>
          </a:xfrm>
          <a:custGeom>
            <a:avLst/>
            <a:gdLst/>
            <a:ahLst/>
            <a:cxnLst/>
            <a:rect l="l" t="t" r="r" b="b"/>
            <a:pathLst>
              <a:path w="10198" h="413" extrusionOk="0">
                <a:moveTo>
                  <a:pt x="222" y="1"/>
                </a:moveTo>
                <a:cubicBezTo>
                  <a:pt x="95" y="1"/>
                  <a:pt x="0" y="96"/>
                  <a:pt x="0" y="222"/>
                </a:cubicBezTo>
                <a:cubicBezTo>
                  <a:pt x="0" y="317"/>
                  <a:pt x="95" y="412"/>
                  <a:pt x="222" y="412"/>
                </a:cubicBezTo>
                <a:lnTo>
                  <a:pt x="9976" y="412"/>
                </a:lnTo>
                <a:cubicBezTo>
                  <a:pt x="10103" y="412"/>
                  <a:pt x="10198" y="317"/>
                  <a:pt x="10198" y="222"/>
                </a:cubicBezTo>
                <a:cubicBezTo>
                  <a:pt x="10198" y="96"/>
                  <a:pt x="10103" y="1"/>
                  <a:pt x="9976" y="1"/>
                </a:cubicBezTo>
                <a:close/>
              </a:path>
            </a:pathLst>
          </a:custGeom>
          <a:solidFill>
            <a:srgbClr val="25255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14" name="Google Shape;4714;p586"/>
          <p:cNvSpPr/>
          <p:nvPr/>
        </p:nvSpPr>
        <p:spPr>
          <a:xfrm>
            <a:off x="280150" y="1978450"/>
            <a:ext cx="3535750" cy="469813"/>
          </a:xfrm>
          <a:custGeom>
            <a:avLst/>
            <a:gdLst/>
            <a:ahLst/>
            <a:cxnLst/>
            <a:rect l="l" t="t" r="r" b="b"/>
            <a:pathLst>
              <a:path w="60045" h="11624" extrusionOk="0">
                <a:moveTo>
                  <a:pt x="0" y="1"/>
                </a:moveTo>
                <a:lnTo>
                  <a:pt x="0" y="11623"/>
                </a:lnTo>
                <a:lnTo>
                  <a:pt x="60045" y="11623"/>
                </a:lnTo>
                <a:lnTo>
                  <a:pt x="60045" y="1"/>
                </a:lnTo>
                <a:close/>
              </a:path>
            </a:pathLst>
          </a:custGeom>
          <a:solidFill>
            <a:srgbClr val="F1F1F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s-PE" sz="1800" b="0" i="0" u="none" strike="noStrike" cap="none">
                <a:solidFill>
                  <a:srgbClr val="232323"/>
                </a:solidFill>
                <a:latin typeface="Fira Sans Medium"/>
                <a:ea typeface="Fira Sans Medium"/>
                <a:cs typeface="Fira Sans Medium"/>
                <a:sym typeface="Fira Sans Medium"/>
              </a:rPr>
              <a:t>Regulación Sinefa</a:t>
            </a:r>
            <a:endParaRPr sz="1800" b="0" i="0" u="none" strike="noStrike" cap="none">
              <a:solidFill>
                <a:srgbClr val="232323"/>
              </a:solidFill>
              <a:latin typeface="Fira Sans Medium"/>
              <a:ea typeface="Fira Sans Medium"/>
              <a:cs typeface="Fira Sans Medium"/>
              <a:sym typeface="Fira Sans Medium"/>
            </a:endParaRPr>
          </a:p>
        </p:txBody>
      </p:sp>
      <p:sp>
        <p:nvSpPr>
          <p:cNvPr id="4715" name="Google Shape;4715;p586"/>
          <p:cNvSpPr/>
          <p:nvPr/>
        </p:nvSpPr>
        <p:spPr>
          <a:xfrm>
            <a:off x="5687143" y="5623739"/>
            <a:ext cx="234260" cy="16692"/>
          </a:xfrm>
          <a:custGeom>
            <a:avLst/>
            <a:gdLst/>
            <a:ahLst/>
            <a:cxnLst/>
            <a:rect l="l" t="t" r="r" b="b"/>
            <a:pathLst>
              <a:path w="5796" h="413" extrusionOk="0">
                <a:moveTo>
                  <a:pt x="190" y="1"/>
                </a:moveTo>
                <a:cubicBezTo>
                  <a:pt x="63" y="1"/>
                  <a:pt x="0" y="96"/>
                  <a:pt x="0" y="222"/>
                </a:cubicBezTo>
                <a:cubicBezTo>
                  <a:pt x="0" y="317"/>
                  <a:pt x="63" y="412"/>
                  <a:pt x="190" y="412"/>
                </a:cubicBezTo>
                <a:lnTo>
                  <a:pt x="5606" y="412"/>
                </a:lnTo>
                <a:cubicBezTo>
                  <a:pt x="5701" y="412"/>
                  <a:pt x="5796" y="317"/>
                  <a:pt x="5796" y="222"/>
                </a:cubicBezTo>
                <a:cubicBezTo>
                  <a:pt x="5796" y="96"/>
                  <a:pt x="5701" y="1"/>
                  <a:pt x="5606" y="1"/>
                </a:cubicBezTo>
                <a:close/>
              </a:path>
            </a:pathLst>
          </a:custGeom>
          <a:solidFill>
            <a:srgbClr val="25255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16" name="Google Shape;4716;p586"/>
          <p:cNvSpPr/>
          <p:nvPr/>
        </p:nvSpPr>
        <p:spPr>
          <a:xfrm>
            <a:off x="5629549" y="5721021"/>
            <a:ext cx="588802" cy="16692"/>
          </a:xfrm>
          <a:custGeom>
            <a:avLst/>
            <a:gdLst/>
            <a:ahLst/>
            <a:cxnLst/>
            <a:rect l="l" t="t" r="r" b="b"/>
            <a:pathLst>
              <a:path w="14568" h="413" extrusionOk="0">
                <a:moveTo>
                  <a:pt x="190" y="0"/>
                </a:moveTo>
                <a:cubicBezTo>
                  <a:pt x="95" y="0"/>
                  <a:pt x="0" y="95"/>
                  <a:pt x="0" y="190"/>
                </a:cubicBezTo>
                <a:cubicBezTo>
                  <a:pt x="0" y="317"/>
                  <a:pt x="95" y="412"/>
                  <a:pt x="190" y="412"/>
                </a:cubicBezTo>
                <a:lnTo>
                  <a:pt x="14378" y="412"/>
                </a:lnTo>
                <a:cubicBezTo>
                  <a:pt x="14473" y="412"/>
                  <a:pt x="14568" y="317"/>
                  <a:pt x="14568" y="190"/>
                </a:cubicBezTo>
                <a:cubicBezTo>
                  <a:pt x="14568" y="95"/>
                  <a:pt x="14473" y="0"/>
                  <a:pt x="14378" y="0"/>
                </a:cubicBezTo>
                <a:close/>
              </a:path>
            </a:pathLst>
          </a:custGeom>
          <a:solidFill>
            <a:srgbClr val="25255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17" name="Google Shape;4717;p586"/>
          <p:cNvSpPr/>
          <p:nvPr/>
        </p:nvSpPr>
        <p:spPr>
          <a:xfrm>
            <a:off x="6309196" y="5721021"/>
            <a:ext cx="185638" cy="16692"/>
          </a:xfrm>
          <a:custGeom>
            <a:avLst/>
            <a:gdLst/>
            <a:ahLst/>
            <a:cxnLst/>
            <a:rect l="l" t="t" r="r" b="b"/>
            <a:pathLst>
              <a:path w="4593" h="413" extrusionOk="0">
                <a:moveTo>
                  <a:pt x="190" y="0"/>
                </a:moveTo>
                <a:cubicBezTo>
                  <a:pt x="95" y="0"/>
                  <a:pt x="0" y="95"/>
                  <a:pt x="0" y="190"/>
                </a:cubicBezTo>
                <a:cubicBezTo>
                  <a:pt x="0" y="317"/>
                  <a:pt x="95" y="412"/>
                  <a:pt x="190" y="412"/>
                </a:cubicBezTo>
                <a:lnTo>
                  <a:pt x="4371" y="412"/>
                </a:lnTo>
                <a:cubicBezTo>
                  <a:pt x="4497" y="412"/>
                  <a:pt x="4592" y="317"/>
                  <a:pt x="4592" y="190"/>
                </a:cubicBezTo>
                <a:cubicBezTo>
                  <a:pt x="4592" y="95"/>
                  <a:pt x="4497" y="0"/>
                  <a:pt x="4371" y="0"/>
                </a:cubicBezTo>
                <a:close/>
              </a:path>
            </a:pathLst>
          </a:custGeom>
          <a:solidFill>
            <a:srgbClr val="25255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18" name="Google Shape;4718;p586"/>
          <p:cNvSpPr/>
          <p:nvPr/>
        </p:nvSpPr>
        <p:spPr>
          <a:xfrm>
            <a:off x="5687143" y="5818304"/>
            <a:ext cx="321319" cy="15399"/>
          </a:xfrm>
          <a:custGeom>
            <a:avLst/>
            <a:gdLst/>
            <a:ahLst/>
            <a:cxnLst/>
            <a:rect l="l" t="t" r="r" b="b"/>
            <a:pathLst>
              <a:path w="7950" h="381" extrusionOk="0">
                <a:moveTo>
                  <a:pt x="190" y="0"/>
                </a:moveTo>
                <a:cubicBezTo>
                  <a:pt x="63" y="0"/>
                  <a:pt x="0" y="64"/>
                  <a:pt x="0" y="190"/>
                </a:cubicBezTo>
                <a:cubicBezTo>
                  <a:pt x="0" y="285"/>
                  <a:pt x="63" y="380"/>
                  <a:pt x="190" y="380"/>
                </a:cubicBezTo>
                <a:lnTo>
                  <a:pt x="7759" y="380"/>
                </a:lnTo>
                <a:cubicBezTo>
                  <a:pt x="7886" y="380"/>
                  <a:pt x="7949" y="285"/>
                  <a:pt x="7949" y="190"/>
                </a:cubicBezTo>
                <a:cubicBezTo>
                  <a:pt x="7949" y="64"/>
                  <a:pt x="7886" y="0"/>
                  <a:pt x="7759" y="0"/>
                </a:cubicBezTo>
                <a:close/>
              </a:path>
            </a:pathLst>
          </a:custGeom>
          <a:solidFill>
            <a:srgbClr val="25255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19" name="Google Shape;4719;p586"/>
          <p:cNvSpPr/>
          <p:nvPr/>
        </p:nvSpPr>
        <p:spPr>
          <a:xfrm>
            <a:off x="6194008" y="5818304"/>
            <a:ext cx="138268" cy="15399"/>
          </a:xfrm>
          <a:custGeom>
            <a:avLst/>
            <a:gdLst/>
            <a:ahLst/>
            <a:cxnLst/>
            <a:rect l="l" t="t" r="r" b="b"/>
            <a:pathLst>
              <a:path w="3421" h="381" extrusionOk="0">
                <a:moveTo>
                  <a:pt x="190" y="0"/>
                </a:moveTo>
                <a:cubicBezTo>
                  <a:pt x="63" y="0"/>
                  <a:pt x="0" y="64"/>
                  <a:pt x="0" y="190"/>
                </a:cubicBezTo>
                <a:cubicBezTo>
                  <a:pt x="0" y="285"/>
                  <a:pt x="63" y="380"/>
                  <a:pt x="190" y="380"/>
                </a:cubicBezTo>
                <a:lnTo>
                  <a:pt x="3230" y="380"/>
                </a:lnTo>
                <a:cubicBezTo>
                  <a:pt x="3325" y="380"/>
                  <a:pt x="3420" y="285"/>
                  <a:pt x="3420" y="190"/>
                </a:cubicBezTo>
                <a:cubicBezTo>
                  <a:pt x="3420" y="64"/>
                  <a:pt x="3357" y="0"/>
                  <a:pt x="3230" y="0"/>
                </a:cubicBezTo>
                <a:close/>
              </a:path>
            </a:pathLst>
          </a:custGeom>
          <a:solidFill>
            <a:srgbClr val="25255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20" name="Google Shape;4720;p586"/>
          <p:cNvSpPr/>
          <p:nvPr/>
        </p:nvSpPr>
        <p:spPr>
          <a:xfrm>
            <a:off x="5961047" y="5623739"/>
            <a:ext cx="60182" cy="16692"/>
          </a:xfrm>
          <a:custGeom>
            <a:avLst/>
            <a:gdLst/>
            <a:ahLst/>
            <a:cxnLst/>
            <a:rect l="l" t="t" r="r" b="b"/>
            <a:pathLst>
              <a:path w="1489" h="413" extrusionOk="0">
                <a:moveTo>
                  <a:pt x="190" y="1"/>
                </a:moveTo>
                <a:cubicBezTo>
                  <a:pt x="64" y="1"/>
                  <a:pt x="0" y="96"/>
                  <a:pt x="0" y="222"/>
                </a:cubicBezTo>
                <a:cubicBezTo>
                  <a:pt x="0" y="317"/>
                  <a:pt x="64" y="412"/>
                  <a:pt x="190" y="412"/>
                </a:cubicBezTo>
                <a:lnTo>
                  <a:pt x="1299" y="412"/>
                </a:lnTo>
                <a:cubicBezTo>
                  <a:pt x="1394" y="412"/>
                  <a:pt x="1489" y="317"/>
                  <a:pt x="1489" y="222"/>
                </a:cubicBezTo>
                <a:cubicBezTo>
                  <a:pt x="1489" y="96"/>
                  <a:pt x="1394" y="1"/>
                  <a:pt x="1299" y="1"/>
                </a:cubicBezTo>
                <a:close/>
              </a:path>
            </a:pathLst>
          </a:custGeom>
          <a:solidFill>
            <a:srgbClr val="25255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21" name="Google Shape;4721;p586"/>
          <p:cNvSpPr/>
          <p:nvPr/>
        </p:nvSpPr>
        <p:spPr>
          <a:xfrm>
            <a:off x="6071225" y="1978450"/>
            <a:ext cx="1530022" cy="1767700"/>
          </a:xfrm>
          <a:custGeom>
            <a:avLst/>
            <a:gdLst/>
            <a:ahLst/>
            <a:cxnLst/>
            <a:rect l="l" t="t" r="r" b="b"/>
            <a:pathLst>
              <a:path w="37402" h="43736" extrusionOk="0">
                <a:moveTo>
                  <a:pt x="1" y="1"/>
                </a:moveTo>
                <a:lnTo>
                  <a:pt x="1" y="43735"/>
                </a:lnTo>
                <a:lnTo>
                  <a:pt x="34995" y="43735"/>
                </a:lnTo>
                <a:cubicBezTo>
                  <a:pt x="37402" y="33158"/>
                  <a:pt x="34710" y="22390"/>
                  <a:pt x="27806" y="13840"/>
                </a:cubicBezTo>
                <a:cubicBezTo>
                  <a:pt x="21345" y="5859"/>
                  <a:pt x="11750" y="191"/>
                  <a:pt x="1299" y="1"/>
                </a:cubicBezTo>
                <a:close/>
              </a:path>
            </a:pathLst>
          </a:custGeom>
          <a:solidFill>
            <a:srgbClr val="FFC91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22" name="Google Shape;4722;p586"/>
          <p:cNvSpPr/>
          <p:nvPr/>
        </p:nvSpPr>
        <p:spPr>
          <a:xfrm>
            <a:off x="4591475" y="1932275"/>
            <a:ext cx="1496299" cy="1767700"/>
          </a:xfrm>
          <a:custGeom>
            <a:avLst/>
            <a:gdLst/>
            <a:ahLst/>
            <a:cxnLst/>
            <a:rect l="l" t="t" r="r" b="b"/>
            <a:pathLst>
              <a:path w="36674" h="43736" extrusionOk="0">
                <a:moveTo>
                  <a:pt x="36673" y="1"/>
                </a:moveTo>
                <a:cubicBezTo>
                  <a:pt x="31384" y="159"/>
                  <a:pt x="26001" y="1077"/>
                  <a:pt x="21345" y="3579"/>
                </a:cubicBezTo>
                <a:cubicBezTo>
                  <a:pt x="16627" y="6113"/>
                  <a:pt x="12446" y="9691"/>
                  <a:pt x="9089" y="13840"/>
                </a:cubicBezTo>
                <a:cubicBezTo>
                  <a:pt x="3326" y="20997"/>
                  <a:pt x="0" y="30308"/>
                  <a:pt x="982" y="39460"/>
                </a:cubicBezTo>
                <a:cubicBezTo>
                  <a:pt x="1140" y="40917"/>
                  <a:pt x="1394" y="42310"/>
                  <a:pt x="1774" y="43735"/>
                </a:cubicBezTo>
                <a:lnTo>
                  <a:pt x="36673" y="43735"/>
                </a:lnTo>
                <a:lnTo>
                  <a:pt x="36673" y="1"/>
                </a:lnTo>
                <a:close/>
              </a:path>
            </a:pathLst>
          </a:custGeom>
          <a:solidFill>
            <a:srgbClr val="F1F1F1"/>
          </a:solidFill>
          <a:ln w="9525" cap="flat" cmpd="sng">
            <a:solidFill>
              <a:srgbClr val="F1F1F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23" name="Google Shape;4723;p586"/>
          <p:cNvSpPr/>
          <p:nvPr/>
        </p:nvSpPr>
        <p:spPr>
          <a:xfrm>
            <a:off x="4633725" y="3746150"/>
            <a:ext cx="1411805" cy="1732884"/>
          </a:xfrm>
          <a:custGeom>
            <a:avLst/>
            <a:gdLst/>
            <a:ahLst/>
            <a:cxnLst/>
            <a:rect l="l" t="t" r="r" b="b"/>
            <a:pathLst>
              <a:path w="34584" h="41706" extrusionOk="0">
                <a:moveTo>
                  <a:pt x="0" y="0"/>
                </a:moveTo>
                <a:cubicBezTo>
                  <a:pt x="1647" y="5510"/>
                  <a:pt x="4719" y="10577"/>
                  <a:pt x="8488" y="14916"/>
                </a:cubicBezTo>
                <a:cubicBezTo>
                  <a:pt x="13333" y="20490"/>
                  <a:pt x="20427" y="25114"/>
                  <a:pt x="21662" y="32999"/>
                </a:cubicBezTo>
                <a:cubicBezTo>
                  <a:pt x="22010" y="35248"/>
                  <a:pt x="21155" y="38383"/>
                  <a:pt x="22897" y="40188"/>
                </a:cubicBezTo>
                <a:cubicBezTo>
                  <a:pt x="24071" y="41435"/>
                  <a:pt x="25681" y="41705"/>
                  <a:pt x="27339" y="41705"/>
                </a:cubicBezTo>
                <a:cubicBezTo>
                  <a:pt x="28543" y="41705"/>
                  <a:pt x="29772" y="41563"/>
                  <a:pt x="30878" y="41550"/>
                </a:cubicBezTo>
                <a:lnTo>
                  <a:pt x="34583" y="41550"/>
                </a:lnTo>
                <a:lnTo>
                  <a:pt x="34583" y="0"/>
                </a:lnTo>
                <a:close/>
              </a:path>
            </a:pathLst>
          </a:custGeom>
          <a:solidFill>
            <a:srgbClr val="F1F1F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24" name="Google Shape;4724;p586"/>
          <p:cNvSpPr/>
          <p:nvPr/>
        </p:nvSpPr>
        <p:spPr>
          <a:xfrm>
            <a:off x="6071225" y="3746150"/>
            <a:ext cx="1430746" cy="1727524"/>
          </a:xfrm>
          <a:custGeom>
            <a:avLst/>
            <a:gdLst/>
            <a:ahLst/>
            <a:cxnLst/>
            <a:rect l="l" t="t" r="r" b="b"/>
            <a:pathLst>
              <a:path w="34710" h="41577" extrusionOk="0">
                <a:moveTo>
                  <a:pt x="1" y="0"/>
                </a:moveTo>
                <a:lnTo>
                  <a:pt x="1" y="41518"/>
                </a:lnTo>
                <a:cubicBezTo>
                  <a:pt x="1489" y="41518"/>
                  <a:pt x="2946" y="41518"/>
                  <a:pt x="4434" y="41486"/>
                </a:cubicBezTo>
                <a:cubicBezTo>
                  <a:pt x="5294" y="41486"/>
                  <a:pt x="6358" y="41577"/>
                  <a:pt x="7437" y="41577"/>
                </a:cubicBezTo>
                <a:cubicBezTo>
                  <a:pt x="9141" y="41577"/>
                  <a:pt x="10880" y="41351"/>
                  <a:pt x="11908" y="40188"/>
                </a:cubicBezTo>
                <a:cubicBezTo>
                  <a:pt x="13650" y="38383"/>
                  <a:pt x="12795" y="35248"/>
                  <a:pt x="13143" y="32999"/>
                </a:cubicBezTo>
                <a:cubicBezTo>
                  <a:pt x="14062" y="27077"/>
                  <a:pt x="18717" y="22232"/>
                  <a:pt x="22961" y="18368"/>
                </a:cubicBezTo>
                <a:cubicBezTo>
                  <a:pt x="27869" y="13934"/>
                  <a:pt x="31765" y="8804"/>
                  <a:pt x="33950" y="2502"/>
                </a:cubicBezTo>
                <a:cubicBezTo>
                  <a:pt x="34235" y="1679"/>
                  <a:pt x="34488" y="823"/>
                  <a:pt x="34710" y="0"/>
                </a:cubicBezTo>
                <a:close/>
              </a:path>
            </a:pathLst>
          </a:custGeom>
          <a:solidFill>
            <a:srgbClr val="FFC91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25" name="Google Shape;4725;p586"/>
          <p:cNvSpPr txBox="1"/>
          <p:nvPr/>
        </p:nvSpPr>
        <p:spPr>
          <a:xfrm>
            <a:off x="280152" y="2474626"/>
            <a:ext cx="3533700" cy="817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s-PE" sz="1300" b="0" i="0" u="none" strike="noStrike" cap="none">
                <a:solidFill>
                  <a:srgbClr val="000000"/>
                </a:solidFill>
                <a:latin typeface="Fira Sans"/>
                <a:ea typeface="Fira Sans"/>
                <a:cs typeface="Fira Sans"/>
                <a:sym typeface="Fira Sans"/>
              </a:rPr>
              <a:t>Normas que regulen el ejercicio de la fiscalización ambiental en el marco del Sinefa</a:t>
            </a:r>
            <a:endParaRPr sz="1500" b="0" i="0" u="none" strike="noStrike" cap="none">
              <a:solidFill>
                <a:srgbClr val="000000"/>
              </a:solidFill>
              <a:latin typeface="Arial"/>
              <a:ea typeface="Arial"/>
              <a:cs typeface="Arial"/>
              <a:sym typeface="Arial"/>
            </a:endParaRPr>
          </a:p>
        </p:txBody>
      </p:sp>
      <p:sp>
        <p:nvSpPr>
          <p:cNvPr id="4726" name="Google Shape;4726;p586"/>
          <p:cNvSpPr txBox="1"/>
          <p:nvPr/>
        </p:nvSpPr>
        <p:spPr>
          <a:xfrm>
            <a:off x="449375" y="4029788"/>
            <a:ext cx="3918900" cy="817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300" b="0" i="0" u="none" strike="noStrike" cap="none">
                <a:solidFill>
                  <a:srgbClr val="000000"/>
                </a:solidFill>
                <a:latin typeface="Fira Sans"/>
                <a:ea typeface="Fira Sans"/>
                <a:cs typeface="Fira Sans"/>
                <a:sym typeface="Fira Sans"/>
              </a:rPr>
              <a:t>Tipifica infracciones y establece la escala de sanciones, </a:t>
            </a:r>
            <a:r>
              <a:rPr lang="es-PE" sz="1300" b="0" i="0" u="none" strike="noStrike" cap="none">
                <a:solidFill>
                  <a:srgbClr val="000000"/>
                </a:solidFill>
                <a:highlight>
                  <a:schemeClr val="lt1"/>
                </a:highlight>
                <a:latin typeface="Fira Sans"/>
                <a:ea typeface="Fira Sans"/>
                <a:cs typeface="Fira Sans"/>
                <a:sym typeface="Fira Sans"/>
              </a:rPr>
              <a:t>criterios de graduación de estas.</a:t>
            </a:r>
            <a:endParaRPr sz="1300" b="0" i="0" u="none" strike="noStrike" cap="none">
              <a:solidFill>
                <a:srgbClr val="000000"/>
              </a:solidFill>
              <a:latin typeface="Fira Sans"/>
              <a:ea typeface="Fira Sans"/>
              <a:cs typeface="Fira Sans"/>
              <a:sym typeface="Fira Sans"/>
            </a:endParaRPr>
          </a:p>
        </p:txBody>
      </p:sp>
      <p:sp>
        <p:nvSpPr>
          <p:cNvPr id="4727" name="Google Shape;4727;p586"/>
          <p:cNvSpPr txBox="1"/>
          <p:nvPr/>
        </p:nvSpPr>
        <p:spPr>
          <a:xfrm>
            <a:off x="8294442" y="2447688"/>
            <a:ext cx="3533700" cy="817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s-PE" sz="1300" b="0" i="0" u="none" strike="noStrike" cap="none">
                <a:solidFill>
                  <a:srgbClr val="000000"/>
                </a:solidFill>
                <a:latin typeface="Fira Sans"/>
                <a:ea typeface="Fira Sans"/>
                <a:cs typeface="Fira Sans"/>
                <a:sym typeface="Fira Sans"/>
              </a:rPr>
              <a:t>verificación del desempeño de las funciones de fiscalización a cargo de las EFA nacional, regional o local</a:t>
            </a:r>
            <a:endParaRPr sz="1600" b="0" i="0" u="none" strike="noStrike" cap="none">
              <a:solidFill>
                <a:srgbClr val="000000"/>
              </a:solidFill>
              <a:latin typeface="Roboto"/>
              <a:ea typeface="Roboto"/>
              <a:cs typeface="Roboto"/>
              <a:sym typeface="Roboto"/>
            </a:endParaRPr>
          </a:p>
        </p:txBody>
      </p:sp>
      <p:sp>
        <p:nvSpPr>
          <p:cNvPr id="4728" name="Google Shape;4728;p586"/>
          <p:cNvSpPr/>
          <p:nvPr/>
        </p:nvSpPr>
        <p:spPr>
          <a:xfrm>
            <a:off x="1506861" y="5186456"/>
            <a:ext cx="3535750" cy="469813"/>
          </a:xfrm>
          <a:custGeom>
            <a:avLst/>
            <a:gdLst/>
            <a:ahLst/>
            <a:cxnLst/>
            <a:rect l="l" t="t" r="r" b="b"/>
            <a:pathLst>
              <a:path w="60045" h="11624" extrusionOk="0">
                <a:moveTo>
                  <a:pt x="0" y="1"/>
                </a:moveTo>
                <a:lnTo>
                  <a:pt x="0" y="11623"/>
                </a:lnTo>
                <a:lnTo>
                  <a:pt x="60045" y="11623"/>
                </a:lnTo>
                <a:lnTo>
                  <a:pt x="60045" y="1"/>
                </a:lnTo>
                <a:close/>
              </a:path>
            </a:pathLst>
          </a:custGeom>
          <a:solidFill>
            <a:srgbClr val="F1F1F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s-PE" sz="1800" b="0" i="0" u="none" strike="noStrike" cap="none">
                <a:solidFill>
                  <a:srgbClr val="232323"/>
                </a:solidFill>
                <a:latin typeface="Fira Sans Medium"/>
                <a:ea typeface="Fira Sans Medium"/>
                <a:cs typeface="Fira Sans Medium"/>
                <a:sym typeface="Fira Sans Medium"/>
              </a:rPr>
              <a:t>Ejercicio de supervisión a EFA</a:t>
            </a:r>
            <a:endParaRPr sz="1700" b="0" i="0" u="none" strike="noStrike" cap="none">
              <a:solidFill>
                <a:srgbClr val="232323"/>
              </a:solidFill>
              <a:latin typeface="Fira Sans Medium"/>
              <a:ea typeface="Fira Sans Medium"/>
              <a:cs typeface="Fira Sans Medium"/>
              <a:sym typeface="Fira Sans Medium"/>
            </a:endParaRPr>
          </a:p>
        </p:txBody>
      </p:sp>
      <p:sp>
        <p:nvSpPr>
          <p:cNvPr id="4729" name="Google Shape;4729;p586"/>
          <p:cNvSpPr/>
          <p:nvPr/>
        </p:nvSpPr>
        <p:spPr>
          <a:xfrm>
            <a:off x="5000275" y="5293967"/>
            <a:ext cx="220195" cy="254752"/>
          </a:xfrm>
          <a:custGeom>
            <a:avLst/>
            <a:gdLst/>
            <a:ahLst/>
            <a:cxnLst/>
            <a:rect l="l" t="t" r="r" b="b"/>
            <a:pathLst>
              <a:path w="5448" h="6303" extrusionOk="0">
                <a:moveTo>
                  <a:pt x="1" y="1"/>
                </a:moveTo>
                <a:lnTo>
                  <a:pt x="1" y="6303"/>
                </a:lnTo>
                <a:lnTo>
                  <a:pt x="5448" y="3168"/>
                </a:lnTo>
                <a:lnTo>
                  <a:pt x="1" y="1"/>
                </a:lnTo>
                <a:close/>
              </a:path>
            </a:pathLst>
          </a:custGeom>
          <a:solidFill>
            <a:srgbClr val="0BBED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30" name="Google Shape;4730;p586"/>
          <p:cNvSpPr txBox="1"/>
          <p:nvPr/>
        </p:nvSpPr>
        <p:spPr>
          <a:xfrm>
            <a:off x="1506879" y="5648054"/>
            <a:ext cx="3533700" cy="817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s-PE" sz="1300" b="0" i="0" u="none" strike="noStrike" cap="none">
                <a:solidFill>
                  <a:srgbClr val="000000"/>
                </a:solidFill>
                <a:latin typeface="Fira Sans"/>
                <a:ea typeface="Fira Sans"/>
                <a:cs typeface="Fira Sans"/>
                <a:sym typeface="Fira Sans"/>
              </a:rPr>
              <a:t>Aquellas necesarias para el ejercicio de la función de supervisión de EFA</a:t>
            </a:r>
            <a:endParaRPr sz="1400" b="0" i="0" u="none" strike="noStrike" cap="none">
              <a:solidFill>
                <a:srgbClr val="000000"/>
              </a:solidFill>
              <a:latin typeface="Fira Sans"/>
              <a:ea typeface="Fira Sans"/>
              <a:cs typeface="Fira Sans"/>
              <a:sym typeface="Fira Sans"/>
            </a:endParaRPr>
          </a:p>
          <a:p>
            <a:pPr marL="0" marR="0" lvl="0" indent="0" algn="ctr" rtl="0">
              <a:lnSpc>
                <a:spcPct val="100000"/>
              </a:lnSpc>
              <a:spcBef>
                <a:spcPts val="0"/>
              </a:spcBef>
              <a:spcAft>
                <a:spcPts val="0"/>
              </a:spcAft>
              <a:buClr>
                <a:srgbClr val="000000"/>
              </a:buClr>
              <a:buSzPts val="1600"/>
              <a:buFont typeface="Arial"/>
              <a:buNone/>
            </a:pPr>
            <a:endParaRPr sz="1300" b="0" i="0" u="none" strike="noStrike" cap="none">
              <a:solidFill>
                <a:srgbClr val="000000"/>
              </a:solidFill>
              <a:latin typeface="Arial"/>
              <a:ea typeface="Arial"/>
              <a:cs typeface="Arial"/>
              <a:sym typeface="Arial"/>
            </a:endParaRPr>
          </a:p>
        </p:txBody>
      </p:sp>
      <p:sp>
        <p:nvSpPr>
          <p:cNvPr id="4731" name="Google Shape;4731;p586"/>
          <p:cNvSpPr txBox="1"/>
          <p:nvPr/>
        </p:nvSpPr>
        <p:spPr>
          <a:xfrm>
            <a:off x="280150" y="1402775"/>
            <a:ext cx="6784200" cy="348900"/>
          </a:xfrm>
          <a:prstGeom prst="rect">
            <a:avLst/>
          </a:prstGeom>
          <a:solidFill>
            <a:srgbClr val="144A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s-PE" sz="2600" b="1" i="0" u="none" strike="noStrike" cap="none">
                <a:solidFill>
                  <a:srgbClr val="FFFFFF"/>
                </a:solidFill>
                <a:latin typeface="Fira Sans"/>
                <a:ea typeface="Fira Sans"/>
                <a:cs typeface="Fira Sans"/>
                <a:sym typeface="Fira Sans"/>
              </a:rPr>
              <a:t>FUNCIONES COMO ENTE RECTOR DEL SINEFA</a:t>
            </a:r>
            <a:endParaRPr sz="2600" b="1" i="0" u="none" strike="noStrike" cap="none">
              <a:solidFill>
                <a:srgbClr val="FFFFFF"/>
              </a:solidFill>
              <a:latin typeface="Fira Sans"/>
              <a:ea typeface="Fira Sans"/>
              <a:cs typeface="Fira Sans"/>
              <a:sym typeface="Fira Sans"/>
            </a:endParaRPr>
          </a:p>
        </p:txBody>
      </p:sp>
      <p:sp>
        <p:nvSpPr>
          <p:cNvPr id="4732" name="Google Shape;4732;p586"/>
          <p:cNvSpPr txBox="1">
            <a:spLocks noGrp="1"/>
          </p:cNvSpPr>
          <p:nvPr>
            <p:ph type="title" idx="4294967295"/>
          </p:nvPr>
        </p:nvSpPr>
        <p:spPr>
          <a:xfrm>
            <a:off x="812525" y="128550"/>
            <a:ext cx="11792700" cy="132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100"/>
              <a:buFont typeface="Century Gothic"/>
              <a:buNone/>
            </a:pPr>
            <a:r>
              <a:rPr lang="es-PE" sz="2700"/>
              <a:t>Organismo de evaluación y fiscalización ambiental</a:t>
            </a:r>
            <a:endParaRPr sz="2700">
              <a:latin typeface="Century Gothic"/>
              <a:ea typeface="Century Gothic"/>
              <a:cs typeface="Century Gothic"/>
              <a:sym typeface="Century Gothic"/>
            </a:endParaRPr>
          </a:p>
        </p:txBody>
      </p:sp>
      <p:sp>
        <p:nvSpPr>
          <p:cNvPr id="4733" name="Google Shape;4733;p586"/>
          <p:cNvSpPr txBox="1"/>
          <p:nvPr/>
        </p:nvSpPr>
        <p:spPr>
          <a:xfrm>
            <a:off x="4709800" y="3145875"/>
            <a:ext cx="1335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800" b="1" i="0" u="none" strike="noStrike" cap="none">
                <a:solidFill>
                  <a:srgbClr val="000000"/>
                </a:solidFill>
                <a:latin typeface="Fira Sans"/>
                <a:ea typeface="Fira Sans"/>
                <a:cs typeface="Fira Sans"/>
                <a:sym typeface="Fira Sans"/>
              </a:rPr>
              <a:t>Función Normativa</a:t>
            </a:r>
            <a:endParaRPr sz="1800" b="1" i="0" u="none" strike="noStrike" cap="none">
              <a:solidFill>
                <a:srgbClr val="000000"/>
              </a:solidFill>
              <a:latin typeface="Fira Sans"/>
              <a:ea typeface="Fira Sans"/>
              <a:cs typeface="Fira Sans"/>
              <a:sym typeface="Fira Sans"/>
            </a:endParaRPr>
          </a:p>
        </p:txBody>
      </p:sp>
      <p:sp>
        <p:nvSpPr>
          <p:cNvPr id="4734" name="Google Shape;4734;p586"/>
          <p:cNvSpPr txBox="1"/>
          <p:nvPr/>
        </p:nvSpPr>
        <p:spPr>
          <a:xfrm>
            <a:off x="6034150" y="3064875"/>
            <a:ext cx="14964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800" b="1" i="0" u="none" strike="noStrike" cap="none">
                <a:solidFill>
                  <a:srgbClr val="000000"/>
                </a:solidFill>
                <a:latin typeface="Fira Sans"/>
                <a:ea typeface="Fira Sans"/>
                <a:cs typeface="Fira Sans"/>
                <a:sym typeface="Fira Sans"/>
              </a:rPr>
              <a:t>Función supervisora  a EFA</a:t>
            </a:r>
            <a:endParaRPr sz="1800" b="1" i="0" u="none" strike="noStrike" cap="none">
              <a:solidFill>
                <a:srgbClr val="000000"/>
              </a:solidFill>
              <a:latin typeface="Fira Sans"/>
              <a:ea typeface="Fira Sans"/>
              <a:cs typeface="Fira Sans"/>
              <a:sym typeface="Fira Sans"/>
            </a:endParaRPr>
          </a:p>
        </p:txBody>
      </p:sp>
      <p:sp>
        <p:nvSpPr>
          <p:cNvPr id="4735" name="Google Shape;4735;p586"/>
          <p:cNvSpPr/>
          <p:nvPr/>
        </p:nvSpPr>
        <p:spPr>
          <a:xfrm>
            <a:off x="4134375" y="3552730"/>
            <a:ext cx="220195" cy="254752"/>
          </a:xfrm>
          <a:custGeom>
            <a:avLst/>
            <a:gdLst/>
            <a:ahLst/>
            <a:cxnLst/>
            <a:rect l="l" t="t" r="r" b="b"/>
            <a:pathLst>
              <a:path w="5448" h="6303" extrusionOk="0">
                <a:moveTo>
                  <a:pt x="1" y="1"/>
                </a:moveTo>
                <a:lnTo>
                  <a:pt x="1" y="6303"/>
                </a:lnTo>
                <a:lnTo>
                  <a:pt x="5448" y="3168"/>
                </a:lnTo>
                <a:lnTo>
                  <a:pt x="1" y="1"/>
                </a:lnTo>
                <a:close/>
              </a:path>
            </a:pathLst>
          </a:custGeom>
          <a:solidFill>
            <a:srgbClr val="0BBED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36" name="Google Shape;4736;p586"/>
          <p:cNvSpPr/>
          <p:nvPr/>
        </p:nvSpPr>
        <p:spPr>
          <a:xfrm>
            <a:off x="7999452" y="3372200"/>
            <a:ext cx="3532065" cy="469813"/>
          </a:xfrm>
          <a:custGeom>
            <a:avLst/>
            <a:gdLst/>
            <a:ahLst/>
            <a:cxnLst/>
            <a:rect l="l" t="t" r="r" b="b"/>
            <a:pathLst>
              <a:path w="60013" h="11624" extrusionOk="0">
                <a:moveTo>
                  <a:pt x="0" y="1"/>
                </a:moveTo>
                <a:lnTo>
                  <a:pt x="0" y="11623"/>
                </a:lnTo>
                <a:lnTo>
                  <a:pt x="60013" y="11623"/>
                </a:lnTo>
                <a:lnTo>
                  <a:pt x="60013" y="1"/>
                </a:lnTo>
                <a:close/>
              </a:path>
            </a:pathLst>
          </a:custGeom>
          <a:solidFill>
            <a:srgbClr val="5BCFC5">
              <a:alpha val="76080"/>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s-PE" sz="1800" b="0" i="0" u="none" strike="noStrike" cap="none">
                <a:solidFill>
                  <a:srgbClr val="232323"/>
                </a:solidFill>
                <a:latin typeface="Fira Sans Medium"/>
                <a:ea typeface="Fira Sans Medium"/>
                <a:cs typeface="Fira Sans Medium"/>
                <a:sym typeface="Fira Sans Medium"/>
              </a:rPr>
              <a:t>Establece procedimientos</a:t>
            </a:r>
            <a:endParaRPr sz="1900" b="0" i="0" u="none" strike="noStrike" cap="none">
              <a:solidFill>
                <a:srgbClr val="232323"/>
              </a:solidFill>
              <a:latin typeface="Fira Sans Medium"/>
              <a:ea typeface="Fira Sans Medium"/>
              <a:cs typeface="Fira Sans Medium"/>
              <a:sym typeface="Fira Sans Medium"/>
            </a:endParaRPr>
          </a:p>
        </p:txBody>
      </p:sp>
      <p:sp>
        <p:nvSpPr>
          <p:cNvPr id="4737" name="Google Shape;4737;p586"/>
          <p:cNvSpPr/>
          <p:nvPr/>
        </p:nvSpPr>
        <p:spPr>
          <a:xfrm>
            <a:off x="7820240" y="3479697"/>
            <a:ext cx="220195" cy="254752"/>
          </a:xfrm>
          <a:custGeom>
            <a:avLst/>
            <a:gdLst/>
            <a:ahLst/>
            <a:cxnLst/>
            <a:rect l="l" t="t" r="r" b="b"/>
            <a:pathLst>
              <a:path w="5448" h="6303" extrusionOk="0">
                <a:moveTo>
                  <a:pt x="5447" y="1"/>
                </a:moveTo>
                <a:lnTo>
                  <a:pt x="0" y="3168"/>
                </a:lnTo>
                <a:lnTo>
                  <a:pt x="5447" y="6303"/>
                </a:lnTo>
                <a:lnTo>
                  <a:pt x="544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38" name="Google Shape;4738;p586"/>
          <p:cNvSpPr txBox="1"/>
          <p:nvPr/>
        </p:nvSpPr>
        <p:spPr>
          <a:xfrm>
            <a:off x="7954975" y="3884763"/>
            <a:ext cx="3621000" cy="817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s-PE" sz="1300" b="0" i="0" u="none" strike="noStrike" cap="none">
                <a:solidFill>
                  <a:srgbClr val="000000"/>
                </a:solidFill>
                <a:latin typeface="Fira Sans"/>
                <a:ea typeface="Fira Sans"/>
                <a:cs typeface="Fira Sans"/>
                <a:sym typeface="Fira Sans"/>
              </a:rPr>
              <a:t>Entrega de reportes, informes técnicos y cualquier información relativa al cumplimiento de las funciones a cargo de las EFA</a:t>
            </a:r>
            <a:endParaRPr sz="1300" b="0" i="0" u="none" strike="noStrike" cap="none">
              <a:solidFill>
                <a:srgbClr val="000000"/>
              </a:solidFill>
              <a:latin typeface="Fira Sans"/>
              <a:ea typeface="Fira Sans"/>
              <a:cs typeface="Fira Sans"/>
              <a:sym typeface="Fira Sans"/>
            </a:endParaRPr>
          </a:p>
        </p:txBody>
      </p:sp>
      <p:sp>
        <p:nvSpPr>
          <p:cNvPr id="4739" name="Google Shape;4739;p586"/>
          <p:cNvSpPr/>
          <p:nvPr/>
        </p:nvSpPr>
        <p:spPr>
          <a:xfrm>
            <a:off x="7245600" y="4988725"/>
            <a:ext cx="3621034" cy="469813"/>
          </a:xfrm>
          <a:custGeom>
            <a:avLst/>
            <a:gdLst/>
            <a:ahLst/>
            <a:cxnLst/>
            <a:rect l="l" t="t" r="r" b="b"/>
            <a:pathLst>
              <a:path w="60013" h="11624" extrusionOk="0">
                <a:moveTo>
                  <a:pt x="0" y="1"/>
                </a:moveTo>
                <a:lnTo>
                  <a:pt x="0" y="11623"/>
                </a:lnTo>
                <a:lnTo>
                  <a:pt x="60013" y="11623"/>
                </a:lnTo>
                <a:lnTo>
                  <a:pt x="60013" y="1"/>
                </a:lnTo>
                <a:close/>
              </a:path>
            </a:pathLst>
          </a:custGeom>
          <a:solidFill>
            <a:srgbClr val="5BCFC5">
              <a:alpha val="76080"/>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s-PE" sz="1600" b="0" i="0" u="none" strike="noStrike" cap="none">
                <a:solidFill>
                  <a:srgbClr val="232323"/>
                </a:solidFill>
                <a:latin typeface="Fira Sans Medium"/>
                <a:ea typeface="Fira Sans Medium"/>
                <a:cs typeface="Fira Sans Medium"/>
                <a:sym typeface="Fira Sans Medium"/>
              </a:rPr>
              <a:t>Comunica incumplimiento funcional</a:t>
            </a:r>
            <a:endParaRPr sz="1600" b="0" i="0" u="none" strike="noStrike" cap="none">
              <a:solidFill>
                <a:srgbClr val="232323"/>
              </a:solidFill>
              <a:latin typeface="Fira Sans Medium"/>
              <a:ea typeface="Fira Sans Medium"/>
              <a:cs typeface="Fira Sans Medium"/>
              <a:sym typeface="Fira Sans Medium"/>
            </a:endParaRPr>
          </a:p>
        </p:txBody>
      </p:sp>
      <p:sp>
        <p:nvSpPr>
          <p:cNvPr id="4740" name="Google Shape;4740;p586"/>
          <p:cNvSpPr/>
          <p:nvPr/>
        </p:nvSpPr>
        <p:spPr>
          <a:xfrm>
            <a:off x="7066390" y="5096209"/>
            <a:ext cx="220195" cy="254752"/>
          </a:xfrm>
          <a:custGeom>
            <a:avLst/>
            <a:gdLst/>
            <a:ahLst/>
            <a:cxnLst/>
            <a:rect l="l" t="t" r="r" b="b"/>
            <a:pathLst>
              <a:path w="5448" h="6303" extrusionOk="0">
                <a:moveTo>
                  <a:pt x="5447" y="1"/>
                </a:moveTo>
                <a:lnTo>
                  <a:pt x="0" y="3168"/>
                </a:lnTo>
                <a:lnTo>
                  <a:pt x="5447" y="6303"/>
                </a:lnTo>
                <a:lnTo>
                  <a:pt x="544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741" name="Google Shape;4741;p586"/>
          <p:cNvSpPr txBox="1"/>
          <p:nvPr/>
        </p:nvSpPr>
        <p:spPr>
          <a:xfrm>
            <a:off x="7245600" y="5525188"/>
            <a:ext cx="3621000" cy="8175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s-PE" sz="1300" b="0" i="0" u="none" strike="noStrike" cap="none">
                <a:solidFill>
                  <a:srgbClr val="000000"/>
                </a:solidFill>
                <a:latin typeface="Fira Sans"/>
                <a:ea typeface="Fira Sans"/>
                <a:cs typeface="Fira Sans"/>
                <a:sym typeface="Fira Sans"/>
              </a:rPr>
              <a:t>El incumplimiento de las funciones antes indicadas acarrea responsabilidad funcional, lo cual es comunicado al órgano competente del Sistema Nacional de Control.</a:t>
            </a:r>
            <a:endParaRPr sz="1300" b="0" i="0" u="none" strike="noStrike" cap="none">
              <a:solidFill>
                <a:srgbClr val="000000"/>
              </a:solidFill>
              <a:latin typeface="Fira Sans"/>
              <a:ea typeface="Fira Sans"/>
              <a:cs typeface="Fira Sans"/>
              <a:sym typeface="Fira Sans"/>
            </a:endParaRPr>
          </a:p>
        </p:txBody>
      </p:sp>
      <p:pic>
        <p:nvPicPr>
          <p:cNvPr id="4742" name="Google Shape;4742;p586"/>
          <p:cNvPicPr preferRelativeResize="0"/>
          <p:nvPr/>
        </p:nvPicPr>
        <p:blipFill rotWithShape="1">
          <a:blip r:embed="rId3">
            <a:alphaModFix/>
          </a:blip>
          <a:srcRect/>
          <a:stretch/>
        </p:blipFill>
        <p:spPr>
          <a:xfrm>
            <a:off x="5340125" y="2385536"/>
            <a:ext cx="1428022" cy="7267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45"/>
        <p:cNvGrpSpPr/>
        <p:nvPr/>
      </p:nvGrpSpPr>
      <p:grpSpPr>
        <a:xfrm>
          <a:off x="0" y="0"/>
          <a:ext cx="0" cy="0"/>
          <a:chOff x="0" y="0"/>
          <a:chExt cx="0" cy="0"/>
        </a:xfrm>
      </p:grpSpPr>
      <p:sp>
        <p:nvSpPr>
          <p:cNvPr id="6546" name="Google Shape;6546;p670"/>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fiscalización ambiental:</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Programación preliminar de las acciones de fiscalización ambiental</a:t>
            </a:r>
            <a:endParaRPr sz="2700">
              <a:solidFill>
                <a:srgbClr val="144AA7"/>
              </a:solidFill>
            </a:endParaRPr>
          </a:p>
        </p:txBody>
      </p:sp>
      <p:pic>
        <p:nvPicPr>
          <p:cNvPr id="6547" name="Google Shape;6547;p670"/>
          <p:cNvPicPr preferRelativeResize="0"/>
          <p:nvPr/>
        </p:nvPicPr>
        <p:blipFill rotWithShape="1">
          <a:blip r:embed="rId3">
            <a:alphaModFix/>
          </a:blip>
          <a:srcRect l="30706" t="23236" r="27944" b="50666"/>
          <a:stretch/>
        </p:blipFill>
        <p:spPr>
          <a:xfrm>
            <a:off x="3113925" y="1654975"/>
            <a:ext cx="6427123" cy="2281724"/>
          </a:xfrm>
          <a:prstGeom prst="rect">
            <a:avLst/>
          </a:prstGeom>
          <a:noFill/>
          <a:ln>
            <a:noFill/>
          </a:ln>
        </p:spPr>
      </p:pic>
      <p:pic>
        <p:nvPicPr>
          <p:cNvPr id="6548" name="Google Shape;6548;p670"/>
          <p:cNvPicPr preferRelativeResize="0"/>
          <p:nvPr/>
        </p:nvPicPr>
        <p:blipFill rotWithShape="1">
          <a:blip r:embed="rId4">
            <a:alphaModFix/>
          </a:blip>
          <a:srcRect l="30883" t="27582" r="27639" b="44397"/>
          <a:stretch/>
        </p:blipFill>
        <p:spPr>
          <a:xfrm>
            <a:off x="3176725" y="4028575"/>
            <a:ext cx="6364325" cy="241847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53"/>
        <p:cNvGrpSpPr/>
        <p:nvPr/>
      </p:nvGrpSpPr>
      <p:grpSpPr>
        <a:xfrm>
          <a:off x="0" y="0"/>
          <a:ext cx="0" cy="0"/>
          <a:chOff x="0" y="0"/>
          <a:chExt cx="0" cy="0"/>
        </a:xfrm>
      </p:grpSpPr>
      <p:sp>
        <p:nvSpPr>
          <p:cNvPr id="6554" name="Google Shape;6554;p671"/>
          <p:cNvSpPr txBox="1">
            <a:spLocks noGrp="1"/>
          </p:cNvSpPr>
          <p:nvPr>
            <p:ph type="title"/>
          </p:nvPr>
        </p:nvSpPr>
        <p:spPr>
          <a:xfrm>
            <a:off x="838200" y="1476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Aspecto de presupuesto:</a:t>
            </a:r>
            <a:endParaRPr sz="2700">
              <a:solidFill>
                <a:srgbClr val="144AA7"/>
              </a:solidFill>
            </a:endParaRPr>
          </a:p>
          <a:p>
            <a:pPr marL="0" lvl="0" indent="0" algn="ctr" rtl="0">
              <a:lnSpc>
                <a:spcPct val="90000"/>
              </a:lnSpc>
              <a:spcBef>
                <a:spcPts val="0"/>
              </a:spcBef>
              <a:spcAft>
                <a:spcPts val="0"/>
              </a:spcAft>
              <a:buClr>
                <a:srgbClr val="003FA2"/>
              </a:buClr>
              <a:buSzPts val="3200"/>
              <a:buFont typeface="Arial Black"/>
              <a:buNone/>
            </a:pPr>
            <a:endParaRPr sz="2700">
              <a:solidFill>
                <a:srgbClr val="144AA7"/>
              </a:solidFill>
            </a:endParaRPr>
          </a:p>
        </p:txBody>
      </p:sp>
      <p:sp>
        <p:nvSpPr>
          <p:cNvPr id="6555" name="Google Shape;6555;p671"/>
          <p:cNvSpPr txBox="1"/>
          <p:nvPr/>
        </p:nvSpPr>
        <p:spPr>
          <a:xfrm>
            <a:off x="527723" y="934700"/>
            <a:ext cx="9472500" cy="300000"/>
          </a:xfrm>
          <a:prstGeom prst="rect">
            <a:avLst/>
          </a:prstGeom>
          <a:solidFill>
            <a:srgbClr val="0BC7E0"/>
          </a:solidFill>
          <a:ln w="28575" cap="flat" cmpd="sng">
            <a:solidFill>
              <a:srgbClr val="0BC7E0"/>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PE" sz="1500" b="1" i="0" u="none" strike="noStrike" cap="none">
                <a:solidFill>
                  <a:srgbClr val="FFFFFF"/>
                </a:solidFill>
                <a:latin typeface="Arial"/>
                <a:ea typeface="Arial"/>
                <a:cs typeface="Arial"/>
                <a:sym typeface="Arial"/>
              </a:rPr>
              <a:t>Acciones a realizar el año previo</a:t>
            </a:r>
            <a:endParaRPr sz="1500" b="1" i="0" u="none" strike="noStrike" cap="none">
              <a:solidFill>
                <a:srgbClr val="FFFFFF"/>
              </a:solidFill>
            </a:endParaRPr>
          </a:p>
        </p:txBody>
      </p:sp>
      <p:sp>
        <p:nvSpPr>
          <p:cNvPr id="6556" name="Google Shape;6556;p671"/>
          <p:cNvSpPr/>
          <p:nvPr/>
        </p:nvSpPr>
        <p:spPr>
          <a:xfrm>
            <a:off x="412000" y="2799368"/>
            <a:ext cx="1943700" cy="1322700"/>
          </a:xfrm>
          <a:prstGeom prst="chevron">
            <a:avLst>
              <a:gd name="adj" fmla="val 50000"/>
            </a:avLst>
          </a:prstGeom>
          <a:solidFill>
            <a:srgbClr val="515151"/>
          </a:solidFill>
          <a:ln w="9525" cap="flat" cmpd="sng">
            <a:solidFill>
              <a:srgbClr val="51515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PE" sz="1100" b="0" i="0" u="none" strike="noStrike" cap="none">
                <a:solidFill>
                  <a:srgbClr val="FFFFFF"/>
                </a:solidFill>
                <a:latin typeface="Arial"/>
                <a:ea typeface="Arial"/>
                <a:cs typeface="Arial"/>
                <a:sym typeface="Arial"/>
              </a:rPr>
              <a:t>Desde enero</a:t>
            </a:r>
            <a:endParaRPr sz="1100" b="0" i="0" u="none" strike="noStrike" cap="none">
              <a:solidFill>
                <a:srgbClr val="FFFFFF"/>
              </a:solidFill>
              <a:latin typeface="Arial"/>
              <a:ea typeface="Arial"/>
              <a:cs typeface="Arial"/>
              <a:sym typeface="Arial"/>
            </a:endParaRPr>
          </a:p>
        </p:txBody>
      </p:sp>
      <p:sp>
        <p:nvSpPr>
          <p:cNvPr id="6557" name="Google Shape;6557;p671"/>
          <p:cNvSpPr/>
          <p:nvPr/>
        </p:nvSpPr>
        <p:spPr>
          <a:xfrm>
            <a:off x="2003860" y="2799377"/>
            <a:ext cx="1943700" cy="1322700"/>
          </a:xfrm>
          <a:prstGeom prst="chevron">
            <a:avLst>
              <a:gd name="adj" fmla="val 50000"/>
            </a:avLst>
          </a:prstGeom>
          <a:solidFill>
            <a:srgbClr val="003FA2"/>
          </a:solidFill>
          <a:ln w="9525" cap="flat" cmpd="sng">
            <a:solidFill>
              <a:srgbClr val="003FA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PE" sz="1100" b="0" i="0" u="none" strike="noStrike" cap="none">
                <a:solidFill>
                  <a:srgbClr val="FFFFFF"/>
                </a:solidFill>
                <a:latin typeface="Arial"/>
                <a:ea typeface="Arial"/>
                <a:cs typeface="Arial"/>
                <a:sym typeface="Arial"/>
              </a:rPr>
              <a:t>Hasta el 30 de abril </a:t>
            </a:r>
            <a:endParaRPr sz="1100" b="0" i="0" u="none" strike="noStrike" cap="none">
              <a:solidFill>
                <a:srgbClr val="FFFFFF"/>
              </a:solidFill>
              <a:latin typeface="Arial"/>
              <a:ea typeface="Arial"/>
              <a:cs typeface="Arial"/>
              <a:sym typeface="Arial"/>
            </a:endParaRPr>
          </a:p>
        </p:txBody>
      </p:sp>
      <p:sp>
        <p:nvSpPr>
          <p:cNvPr id="6558" name="Google Shape;6558;p671"/>
          <p:cNvSpPr/>
          <p:nvPr/>
        </p:nvSpPr>
        <p:spPr>
          <a:xfrm>
            <a:off x="3530426" y="2799377"/>
            <a:ext cx="1847700" cy="1322700"/>
          </a:xfrm>
          <a:prstGeom prst="chevron">
            <a:avLst>
              <a:gd name="adj" fmla="val 50000"/>
            </a:avLst>
          </a:prstGeom>
          <a:solidFill>
            <a:srgbClr val="515151"/>
          </a:solidFill>
          <a:ln w="9525" cap="flat" cmpd="sng">
            <a:solidFill>
              <a:srgbClr val="51515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PE" sz="1100" b="0" i="0" u="none" strike="noStrike" cap="none">
                <a:solidFill>
                  <a:srgbClr val="FFFFFF"/>
                </a:solidFill>
                <a:latin typeface="Arial"/>
                <a:ea typeface="Arial"/>
                <a:cs typeface="Arial"/>
                <a:sym typeface="Arial"/>
              </a:rPr>
              <a:t>Mayo </a:t>
            </a:r>
            <a:endParaRPr sz="1100" b="0" i="0" u="none" strike="noStrike" cap="none">
              <a:solidFill>
                <a:srgbClr val="FFFFFF"/>
              </a:solidFill>
              <a:latin typeface="Arial"/>
              <a:ea typeface="Arial"/>
              <a:cs typeface="Arial"/>
              <a:sym typeface="Arial"/>
            </a:endParaRPr>
          </a:p>
        </p:txBody>
      </p:sp>
      <p:sp>
        <p:nvSpPr>
          <p:cNvPr id="6559" name="Google Shape;6559;p671"/>
          <p:cNvSpPr/>
          <p:nvPr/>
        </p:nvSpPr>
        <p:spPr>
          <a:xfrm>
            <a:off x="6426769" y="2817160"/>
            <a:ext cx="2096100" cy="1322700"/>
          </a:xfrm>
          <a:prstGeom prst="chevron">
            <a:avLst>
              <a:gd name="adj" fmla="val 50000"/>
            </a:avLst>
          </a:prstGeom>
          <a:solidFill>
            <a:srgbClr val="515151"/>
          </a:solidFill>
          <a:ln w="9525" cap="flat" cmpd="sng">
            <a:solidFill>
              <a:srgbClr val="51515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PE" sz="1100">
                <a:solidFill>
                  <a:srgbClr val="FFFFFF"/>
                </a:solidFill>
              </a:rPr>
              <a:t>Agosto</a:t>
            </a:r>
            <a:endParaRPr sz="1100" b="0" i="0" u="none" strike="noStrike" cap="none">
              <a:solidFill>
                <a:srgbClr val="FFFFFF"/>
              </a:solidFill>
              <a:latin typeface="Arial"/>
              <a:ea typeface="Arial"/>
              <a:cs typeface="Arial"/>
              <a:sym typeface="Arial"/>
            </a:endParaRPr>
          </a:p>
        </p:txBody>
      </p:sp>
      <p:sp>
        <p:nvSpPr>
          <p:cNvPr id="6560" name="Google Shape;6560;p671"/>
          <p:cNvSpPr/>
          <p:nvPr/>
        </p:nvSpPr>
        <p:spPr>
          <a:xfrm>
            <a:off x="5020123" y="2817160"/>
            <a:ext cx="1847700" cy="1322700"/>
          </a:xfrm>
          <a:prstGeom prst="chevron">
            <a:avLst>
              <a:gd name="adj" fmla="val 50000"/>
            </a:avLst>
          </a:prstGeom>
          <a:solidFill>
            <a:srgbClr val="003FA2"/>
          </a:solidFill>
          <a:ln w="9525" cap="flat" cmpd="sng">
            <a:solidFill>
              <a:srgbClr val="003FA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PE" sz="1100" b="0" i="0" u="none" strike="noStrike" cap="none">
                <a:solidFill>
                  <a:srgbClr val="FFFFFF"/>
                </a:solidFill>
                <a:latin typeface="Arial"/>
                <a:ea typeface="Arial"/>
                <a:cs typeface="Arial"/>
                <a:sym typeface="Arial"/>
              </a:rPr>
              <a:t>31 de Julio</a:t>
            </a:r>
            <a:endParaRPr sz="1100" b="0" i="0" u="none" strike="noStrike" cap="none">
              <a:solidFill>
                <a:srgbClr val="FFFFFF"/>
              </a:solidFill>
              <a:latin typeface="Arial"/>
              <a:ea typeface="Arial"/>
              <a:cs typeface="Arial"/>
              <a:sym typeface="Arial"/>
            </a:endParaRPr>
          </a:p>
        </p:txBody>
      </p:sp>
      <p:sp>
        <p:nvSpPr>
          <p:cNvPr id="6561" name="Google Shape;6561;p671"/>
          <p:cNvSpPr/>
          <p:nvPr/>
        </p:nvSpPr>
        <p:spPr>
          <a:xfrm>
            <a:off x="8218680" y="2817160"/>
            <a:ext cx="2096100" cy="1322700"/>
          </a:xfrm>
          <a:prstGeom prst="chevron">
            <a:avLst>
              <a:gd name="adj" fmla="val 50000"/>
            </a:avLst>
          </a:prstGeom>
          <a:solidFill>
            <a:srgbClr val="003FA2"/>
          </a:solidFill>
          <a:ln w="9525" cap="flat" cmpd="sng">
            <a:solidFill>
              <a:srgbClr val="003FA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PE" sz="1100" b="0" i="0" u="none" strike="noStrike" cap="none">
                <a:solidFill>
                  <a:srgbClr val="FFFFFF"/>
                </a:solidFill>
                <a:latin typeface="Arial"/>
                <a:ea typeface="Arial"/>
                <a:cs typeface="Arial"/>
                <a:sym typeface="Arial"/>
              </a:rPr>
              <a:t>31 de diciembre</a:t>
            </a:r>
            <a:endParaRPr sz="1100" b="0" i="0" u="none" strike="noStrike" cap="none">
              <a:solidFill>
                <a:srgbClr val="FFFFFF"/>
              </a:solidFill>
              <a:latin typeface="Arial"/>
              <a:ea typeface="Arial"/>
              <a:cs typeface="Arial"/>
              <a:sym typeface="Arial"/>
            </a:endParaRPr>
          </a:p>
        </p:txBody>
      </p:sp>
      <p:sp>
        <p:nvSpPr>
          <p:cNvPr id="6562" name="Google Shape;6562;p671"/>
          <p:cNvSpPr/>
          <p:nvPr/>
        </p:nvSpPr>
        <p:spPr>
          <a:xfrm>
            <a:off x="682487" y="4408907"/>
            <a:ext cx="1321800" cy="1178400"/>
          </a:xfrm>
          <a:prstGeom prst="rect">
            <a:avLst/>
          </a:prstGeom>
          <a:solidFill>
            <a:srgbClr val="8CCD3A"/>
          </a:solidFill>
          <a:ln w="9525" cap="flat" cmpd="sng">
            <a:solidFill>
              <a:srgbClr val="8CCD3A"/>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PE" sz="1100" b="0" i="0" u="none" strike="noStrike" cap="none">
                <a:solidFill>
                  <a:srgbClr val="FFFFFF"/>
                </a:solidFill>
                <a:latin typeface="Arial"/>
                <a:ea typeface="Arial"/>
                <a:cs typeface="Arial"/>
                <a:sym typeface="Arial"/>
              </a:rPr>
              <a:t>Elaboración del POI Multianual</a:t>
            </a:r>
            <a:endParaRPr sz="1100" b="0" i="0" u="none" strike="noStrike" cap="none">
              <a:solidFill>
                <a:srgbClr val="FFFFFF"/>
              </a:solidFill>
              <a:latin typeface="Arial"/>
              <a:ea typeface="Arial"/>
              <a:cs typeface="Arial"/>
              <a:sym typeface="Arial"/>
            </a:endParaRPr>
          </a:p>
        </p:txBody>
      </p:sp>
      <p:sp>
        <p:nvSpPr>
          <p:cNvPr id="6563" name="Google Shape;6563;p671"/>
          <p:cNvSpPr/>
          <p:nvPr/>
        </p:nvSpPr>
        <p:spPr>
          <a:xfrm>
            <a:off x="2145906" y="4409007"/>
            <a:ext cx="1321800" cy="1178400"/>
          </a:xfrm>
          <a:prstGeom prst="rect">
            <a:avLst/>
          </a:prstGeom>
          <a:solidFill>
            <a:srgbClr val="8CCD3A"/>
          </a:solidFill>
          <a:ln w="9525" cap="flat" cmpd="sng">
            <a:solidFill>
              <a:srgbClr val="8CCD3A"/>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PE" sz="1100" b="0" i="0" u="none" strike="noStrike" cap="none">
                <a:solidFill>
                  <a:srgbClr val="FFFFFF"/>
                </a:solidFill>
                <a:latin typeface="Arial"/>
                <a:ea typeface="Arial"/>
                <a:cs typeface="Arial"/>
                <a:sym typeface="Arial"/>
              </a:rPr>
              <a:t>POI Multianual Aprobado</a:t>
            </a:r>
            <a:endParaRPr sz="1100" b="0" i="0" u="none" strike="noStrike" cap="none">
              <a:solidFill>
                <a:srgbClr val="FFFFFF"/>
              </a:solidFill>
              <a:latin typeface="Arial"/>
              <a:ea typeface="Arial"/>
              <a:cs typeface="Arial"/>
              <a:sym typeface="Arial"/>
            </a:endParaRPr>
          </a:p>
        </p:txBody>
      </p:sp>
      <p:sp>
        <p:nvSpPr>
          <p:cNvPr id="6564" name="Google Shape;6564;p671"/>
          <p:cNvSpPr/>
          <p:nvPr/>
        </p:nvSpPr>
        <p:spPr>
          <a:xfrm>
            <a:off x="8415504" y="4351510"/>
            <a:ext cx="1792500" cy="1178400"/>
          </a:xfrm>
          <a:prstGeom prst="rect">
            <a:avLst/>
          </a:prstGeom>
          <a:solidFill>
            <a:srgbClr val="8CCD3A"/>
          </a:solidFill>
          <a:ln w="9525" cap="flat" cmpd="sng">
            <a:solidFill>
              <a:srgbClr val="8CCD3A"/>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PE" sz="1100" b="0" i="0" u="none" strike="noStrike" cap="none">
                <a:solidFill>
                  <a:srgbClr val="FFFFFF"/>
                </a:solidFill>
                <a:latin typeface="Arial"/>
                <a:ea typeface="Arial"/>
                <a:cs typeface="Arial"/>
                <a:sym typeface="Arial"/>
              </a:rPr>
              <a:t>POI consistente con el PIA</a:t>
            </a:r>
            <a:endParaRPr sz="1100" b="0" i="0" u="none" strike="noStrike" cap="none">
              <a:solidFill>
                <a:srgbClr val="FFFFFF"/>
              </a:solidFill>
              <a:latin typeface="Arial"/>
              <a:ea typeface="Arial"/>
              <a:cs typeface="Arial"/>
              <a:sym typeface="Arial"/>
            </a:endParaRPr>
          </a:p>
        </p:txBody>
      </p:sp>
      <p:sp>
        <p:nvSpPr>
          <p:cNvPr id="6565" name="Google Shape;6565;p671"/>
          <p:cNvSpPr/>
          <p:nvPr/>
        </p:nvSpPr>
        <p:spPr>
          <a:xfrm rot="-5421730">
            <a:off x="4977206" y="4483042"/>
            <a:ext cx="237305" cy="2466089"/>
          </a:xfrm>
          <a:prstGeom prst="leftBrace">
            <a:avLst>
              <a:gd name="adj1" fmla="val 20179"/>
              <a:gd name="adj2" fmla="val 50000"/>
            </a:avLst>
          </a:prstGeom>
          <a:noFill/>
          <a:ln w="28575" cap="flat" cmpd="sng">
            <a:solidFill>
              <a:srgbClr val="003FA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566" name="Google Shape;6566;p671"/>
          <p:cNvSpPr txBox="1"/>
          <p:nvPr/>
        </p:nvSpPr>
        <p:spPr>
          <a:xfrm>
            <a:off x="3407596" y="5874241"/>
            <a:ext cx="3712800" cy="4563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Clr>
                <a:srgbClr val="515151"/>
              </a:buClr>
              <a:buSzPts val="1100"/>
              <a:buFont typeface="Arial"/>
              <a:buChar char="-"/>
            </a:pPr>
            <a:r>
              <a:rPr lang="es-PE" sz="1100" b="0" i="1" u="none" strike="noStrike" cap="none">
                <a:solidFill>
                  <a:srgbClr val="515151"/>
                </a:solidFill>
                <a:latin typeface="Arial"/>
                <a:ea typeface="Arial"/>
                <a:cs typeface="Arial"/>
                <a:sym typeface="Arial"/>
              </a:rPr>
              <a:t>Variaciones sobre el POI Multianual aprobado</a:t>
            </a:r>
            <a:endParaRPr sz="1100" b="0" i="1" u="none" strike="noStrike" cap="none">
              <a:solidFill>
                <a:srgbClr val="515151"/>
              </a:solidFill>
              <a:latin typeface="Arial"/>
              <a:ea typeface="Arial"/>
              <a:cs typeface="Arial"/>
              <a:sym typeface="Arial"/>
            </a:endParaRPr>
          </a:p>
          <a:p>
            <a:pPr marL="342900" marR="0" lvl="0" indent="-234950" algn="l" rtl="0">
              <a:lnSpc>
                <a:spcPct val="100000"/>
              </a:lnSpc>
              <a:spcBef>
                <a:spcPts val="0"/>
              </a:spcBef>
              <a:spcAft>
                <a:spcPts val="0"/>
              </a:spcAft>
              <a:buClr>
                <a:srgbClr val="515151"/>
              </a:buClr>
              <a:buSzPts val="1100"/>
              <a:buFont typeface="Arial"/>
              <a:buChar char="-"/>
            </a:pPr>
            <a:r>
              <a:rPr lang="es-PE" sz="1100" b="0" i="1" u="none" strike="noStrike" cap="none">
                <a:solidFill>
                  <a:srgbClr val="515151"/>
                </a:solidFill>
                <a:latin typeface="Arial"/>
                <a:ea typeface="Arial"/>
                <a:cs typeface="Arial"/>
                <a:sym typeface="Arial"/>
              </a:rPr>
              <a:t>Asignación presupuestal multianual</a:t>
            </a:r>
            <a:endParaRPr sz="1100" b="0" i="1" u="none" strike="noStrike" cap="none">
              <a:solidFill>
                <a:srgbClr val="51515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1" u="none" strike="noStrike" cap="none">
              <a:solidFill>
                <a:srgbClr val="515151"/>
              </a:solidFill>
              <a:latin typeface="Arial"/>
              <a:ea typeface="Arial"/>
              <a:cs typeface="Arial"/>
              <a:sym typeface="Arial"/>
            </a:endParaRPr>
          </a:p>
        </p:txBody>
      </p:sp>
      <p:sp>
        <p:nvSpPr>
          <p:cNvPr id="6567" name="Google Shape;6567;p671"/>
          <p:cNvSpPr/>
          <p:nvPr/>
        </p:nvSpPr>
        <p:spPr>
          <a:xfrm>
            <a:off x="3692677" y="4328019"/>
            <a:ext cx="2598600" cy="1050900"/>
          </a:xfrm>
          <a:prstGeom prst="rect">
            <a:avLst/>
          </a:prstGeom>
          <a:solidFill>
            <a:srgbClr val="8CCD3A"/>
          </a:solidFill>
          <a:ln w="9525" cap="flat" cmpd="sng">
            <a:solidFill>
              <a:srgbClr val="8CCD3A"/>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PE" sz="1100" b="0" i="0" u="none" strike="noStrike" cap="none">
                <a:solidFill>
                  <a:srgbClr val="FFFFFF"/>
                </a:solidFill>
                <a:latin typeface="Arial"/>
                <a:ea typeface="Arial"/>
                <a:cs typeface="Arial"/>
                <a:sym typeface="Arial"/>
              </a:rPr>
              <a:t>Reporte al OEFA  de Metas físicas y presupuestales de acciones de fiscalización del POI Multianual + APM</a:t>
            </a:r>
            <a:endParaRPr sz="1100" b="0" i="0" u="none" strike="noStrike" cap="none">
              <a:solidFill>
                <a:srgbClr val="FFFFFF"/>
              </a:solidFill>
              <a:latin typeface="Arial"/>
              <a:ea typeface="Arial"/>
              <a:cs typeface="Arial"/>
              <a:sym typeface="Arial"/>
            </a:endParaRPr>
          </a:p>
        </p:txBody>
      </p:sp>
      <p:sp>
        <p:nvSpPr>
          <p:cNvPr id="6568" name="Google Shape;6568;p671"/>
          <p:cNvSpPr txBox="1"/>
          <p:nvPr/>
        </p:nvSpPr>
        <p:spPr>
          <a:xfrm>
            <a:off x="10634336" y="4478512"/>
            <a:ext cx="964800" cy="10509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s-PE" sz="1100" b="1" i="1" u="none" strike="noStrike" cap="none">
                <a:solidFill>
                  <a:srgbClr val="44BFB5"/>
                </a:solidFill>
                <a:latin typeface="Arial"/>
                <a:ea typeface="Arial"/>
                <a:cs typeface="Arial"/>
                <a:sym typeface="Arial"/>
              </a:rPr>
              <a:t>10 primeros d/h</a:t>
            </a:r>
            <a:endParaRPr sz="1100" b="1" i="1" u="none" strike="noStrike" cap="none">
              <a:solidFill>
                <a:srgbClr val="44BFB5"/>
              </a:solidFill>
              <a:latin typeface="Arial"/>
              <a:ea typeface="Arial"/>
              <a:cs typeface="Arial"/>
              <a:sym typeface="Arial"/>
            </a:endParaRPr>
          </a:p>
        </p:txBody>
      </p:sp>
      <p:sp>
        <p:nvSpPr>
          <p:cNvPr id="6569" name="Google Shape;6569;p671"/>
          <p:cNvSpPr/>
          <p:nvPr/>
        </p:nvSpPr>
        <p:spPr>
          <a:xfrm>
            <a:off x="9971644" y="2825966"/>
            <a:ext cx="1943700" cy="1322700"/>
          </a:xfrm>
          <a:prstGeom prst="chevron">
            <a:avLst>
              <a:gd name="adj" fmla="val 50000"/>
            </a:avLst>
          </a:prstGeom>
          <a:solidFill>
            <a:srgbClr val="515151"/>
          </a:solidFill>
          <a:ln w="9525" cap="flat" cmpd="sng">
            <a:solidFill>
              <a:srgbClr val="51515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PE" sz="1100" b="0" i="0" u="none" strike="noStrike" cap="none">
                <a:solidFill>
                  <a:srgbClr val="FFFFFF"/>
                </a:solidFill>
                <a:latin typeface="Arial"/>
                <a:ea typeface="Arial"/>
                <a:cs typeface="Arial"/>
                <a:sym typeface="Arial"/>
              </a:rPr>
              <a:t>Enero</a:t>
            </a:r>
            <a:endParaRPr sz="1100" b="0" i="0" u="none" strike="noStrike" cap="none">
              <a:solidFill>
                <a:srgbClr val="FFFFFF"/>
              </a:solidFill>
              <a:latin typeface="Arial"/>
              <a:ea typeface="Arial"/>
              <a:cs typeface="Arial"/>
              <a:sym typeface="Arial"/>
            </a:endParaRPr>
          </a:p>
        </p:txBody>
      </p:sp>
      <p:sp>
        <p:nvSpPr>
          <p:cNvPr id="6570" name="Google Shape;6570;p671"/>
          <p:cNvSpPr/>
          <p:nvPr/>
        </p:nvSpPr>
        <p:spPr>
          <a:xfrm rot="5400000">
            <a:off x="1808105" y="969507"/>
            <a:ext cx="262800" cy="2823300"/>
          </a:xfrm>
          <a:prstGeom prst="leftBracket">
            <a:avLst>
              <a:gd name="adj" fmla="val 8333"/>
            </a:avLst>
          </a:prstGeom>
          <a:noFill/>
          <a:ln w="9525" cap="flat" cmpd="sng">
            <a:solidFill>
              <a:srgbClr val="003F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71" name="Google Shape;6571;p671"/>
          <p:cNvSpPr/>
          <p:nvPr/>
        </p:nvSpPr>
        <p:spPr>
          <a:xfrm rot="5400000">
            <a:off x="4748071" y="969621"/>
            <a:ext cx="262800" cy="2823300"/>
          </a:xfrm>
          <a:prstGeom prst="leftBracket">
            <a:avLst>
              <a:gd name="adj" fmla="val 8333"/>
            </a:avLst>
          </a:prstGeom>
          <a:noFill/>
          <a:ln w="9525" cap="flat" cmpd="sng">
            <a:solidFill>
              <a:srgbClr val="003F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72" name="Google Shape;6572;p671"/>
          <p:cNvSpPr/>
          <p:nvPr/>
        </p:nvSpPr>
        <p:spPr>
          <a:xfrm rot="5400000">
            <a:off x="7915728" y="741921"/>
            <a:ext cx="262800" cy="3278700"/>
          </a:xfrm>
          <a:prstGeom prst="leftBracket">
            <a:avLst>
              <a:gd name="adj" fmla="val 8333"/>
            </a:avLst>
          </a:prstGeom>
          <a:noFill/>
          <a:ln w="9525" cap="flat" cmpd="sng">
            <a:solidFill>
              <a:srgbClr val="003F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73" name="Google Shape;6573;p671"/>
          <p:cNvSpPr txBox="1"/>
          <p:nvPr/>
        </p:nvSpPr>
        <p:spPr>
          <a:xfrm>
            <a:off x="696652" y="1689008"/>
            <a:ext cx="2485500" cy="3693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1200" b="1">
                <a:solidFill>
                  <a:srgbClr val="515151"/>
                </a:solidFill>
              </a:rPr>
              <a:t>Etapa 1: POI Multianual</a:t>
            </a:r>
            <a:endParaRPr sz="1200" b="1">
              <a:solidFill>
                <a:srgbClr val="515151"/>
              </a:solidFill>
            </a:endParaRPr>
          </a:p>
        </p:txBody>
      </p:sp>
      <p:sp>
        <p:nvSpPr>
          <p:cNvPr id="6574" name="Google Shape;6574;p671"/>
          <p:cNvSpPr txBox="1"/>
          <p:nvPr/>
        </p:nvSpPr>
        <p:spPr>
          <a:xfrm>
            <a:off x="4229794" y="1689008"/>
            <a:ext cx="2485500" cy="3693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1200" b="1">
                <a:solidFill>
                  <a:srgbClr val="515151"/>
                </a:solidFill>
              </a:rPr>
              <a:t>Etapa 2: APM</a:t>
            </a:r>
            <a:endParaRPr sz="1200" b="1">
              <a:solidFill>
                <a:srgbClr val="515151"/>
              </a:solidFill>
            </a:endParaRPr>
          </a:p>
        </p:txBody>
      </p:sp>
      <p:sp>
        <p:nvSpPr>
          <p:cNvPr id="6575" name="Google Shape;6575;p671"/>
          <p:cNvSpPr txBox="1"/>
          <p:nvPr/>
        </p:nvSpPr>
        <p:spPr>
          <a:xfrm>
            <a:off x="6426765" y="1700624"/>
            <a:ext cx="3445800" cy="3540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1100" b="1">
                <a:solidFill>
                  <a:srgbClr val="515151"/>
                </a:solidFill>
              </a:rPr>
              <a:t>Etapa 3: POI consistente con el PIA</a:t>
            </a:r>
            <a:endParaRPr sz="1100" b="1">
              <a:solidFill>
                <a:srgbClr val="51515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80"/>
        <p:cNvGrpSpPr/>
        <p:nvPr/>
      </p:nvGrpSpPr>
      <p:grpSpPr>
        <a:xfrm>
          <a:off x="0" y="0"/>
          <a:ext cx="0" cy="0"/>
          <a:chOff x="0" y="0"/>
          <a:chExt cx="0" cy="0"/>
        </a:xfrm>
      </p:grpSpPr>
      <p:sp>
        <p:nvSpPr>
          <p:cNvPr id="6581" name="Google Shape;6581;p672"/>
          <p:cNvSpPr/>
          <p:nvPr/>
        </p:nvSpPr>
        <p:spPr>
          <a:xfrm>
            <a:off x="1120201" y="2822500"/>
            <a:ext cx="2911391" cy="1418438"/>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003FA2"/>
          </a:solidFill>
          <a:ln w="9525" cap="flat" cmpd="sng">
            <a:solidFill>
              <a:srgbClr val="5151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560"/>
              </a:spcBef>
              <a:spcAft>
                <a:spcPts val="0"/>
              </a:spcAft>
              <a:buClr>
                <a:srgbClr val="000000"/>
              </a:buClr>
              <a:buSzPts val="1600"/>
              <a:buFont typeface="Arial"/>
              <a:buNone/>
            </a:pPr>
            <a:r>
              <a:rPr lang="es-PE" sz="1800" b="1" i="0" u="none" strike="noStrike" cap="none">
                <a:solidFill>
                  <a:schemeClr val="lt1"/>
                </a:solidFill>
                <a:latin typeface="Calibri"/>
                <a:ea typeface="Calibri"/>
                <a:cs typeface="Calibri"/>
                <a:sym typeface="Calibri"/>
              </a:rPr>
              <a:t>Hasta </a:t>
            </a:r>
            <a:endParaRPr sz="1800" b="1" i="0" u="none" strike="noStrike" cap="none">
              <a:solidFill>
                <a:schemeClr val="lt1"/>
              </a:solidFill>
              <a:latin typeface="Calibri"/>
              <a:ea typeface="Calibri"/>
              <a:cs typeface="Calibri"/>
              <a:sym typeface="Calibri"/>
            </a:endParaRPr>
          </a:p>
          <a:p>
            <a:pPr marL="0" marR="0" lvl="0" indent="0" algn="ctr" rtl="0">
              <a:lnSpc>
                <a:spcPct val="90000"/>
              </a:lnSpc>
              <a:spcBef>
                <a:spcPts val="560"/>
              </a:spcBef>
              <a:spcAft>
                <a:spcPts val="0"/>
              </a:spcAft>
              <a:buClr>
                <a:srgbClr val="000000"/>
              </a:buClr>
              <a:buSzPts val="1600"/>
              <a:buFont typeface="Arial"/>
              <a:buNone/>
            </a:pPr>
            <a:r>
              <a:rPr lang="es-PE" sz="1800" b="1" i="0" u="none" strike="noStrike" cap="none">
                <a:solidFill>
                  <a:schemeClr val="lt1"/>
                </a:solidFill>
                <a:latin typeface="Calibri"/>
                <a:ea typeface="Calibri"/>
                <a:cs typeface="Calibri"/>
                <a:sym typeface="Calibri"/>
              </a:rPr>
              <a:t>el </a:t>
            </a:r>
            <a:endParaRPr sz="1800" b="1" i="0" u="none" strike="noStrike" cap="none">
              <a:solidFill>
                <a:schemeClr val="lt1"/>
              </a:solidFill>
              <a:latin typeface="Calibri"/>
              <a:ea typeface="Calibri"/>
              <a:cs typeface="Calibri"/>
              <a:sym typeface="Calibri"/>
            </a:endParaRPr>
          </a:p>
          <a:p>
            <a:pPr marL="0" marR="0" lvl="0" indent="0" algn="ctr" rtl="0">
              <a:lnSpc>
                <a:spcPct val="90000"/>
              </a:lnSpc>
              <a:spcBef>
                <a:spcPts val="560"/>
              </a:spcBef>
              <a:spcAft>
                <a:spcPts val="0"/>
              </a:spcAft>
              <a:buClr>
                <a:srgbClr val="000000"/>
              </a:buClr>
              <a:buSzPts val="1600"/>
              <a:buFont typeface="Arial"/>
              <a:buNone/>
            </a:pPr>
            <a:r>
              <a:rPr lang="es-PE" sz="1800" b="1" i="0" u="none" strike="noStrike" cap="none">
                <a:solidFill>
                  <a:schemeClr val="lt1"/>
                </a:solidFill>
                <a:latin typeface="Calibri"/>
                <a:ea typeface="Calibri"/>
                <a:cs typeface="Calibri"/>
                <a:sym typeface="Calibri"/>
              </a:rPr>
              <a:t>31 de diciembre</a:t>
            </a:r>
            <a:endParaRPr sz="1800" b="1" i="0" u="none" strike="noStrike" cap="none">
              <a:solidFill>
                <a:schemeClr val="lt1"/>
              </a:solidFill>
              <a:latin typeface="Calibri"/>
              <a:ea typeface="Calibri"/>
              <a:cs typeface="Calibri"/>
              <a:sym typeface="Calibri"/>
            </a:endParaRPr>
          </a:p>
        </p:txBody>
      </p:sp>
      <p:sp>
        <p:nvSpPr>
          <p:cNvPr id="6582" name="Google Shape;6582;p672"/>
          <p:cNvSpPr/>
          <p:nvPr/>
        </p:nvSpPr>
        <p:spPr>
          <a:xfrm>
            <a:off x="1120200" y="4430525"/>
            <a:ext cx="2479500" cy="254700"/>
          </a:xfrm>
          <a:prstGeom prst="roundRect">
            <a:avLst>
              <a:gd name="adj" fmla="val 16667"/>
            </a:avLst>
          </a:prstGeom>
          <a:solidFill>
            <a:srgbClr val="58A5B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6583" name="Google Shape;6583;p672"/>
          <p:cNvSpPr txBox="1"/>
          <p:nvPr/>
        </p:nvSpPr>
        <p:spPr>
          <a:xfrm>
            <a:off x="1256975" y="4874800"/>
            <a:ext cx="23424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PE" sz="1800" b="1" i="0" u="none" strike="noStrike" cap="none">
                <a:solidFill>
                  <a:schemeClr val="dk1"/>
                </a:solidFill>
                <a:latin typeface="Arial"/>
                <a:ea typeface="Arial"/>
                <a:cs typeface="Arial"/>
                <a:sym typeface="Arial"/>
              </a:rPr>
              <a:t>Aprobación </a:t>
            </a:r>
            <a:br>
              <a:rPr lang="es-PE" sz="1800" b="1" i="0" u="none" strike="noStrike" cap="none">
                <a:solidFill>
                  <a:schemeClr val="dk1"/>
                </a:solidFill>
                <a:latin typeface="Arial"/>
                <a:ea typeface="Arial"/>
                <a:cs typeface="Arial"/>
                <a:sym typeface="Arial"/>
              </a:rPr>
            </a:br>
            <a:r>
              <a:rPr lang="es-PE" sz="1800" b="1" i="0" u="none" strike="noStrike" cap="none">
                <a:solidFill>
                  <a:schemeClr val="dk1"/>
                </a:solidFill>
                <a:latin typeface="Arial"/>
                <a:ea typeface="Arial"/>
                <a:cs typeface="Arial"/>
                <a:sym typeface="Arial"/>
              </a:rPr>
              <a:t>del </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PE" sz="1800" b="1" i="0" u="none" strike="noStrike" cap="none">
                <a:solidFill>
                  <a:schemeClr val="dk1"/>
                </a:solidFill>
                <a:latin typeface="Arial"/>
                <a:ea typeface="Arial"/>
                <a:cs typeface="Arial"/>
                <a:sym typeface="Arial"/>
              </a:rPr>
              <a:t>PLANEFA  </a:t>
            </a:r>
            <a:endParaRPr sz="1800" b="1" i="0" u="none" strike="noStrike" cap="none">
              <a:solidFill>
                <a:schemeClr val="dk1"/>
              </a:solidFill>
              <a:latin typeface="Arial"/>
              <a:ea typeface="Arial"/>
              <a:cs typeface="Arial"/>
              <a:sym typeface="Arial"/>
            </a:endParaRPr>
          </a:p>
        </p:txBody>
      </p:sp>
      <p:sp>
        <p:nvSpPr>
          <p:cNvPr id="6584" name="Google Shape;6584;p672"/>
          <p:cNvSpPr txBox="1"/>
          <p:nvPr/>
        </p:nvSpPr>
        <p:spPr>
          <a:xfrm>
            <a:off x="938600" y="1441125"/>
            <a:ext cx="3145800" cy="996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PE" sz="1800" b="0" i="1" u="none" strike="noStrike" cap="none">
                <a:solidFill>
                  <a:schemeClr val="dk1"/>
                </a:solidFill>
                <a:latin typeface="Arial"/>
                <a:ea typeface="Arial"/>
                <a:cs typeface="Arial"/>
                <a:sym typeface="Arial"/>
              </a:rPr>
              <a:t>En el momento en el que se tiene certeza del presupuesto disponible para el logro de las metas físicas. </a:t>
            </a:r>
            <a:endParaRPr sz="1800" b="0" i="0" u="none" strike="noStrike" cap="none">
              <a:solidFill>
                <a:schemeClr val="dk1"/>
              </a:solidFill>
              <a:latin typeface="Roboto"/>
              <a:ea typeface="Roboto"/>
              <a:cs typeface="Roboto"/>
              <a:sym typeface="Roboto"/>
            </a:endParaRPr>
          </a:p>
        </p:txBody>
      </p:sp>
      <p:sp>
        <p:nvSpPr>
          <p:cNvPr id="6585" name="Google Shape;6585;p672"/>
          <p:cNvSpPr/>
          <p:nvPr/>
        </p:nvSpPr>
        <p:spPr>
          <a:xfrm>
            <a:off x="7118500" y="481950"/>
            <a:ext cx="3911700" cy="6840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PE" sz="2000" b="1" i="0" u="none" strike="noStrike" cap="none">
                <a:solidFill>
                  <a:schemeClr val="lt1"/>
                </a:solidFill>
                <a:latin typeface="Roboto"/>
                <a:ea typeface="Roboto"/>
                <a:cs typeface="Roboto"/>
                <a:sym typeface="Roboto"/>
              </a:rPr>
              <a:t>Modificación</a:t>
            </a:r>
            <a:endParaRPr sz="2000" b="1" i="0" u="none" strike="noStrike" cap="none">
              <a:solidFill>
                <a:schemeClr val="lt1"/>
              </a:solidFill>
              <a:latin typeface="Roboto"/>
              <a:ea typeface="Roboto"/>
              <a:cs typeface="Roboto"/>
              <a:sym typeface="Roboto"/>
            </a:endParaRPr>
          </a:p>
        </p:txBody>
      </p:sp>
      <p:sp>
        <p:nvSpPr>
          <p:cNvPr id="6586" name="Google Shape;6586;p672"/>
          <p:cNvSpPr/>
          <p:nvPr/>
        </p:nvSpPr>
        <p:spPr>
          <a:xfrm>
            <a:off x="938600" y="481950"/>
            <a:ext cx="3145800" cy="6840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s-PE" sz="2500" b="1" i="0" u="none" strike="noStrike" cap="none">
                <a:solidFill>
                  <a:schemeClr val="lt1"/>
                </a:solidFill>
                <a:latin typeface="Roboto"/>
                <a:ea typeface="Roboto"/>
                <a:cs typeface="Roboto"/>
                <a:sym typeface="Roboto"/>
              </a:rPr>
              <a:t>Aprobación</a:t>
            </a:r>
            <a:endParaRPr sz="2500" b="1" i="0" u="none" strike="noStrike" cap="none">
              <a:solidFill>
                <a:schemeClr val="lt1"/>
              </a:solidFill>
              <a:latin typeface="Roboto"/>
              <a:ea typeface="Roboto"/>
              <a:cs typeface="Roboto"/>
              <a:sym typeface="Roboto"/>
            </a:endParaRPr>
          </a:p>
        </p:txBody>
      </p:sp>
      <p:sp>
        <p:nvSpPr>
          <p:cNvPr id="6587" name="Google Shape;6587;p672"/>
          <p:cNvSpPr/>
          <p:nvPr/>
        </p:nvSpPr>
        <p:spPr>
          <a:xfrm>
            <a:off x="7118500" y="1417800"/>
            <a:ext cx="2175900" cy="1418400"/>
          </a:xfrm>
          <a:prstGeom prst="right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1" i="0" u="none" strike="noStrike" cap="none">
                <a:solidFill>
                  <a:srgbClr val="000000"/>
                </a:solidFill>
                <a:latin typeface="Roboto"/>
                <a:ea typeface="Roboto"/>
                <a:cs typeface="Roboto"/>
                <a:sym typeface="Roboto"/>
              </a:rPr>
              <a:t>Variación de metas físicas y presupuestales del POI</a:t>
            </a:r>
            <a:endParaRPr sz="1400" b="1" i="0" u="none" strike="noStrike" cap="none">
              <a:solidFill>
                <a:srgbClr val="000000"/>
              </a:solidFill>
              <a:latin typeface="Roboto"/>
              <a:ea typeface="Roboto"/>
              <a:cs typeface="Roboto"/>
              <a:sym typeface="Roboto"/>
            </a:endParaRPr>
          </a:p>
        </p:txBody>
      </p:sp>
      <p:sp>
        <p:nvSpPr>
          <p:cNvPr id="6588" name="Google Shape;6588;p672"/>
          <p:cNvSpPr/>
          <p:nvPr/>
        </p:nvSpPr>
        <p:spPr>
          <a:xfrm>
            <a:off x="9717100" y="1417800"/>
            <a:ext cx="1313100" cy="141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1" i="0" u="none" strike="noStrike" cap="none">
                <a:solidFill>
                  <a:srgbClr val="000000"/>
                </a:solidFill>
                <a:latin typeface="Roboto"/>
                <a:ea typeface="Roboto"/>
                <a:cs typeface="Roboto"/>
                <a:sym typeface="Roboto"/>
              </a:rPr>
              <a:t>PLANEFA</a:t>
            </a:r>
            <a:endParaRPr sz="1400" b="1" i="0" u="none" strike="noStrike" cap="none">
              <a:solidFill>
                <a:srgbClr val="000000"/>
              </a:solidFill>
              <a:latin typeface="Roboto"/>
              <a:ea typeface="Roboto"/>
              <a:cs typeface="Roboto"/>
              <a:sym typeface="Roboto"/>
            </a:endParaRPr>
          </a:p>
        </p:txBody>
      </p:sp>
      <p:sp>
        <p:nvSpPr>
          <p:cNvPr id="6589" name="Google Shape;6589;p672"/>
          <p:cNvSpPr/>
          <p:nvPr/>
        </p:nvSpPr>
        <p:spPr>
          <a:xfrm>
            <a:off x="7118500" y="3210825"/>
            <a:ext cx="3911700" cy="254700"/>
          </a:xfrm>
          <a:prstGeom prst="roundRect">
            <a:avLst>
              <a:gd name="adj" fmla="val 16667"/>
            </a:avLst>
          </a:prstGeom>
          <a:solidFill>
            <a:srgbClr val="58A5B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Roboto"/>
              <a:ea typeface="Roboto"/>
              <a:cs typeface="Roboto"/>
              <a:sym typeface="Roboto"/>
            </a:endParaRPr>
          </a:p>
        </p:txBody>
      </p:sp>
      <p:sp>
        <p:nvSpPr>
          <p:cNvPr id="6590" name="Google Shape;6590;p672"/>
          <p:cNvSpPr txBox="1"/>
          <p:nvPr/>
        </p:nvSpPr>
        <p:spPr>
          <a:xfrm>
            <a:off x="7203025" y="3786375"/>
            <a:ext cx="39117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PE" sz="1800" b="1" i="0" u="none" strike="noStrike" cap="none">
                <a:solidFill>
                  <a:schemeClr val="dk1"/>
                </a:solidFill>
                <a:latin typeface="Arial"/>
                <a:ea typeface="Arial"/>
                <a:cs typeface="Arial"/>
                <a:sym typeface="Arial"/>
              </a:rPr>
              <a:t>Simplificación en la modificación</a:t>
            </a:r>
            <a:endParaRPr sz="1800" b="1" i="0" u="none" strike="noStrike" cap="none">
              <a:solidFill>
                <a:schemeClr val="dk1"/>
              </a:solidFill>
              <a:latin typeface="Arial"/>
              <a:ea typeface="Arial"/>
              <a:cs typeface="Arial"/>
              <a:sym typeface="Arial"/>
            </a:endParaRPr>
          </a:p>
        </p:txBody>
      </p:sp>
      <p:sp>
        <p:nvSpPr>
          <p:cNvPr id="6591" name="Google Shape;6591;p672"/>
          <p:cNvSpPr txBox="1"/>
          <p:nvPr/>
        </p:nvSpPr>
        <p:spPr>
          <a:xfrm>
            <a:off x="7118500" y="4380950"/>
            <a:ext cx="3911700" cy="996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s-PE" sz="1800" b="0" i="1" u="none" strike="noStrike" cap="none">
                <a:solidFill>
                  <a:schemeClr val="dk1"/>
                </a:solidFill>
                <a:latin typeface="Arial"/>
                <a:ea typeface="Arial"/>
                <a:cs typeface="Arial"/>
                <a:sym typeface="Arial"/>
              </a:rPr>
              <a:t>Presentación del POI modificado y aprobado como documento sustentatorio y actualización de datos del PLANEFA</a:t>
            </a:r>
            <a:endParaRPr sz="1800" b="0" i="0" u="none" strike="noStrike" cap="none">
              <a:solidFill>
                <a:schemeClr val="dk1"/>
              </a:solidFill>
              <a:latin typeface="Roboto"/>
              <a:ea typeface="Roboto"/>
              <a:cs typeface="Roboto"/>
              <a:sym typeface="Roboto"/>
            </a:endParaRPr>
          </a:p>
        </p:txBody>
      </p:sp>
      <p:sp>
        <p:nvSpPr>
          <p:cNvPr id="6592" name="Google Shape;6592;p672"/>
          <p:cNvSpPr/>
          <p:nvPr/>
        </p:nvSpPr>
        <p:spPr>
          <a:xfrm>
            <a:off x="4266000" y="481950"/>
            <a:ext cx="2673900" cy="6840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s-PE" sz="2500" b="1" i="0" u="none" strike="noStrike" cap="none">
                <a:solidFill>
                  <a:schemeClr val="lt1"/>
                </a:solidFill>
                <a:latin typeface="Roboto"/>
                <a:ea typeface="Roboto"/>
                <a:cs typeface="Roboto"/>
                <a:sym typeface="Roboto"/>
              </a:rPr>
              <a:t>Registro</a:t>
            </a:r>
            <a:endParaRPr sz="2500" b="1" i="0" u="none" strike="noStrike" cap="none">
              <a:solidFill>
                <a:schemeClr val="lt1"/>
              </a:solidFill>
              <a:latin typeface="Roboto"/>
              <a:ea typeface="Roboto"/>
              <a:cs typeface="Roboto"/>
              <a:sym typeface="Roboto"/>
            </a:endParaRPr>
          </a:p>
        </p:txBody>
      </p:sp>
      <p:sp>
        <p:nvSpPr>
          <p:cNvPr id="6593" name="Google Shape;6593;p672"/>
          <p:cNvSpPr/>
          <p:nvPr/>
        </p:nvSpPr>
        <p:spPr>
          <a:xfrm>
            <a:off x="4363600" y="1537025"/>
            <a:ext cx="2479500" cy="1928400"/>
          </a:xfrm>
          <a:prstGeom prst="roundRect">
            <a:avLst>
              <a:gd name="adj" fmla="val 16667"/>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1" i="0" u="none" strike="noStrike" cap="none">
                <a:solidFill>
                  <a:srgbClr val="000000"/>
                </a:solidFill>
                <a:latin typeface="Arial"/>
                <a:ea typeface="Arial"/>
                <a:cs typeface="Arial"/>
                <a:sym typeface="Arial"/>
              </a:rPr>
              <a:t>10 primeros d/h del año de su ejecución</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98"/>
        <p:cNvGrpSpPr/>
        <p:nvPr/>
      </p:nvGrpSpPr>
      <p:grpSpPr>
        <a:xfrm>
          <a:off x="0" y="0"/>
          <a:ext cx="0" cy="0"/>
          <a:chOff x="0" y="0"/>
          <a:chExt cx="0" cy="0"/>
        </a:xfrm>
      </p:grpSpPr>
      <p:sp>
        <p:nvSpPr>
          <p:cNvPr id="6599" name="Google Shape;6599;p673"/>
          <p:cNvSpPr/>
          <p:nvPr/>
        </p:nvSpPr>
        <p:spPr>
          <a:xfrm>
            <a:off x="1019675" y="1414525"/>
            <a:ext cx="3911700" cy="6840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s-PE" sz="2500" b="1" i="0" u="none" strike="noStrike" cap="none">
                <a:solidFill>
                  <a:schemeClr val="lt1"/>
                </a:solidFill>
                <a:latin typeface="Roboto"/>
                <a:ea typeface="Roboto"/>
                <a:cs typeface="Roboto"/>
                <a:sym typeface="Roboto"/>
              </a:rPr>
              <a:t>Registro</a:t>
            </a:r>
            <a:endParaRPr sz="2500" b="1" i="0" u="none" strike="noStrike" cap="none">
              <a:solidFill>
                <a:schemeClr val="lt1"/>
              </a:solidFill>
              <a:latin typeface="Roboto"/>
              <a:ea typeface="Roboto"/>
              <a:cs typeface="Roboto"/>
              <a:sym typeface="Roboto"/>
            </a:endParaRPr>
          </a:p>
        </p:txBody>
      </p:sp>
      <p:sp>
        <p:nvSpPr>
          <p:cNvPr id="6600" name="Google Shape;6600;p673"/>
          <p:cNvSpPr/>
          <p:nvPr/>
        </p:nvSpPr>
        <p:spPr>
          <a:xfrm>
            <a:off x="7235725" y="1414525"/>
            <a:ext cx="3911700" cy="684000"/>
          </a:xfrm>
          <a:prstGeom prst="roundRect">
            <a:avLst>
              <a:gd name="adj" fmla="val 16667"/>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PE" sz="2000" b="1" i="0" u="none" strike="noStrike" cap="none">
                <a:solidFill>
                  <a:schemeClr val="lt1"/>
                </a:solidFill>
                <a:latin typeface="Roboto"/>
                <a:ea typeface="Roboto"/>
                <a:cs typeface="Roboto"/>
                <a:sym typeface="Roboto"/>
              </a:rPr>
              <a:t>Reporte</a:t>
            </a:r>
            <a:endParaRPr sz="2000" b="1" i="0" u="none" strike="noStrike" cap="none">
              <a:solidFill>
                <a:schemeClr val="lt1"/>
              </a:solidFill>
              <a:latin typeface="Roboto"/>
              <a:ea typeface="Roboto"/>
              <a:cs typeface="Roboto"/>
              <a:sym typeface="Roboto"/>
            </a:endParaRPr>
          </a:p>
        </p:txBody>
      </p:sp>
      <p:sp>
        <p:nvSpPr>
          <p:cNvPr id="6601" name="Google Shape;6601;p673"/>
          <p:cNvSpPr/>
          <p:nvPr/>
        </p:nvSpPr>
        <p:spPr>
          <a:xfrm>
            <a:off x="1019675" y="2359663"/>
            <a:ext cx="3911700" cy="68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1" i="0" u="none" strike="noStrike" cap="none">
                <a:solidFill>
                  <a:srgbClr val="000000"/>
                </a:solidFill>
                <a:latin typeface="Roboto"/>
                <a:ea typeface="Roboto"/>
                <a:cs typeface="Roboto"/>
                <a:sym typeface="Roboto"/>
              </a:rPr>
              <a:t>Promoción del registro inmediato de acciones </a:t>
            </a:r>
            <a:endParaRPr sz="1800" b="1" i="0" u="none" strike="noStrike" cap="none">
              <a:solidFill>
                <a:srgbClr val="000000"/>
              </a:solidFill>
              <a:latin typeface="Roboto"/>
              <a:ea typeface="Roboto"/>
              <a:cs typeface="Roboto"/>
              <a:sym typeface="Roboto"/>
            </a:endParaRPr>
          </a:p>
        </p:txBody>
      </p:sp>
      <p:sp>
        <p:nvSpPr>
          <p:cNvPr id="6602" name="Google Shape;6602;p673"/>
          <p:cNvSpPr/>
          <p:nvPr/>
        </p:nvSpPr>
        <p:spPr>
          <a:xfrm>
            <a:off x="7235725" y="2345238"/>
            <a:ext cx="3911700" cy="68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1" i="0" u="none" strike="noStrike" cap="none">
                <a:solidFill>
                  <a:srgbClr val="000000"/>
                </a:solidFill>
                <a:latin typeface="Roboto"/>
                <a:ea typeface="Roboto"/>
                <a:cs typeface="Roboto"/>
                <a:sym typeface="Roboto"/>
              </a:rPr>
              <a:t>Simplificación del reporte</a:t>
            </a:r>
            <a:endParaRPr sz="1800" b="1" i="0" u="none" strike="noStrike" cap="none">
              <a:solidFill>
                <a:srgbClr val="000000"/>
              </a:solidFill>
              <a:latin typeface="Roboto"/>
              <a:ea typeface="Roboto"/>
              <a:cs typeface="Roboto"/>
              <a:sym typeface="Roboto"/>
            </a:endParaRPr>
          </a:p>
        </p:txBody>
      </p:sp>
      <p:sp>
        <p:nvSpPr>
          <p:cNvPr id="6603" name="Google Shape;6603;p673"/>
          <p:cNvSpPr/>
          <p:nvPr/>
        </p:nvSpPr>
        <p:spPr>
          <a:xfrm>
            <a:off x="7235725" y="3256425"/>
            <a:ext cx="2090700" cy="1995600"/>
          </a:xfrm>
          <a:prstGeom prst="rightArrowCallout">
            <a:avLst>
              <a:gd name="adj1" fmla="val 15387"/>
              <a:gd name="adj2" fmla="val 25000"/>
              <a:gd name="adj3" fmla="val 25000"/>
              <a:gd name="adj4" fmla="val 5794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a:ea typeface="Arial"/>
                <a:cs typeface="Arial"/>
                <a:sym typeface="Arial"/>
              </a:rPr>
              <a:t>4 reportes trimestrales</a:t>
            </a:r>
            <a:endParaRPr sz="1400" b="0" i="0" u="none" strike="noStrike" cap="none">
              <a:solidFill>
                <a:srgbClr val="000000"/>
              </a:solidFill>
              <a:latin typeface="Arial"/>
              <a:ea typeface="Arial"/>
              <a:cs typeface="Arial"/>
              <a:sym typeface="Arial"/>
            </a:endParaRPr>
          </a:p>
        </p:txBody>
      </p:sp>
      <p:sp>
        <p:nvSpPr>
          <p:cNvPr id="6604" name="Google Shape;6604;p673"/>
          <p:cNvSpPr/>
          <p:nvPr/>
        </p:nvSpPr>
        <p:spPr>
          <a:xfrm>
            <a:off x="9502200" y="3275950"/>
            <a:ext cx="1610100" cy="98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a:ea typeface="Arial"/>
                <a:cs typeface="Arial"/>
                <a:sym typeface="Arial"/>
              </a:rPr>
              <a:t>Informe Anual</a:t>
            </a:r>
            <a:endParaRPr sz="1400" b="0" i="0" u="none" strike="noStrike" cap="none">
              <a:solidFill>
                <a:srgbClr val="000000"/>
              </a:solidFill>
              <a:latin typeface="Arial"/>
              <a:ea typeface="Arial"/>
              <a:cs typeface="Arial"/>
              <a:sym typeface="Arial"/>
            </a:endParaRPr>
          </a:p>
        </p:txBody>
      </p:sp>
      <p:sp>
        <p:nvSpPr>
          <p:cNvPr id="6605" name="Google Shape;6605;p673"/>
          <p:cNvSpPr/>
          <p:nvPr/>
        </p:nvSpPr>
        <p:spPr>
          <a:xfrm>
            <a:off x="9502200" y="4411950"/>
            <a:ext cx="1609800" cy="840000"/>
          </a:xfrm>
          <a:prstGeom prst="roundRect">
            <a:avLst>
              <a:gd name="adj" fmla="val 16667"/>
            </a:avLst>
          </a:prstGeom>
          <a:noFill/>
          <a:ln w="19050" cap="flat" cmpd="sng">
            <a:solidFill>
              <a:srgbClr val="DB2D43"/>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a:ea typeface="Arial"/>
                <a:cs typeface="Arial"/>
                <a:sym typeface="Arial"/>
              </a:rPr>
              <a:t>Se genera de forma automática</a:t>
            </a:r>
            <a:endParaRPr sz="1400" b="0" i="0" u="none" strike="noStrike" cap="none">
              <a:solidFill>
                <a:srgbClr val="000000"/>
              </a:solidFill>
              <a:latin typeface="Arial"/>
              <a:ea typeface="Arial"/>
              <a:cs typeface="Arial"/>
              <a:sym typeface="Arial"/>
            </a:endParaRPr>
          </a:p>
        </p:txBody>
      </p:sp>
      <p:sp>
        <p:nvSpPr>
          <p:cNvPr id="6606" name="Google Shape;6606;p673"/>
          <p:cNvSpPr/>
          <p:nvPr/>
        </p:nvSpPr>
        <p:spPr>
          <a:xfrm>
            <a:off x="1100675" y="4013625"/>
            <a:ext cx="3911700" cy="1088400"/>
          </a:xfrm>
          <a:prstGeom prst="roundRect">
            <a:avLst>
              <a:gd name="adj" fmla="val 16667"/>
            </a:avLst>
          </a:prstGeom>
          <a:noFill/>
          <a:ln w="19050" cap="flat" cmpd="sng">
            <a:solidFill>
              <a:srgbClr val="DB2D43"/>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a:ea typeface="Arial"/>
                <a:cs typeface="Arial"/>
                <a:sym typeface="Arial"/>
              </a:rPr>
              <a:t>Dentro de los 10 dh posteriores al trimestre</a:t>
            </a:r>
            <a:endParaRPr sz="1400" b="0" i="0" u="none" strike="noStrike" cap="none">
              <a:solidFill>
                <a:srgbClr val="000000"/>
              </a:solidFill>
              <a:latin typeface="Arial"/>
              <a:ea typeface="Arial"/>
              <a:cs typeface="Arial"/>
              <a:sym typeface="Arial"/>
            </a:endParaRPr>
          </a:p>
        </p:txBody>
      </p:sp>
      <p:sp>
        <p:nvSpPr>
          <p:cNvPr id="6607" name="Google Shape;6607;p673"/>
          <p:cNvSpPr/>
          <p:nvPr/>
        </p:nvSpPr>
        <p:spPr>
          <a:xfrm rot="5400000">
            <a:off x="2701706" y="3250945"/>
            <a:ext cx="385500" cy="493200"/>
          </a:xfrm>
          <a:prstGeom prst="rightArrow">
            <a:avLst>
              <a:gd name="adj1" fmla="val 50000"/>
              <a:gd name="adj2" fmla="val 50000"/>
            </a:avLst>
          </a:prstGeom>
          <a:solidFill>
            <a:srgbClr val="F2A36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8" name="Google Shape;6608;p673"/>
          <p:cNvSpPr txBox="1">
            <a:spLocks noGrp="1"/>
          </p:cNvSpPr>
          <p:nvPr>
            <p:ph type="title"/>
          </p:nvPr>
        </p:nvSpPr>
        <p:spPr>
          <a:xfrm>
            <a:off x="835050" y="88832"/>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Ejecución</a:t>
            </a:r>
            <a:endParaRPr sz="2700">
              <a:solidFill>
                <a:srgbClr val="144AA7"/>
              </a:solidFill>
              <a:latin typeface="Arial Black"/>
              <a:ea typeface="Arial Black"/>
              <a:cs typeface="Arial Black"/>
              <a:sym typeface="Arial Black"/>
            </a:endParaRPr>
          </a:p>
        </p:txBody>
      </p:sp>
      <p:sp>
        <p:nvSpPr>
          <p:cNvPr id="6609" name="Google Shape;6609;p673"/>
          <p:cNvSpPr/>
          <p:nvPr/>
        </p:nvSpPr>
        <p:spPr>
          <a:xfrm>
            <a:off x="3282475" y="5503150"/>
            <a:ext cx="5548800" cy="1015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0" name="Google Shape;6610;p673"/>
          <p:cNvSpPr txBox="1"/>
          <p:nvPr/>
        </p:nvSpPr>
        <p:spPr>
          <a:xfrm>
            <a:off x="3404425" y="5780200"/>
            <a:ext cx="5085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PE" sz="1800" b="1" i="0" u="none" strike="noStrike" cap="none">
                <a:solidFill>
                  <a:srgbClr val="000000"/>
                </a:solidFill>
                <a:latin typeface="Arial"/>
                <a:ea typeface="Arial"/>
                <a:cs typeface="Arial"/>
                <a:sym typeface="Arial"/>
              </a:rPr>
              <a:t>Información actualizada</a:t>
            </a:r>
            <a:endParaRPr sz="1800" b="1" i="0" u="none" strike="noStrike" cap="none">
              <a:solidFill>
                <a:srgbClr val="000000"/>
              </a:solidFill>
              <a:latin typeface="Arial"/>
              <a:ea typeface="Arial"/>
              <a:cs typeface="Arial"/>
              <a:sym typeface="Arial"/>
            </a:endParaRPr>
          </a:p>
        </p:txBody>
      </p:sp>
      <p:sp>
        <p:nvSpPr>
          <p:cNvPr id="6611" name="Google Shape;6611;p673"/>
          <p:cNvSpPr/>
          <p:nvPr/>
        </p:nvSpPr>
        <p:spPr>
          <a:xfrm rot="10798723">
            <a:off x="8996679" y="5479360"/>
            <a:ext cx="807600" cy="6156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2" name="Google Shape;6612;p673"/>
          <p:cNvSpPr/>
          <p:nvPr/>
        </p:nvSpPr>
        <p:spPr>
          <a:xfrm rot="10798586" flipH="1">
            <a:off x="2387604" y="5479350"/>
            <a:ext cx="729300" cy="615600"/>
          </a:xfrm>
          <a:prstGeom prst="bentArrow">
            <a:avLst>
              <a:gd name="adj1" fmla="val 26338"/>
              <a:gd name="adj2" fmla="val 23463"/>
              <a:gd name="adj3" fmla="val 26338"/>
              <a:gd name="adj4" fmla="val 3841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613" name="Google Shape;6613;p673"/>
          <p:cNvCxnSpPr>
            <a:stCxn id="6606" idx="3"/>
            <a:endCxn id="6600" idx="1"/>
          </p:cNvCxnSpPr>
          <p:nvPr/>
        </p:nvCxnSpPr>
        <p:spPr>
          <a:xfrm rot="10800000" flipH="1">
            <a:off x="5012375" y="1756425"/>
            <a:ext cx="2223300" cy="2801400"/>
          </a:xfrm>
          <a:prstGeom prst="bentConnector3">
            <a:avLst>
              <a:gd name="adj1" fmla="val 50001"/>
            </a:avLst>
          </a:prstGeom>
          <a:noFill/>
          <a:ln w="28575" cap="flat" cmpd="sng">
            <a:solidFill>
              <a:schemeClr val="dk2"/>
            </a:solidFill>
            <a:prstDash val="dot"/>
            <a:round/>
            <a:headEnd type="none" w="sm" len="sm"/>
            <a:tailEnd type="none" w="sm" len="sm"/>
          </a:ln>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18"/>
        <p:cNvGrpSpPr/>
        <p:nvPr/>
      </p:nvGrpSpPr>
      <p:grpSpPr>
        <a:xfrm>
          <a:off x="0" y="0"/>
          <a:ext cx="0" cy="0"/>
          <a:chOff x="0" y="0"/>
          <a:chExt cx="0" cy="0"/>
        </a:xfrm>
      </p:grpSpPr>
      <p:sp>
        <p:nvSpPr>
          <p:cNvPr id="6619" name="Google Shape;6619;p674"/>
          <p:cNvSpPr txBox="1">
            <a:spLocks noGrp="1"/>
          </p:cNvSpPr>
          <p:nvPr>
            <p:ph type="title"/>
          </p:nvPr>
        </p:nvSpPr>
        <p:spPr>
          <a:xfrm>
            <a:off x="835050" y="188657"/>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Resultados</a:t>
            </a:r>
            <a:endParaRPr sz="2700">
              <a:solidFill>
                <a:srgbClr val="144AA7"/>
              </a:solidFill>
              <a:latin typeface="Arial Black"/>
              <a:ea typeface="Arial Black"/>
              <a:cs typeface="Arial Black"/>
              <a:sym typeface="Arial Black"/>
            </a:endParaRPr>
          </a:p>
        </p:txBody>
      </p:sp>
      <p:sp>
        <p:nvSpPr>
          <p:cNvPr id="6620" name="Google Shape;6620;p674"/>
          <p:cNvSpPr/>
          <p:nvPr/>
        </p:nvSpPr>
        <p:spPr>
          <a:xfrm>
            <a:off x="963900" y="3351400"/>
            <a:ext cx="2298000" cy="23277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PE" sz="2000" b="1" i="0" u="none" strike="noStrike" cap="none">
                <a:solidFill>
                  <a:schemeClr val="lt1"/>
                </a:solidFill>
                <a:latin typeface="Roboto"/>
                <a:ea typeface="Roboto"/>
                <a:cs typeface="Roboto"/>
                <a:sym typeface="Roboto"/>
              </a:rPr>
              <a:t>Acciones de fiscalización ambiental de la EFA</a:t>
            </a:r>
            <a:endParaRPr sz="20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000"/>
              <a:buFont typeface="Arial"/>
              <a:buNone/>
            </a:pPr>
            <a:r>
              <a:rPr lang="es-PE" sz="2000" b="1" i="0" u="none" strike="noStrike" cap="none">
                <a:solidFill>
                  <a:schemeClr val="lt1"/>
                </a:solidFill>
                <a:latin typeface="Roboto"/>
                <a:ea typeface="Roboto"/>
                <a:cs typeface="Roboto"/>
                <a:sym typeface="Roboto"/>
              </a:rPr>
              <a:t>(Óptima gestión y ejecución del PLANEFA)</a:t>
            </a:r>
            <a:endParaRPr sz="2000" b="1" i="0" u="none" strike="noStrike" cap="none">
              <a:solidFill>
                <a:schemeClr val="lt1"/>
              </a:solidFill>
              <a:latin typeface="Roboto"/>
              <a:ea typeface="Roboto"/>
              <a:cs typeface="Roboto"/>
              <a:sym typeface="Roboto"/>
            </a:endParaRPr>
          </a:p>
        </p:txBody>
      </p:sp>
      <p:pic>
        <p:nvPicPr>
          <p:cNvPr id="6621" name="Google Shape;6621;p674"/>
          <p:cNvPicPr preferRelativeResize="0"/>
          <p:nvPr/>
        </p:nvPicPr>
        <p:blipFill rotWithShape="1">
          <a:blip r:embed="rId3">
            <a:alphaModFix/>
          </a:blip>
          <a:srcRect l="52532"/>
          <a:stretch/>
        </p:blipFill>
        <p:spPr>
          <a:xfrm>
            <a:off x="4436575" y="2188675"/>
            <a:ext cx="3877952" cy="1162725"/>
          </a:xfrm>
          <a:prstGeom prst="rect">
            <a:avLst/>
          </a:prstGeom>
          <a:noFill/>
          <a:ln>
            <a:noFill/>
          </a:ln>
        </p:spPr>
      </p:pic>
      <p:sp>
        <p:nvSpPr>
          <p:cNvPr id="6622" name="Google Shape;6622;p674"/>
          <p:cNvSpPr/>
          <p:nvPr/>
        </p:nvSpPr>
        <p:spPr>
          <a:xfrm>
            <a:off x="4859913" y="4025725"/>
            <a:ext cx="2788800" cy="571500"/>
          </a:xfrm>
          <a:prstGeom prst="roundRect">
            <a:avLst>
              <a:gd name="adj" fmla="val 16667"/>
            </a:avLst>
          </a:prstGeom>
          <a:noFill/>
          <a:ln w="19050" cap="flat" cmpd="sng">
            <a:solidFill>
              <a:srgbClr val="DB2D43"/>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0" i="0" u="none" strike="noStrike" cap="none">
                <a:solidFill>
                  <a:srgbClr val="000000"/>
                </a:solidFill>
                <a:latin typeface="Arial"/>
                <a:ea typeface="Arial"/>
                <a:cs typeface="Arial"/>
                <a:sym typeface="Arial"/>
              </a:rPr>
              <a:t>Evaluación de desempeño</a:t>
            </a:r>
            <a:endParaRPr sz="1400" b="0" i="0" u="none" strike="noStrike" cap="none">
              <a:solidFill>
                <a:srgbClr val="000000"/>
              </a:solidFill>
              <a:latin typeface="Arial"/>
              <a:ea typeface="Arial"/>
              <a:cs typeface="Arial"/>
              <a:sym typeface="Arial"/>
            </a:endParaRPr>
          </a:p>
        </p:txBody>
      </p:sp>
      <p:pic>
        <p:nvPicPr>
          <p:cNvPr id="6623" name="Google Shape;6623;p674"/>
          <p:cNvPicPr preferRelativeResize="0"/>
          <p:nvPr/>
        </p:nvPicPr>
        <p:blipFill rotWithShape="1">
          <a:blip r:embed="rId4">
            <a:alphaModFix/>
          </a:blip>
          <a:srcRect l="60512" t="26374" r="19558" b="30311"/>
          <a:stretch/>
        </p:blipFill>
        <p:spPr>
          <a:xfrm>
            <a:off x="9438501" y="2188677"/>
            <a:ext cx="1215084" cy="1485101"/>
          </a:xfrm>
          <a:prstGeom prst="rect">
            <a:avLst/>
          </a:prstGeom>
          <a:noFill/>
          <a:ln>
            <a:noFill/>
          </a:ln>
        </p:spPr>
      </p:pic>
      <p:sp>
        <p:nvSpPr>
          <p:cNvPr id="6624" name="Google Shape;6624;p674"/>
          <p:cNvSpPr txBox="1"/>
          <p:nvPr/>
        </p:nvSpPr>
        <p:spPr>
          <a:xfrm>
            <a:off x="9070900" y="3979375"/>
            <a:ext cx="2110200" cy="66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s-PE" sz="2000" b="0" i="0" u="none" strike="noStrike" cap="none">
                <a:solidFill>
                  <a:schemeClr val="dk1"/>
                </a:solidFill>
                <a:latin typeface="Arial"/>
                <a:ea typeface="Arial"/>
                <a:cs typeface="Arial"/>
                <a:sym typeface="Arial"/>
              </a:rPr>
              <a:t>Informes de supervisión</a:t>
            </a:r>
            <a:endParaRPr sz="2000" b="0" i="0" u="none" strike="noStrike" cap="none">
              <a:solidFill>
                <a:schemeClr val="dk1"/>
              </a:solidFill>
              <a:latin typeface="Arial"/>
              <a:ea typeface="Arial"/>
              <a:cs typeface="Arial"/>
              <a:sym typeface="Arial"/>
            </a:endParaRPr>
          </a:p>
        </p:txBody>
      </p:sp>
      <p:pic>
        <p:nvPicPr>
          <p:cNvPr id="6625" name="Google Shape;6625;p674"/>
          <p:cNvPicPr preferRelativeResize="0"/>
          <p:nvPr/>
        </p:nvPicPr>
        <p:blipFill rotWithShape="1">
          <a:blip r:embed="rId5">
            <a:alphaModFix/>
          </a:blip>
          <a:srcRect l="41751" t="14393" r="42339" b="60942"/>
          <a:stretch/>
        </p:blipFill>
        <p:spPr>
          <a:xfrm>
            <a:off x="1151664" y="1852581"/>
            <a:ext cx="1848324" cy="1325700"/>
          </a:xfrm>
          <a:prstGeom prst="rect">
            <a:avLst/>
          </a:prstGeom>
          <a:noFill/>
          <a:ln>
            <a:noFill/>
          </a:ln>
        </p:spPr>
      </p:pic>
      <p:sp>
        <p:nvSpPr>
          <p:cNvPr id="6626" name="Google Shape;6626;p674"/>
          <p:cNvSpPr/>
          <p:nvPr/>
        </p:nvSpPr>
        <p:spPr>
          <a:xfrm>
            <a:off x="3464825" y="5288400"/>
            <a:ext cx="7188900" cy="1162800"/>
          </a:xfrm>
          <a:prstGeom prst="leftUpArrow">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7" name="Google Shape;6627;p674"/>
          <p:cNvSpPr/>
          <p:nvPr/>
        </p:nvSpPr>
        <p:spPr>
          <a:xfrm>
            <a:off x="3484350" y="2631175"/>
            <a:ext cx="781500" cy="449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8" name="Google Shape;6628;p674"/>
          <p:cNvSpPr/>
          <p:nvPr/>
        </p:nvSpPr>
        <p:spPr>
          <a:xfrm>
            <a:off x="8289400" y="2631175"/>
            <a:ext cx="781500" cy="449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9" name="Google Shape;6629;p674"/>
          <p:cNvSpPr/>
          <p:nvPr/>
        </p:nvSpPr>
        <p:spPr>
          <a:xfrm>
            <a:off x="963900" y="501475"/>
            <a:ext cx="2422800" cy="742500"/>
          </a:xfrm>
          <a:prstGeom prst="wedgeRoundRectCallout">
            <a:avLst>
              <a:gd name="adj1" fmla="val -18549"/>
              <a:gd name="adj2" fmla="val 97364"/>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1" i="0" u="none" strike="noStrike" cap="none">
                <a:solidFill>
                  <a:schemeClr val="lt1"/>
                </a:solidFill>
                <a:latin typeface="Arial"/>
                <a:ea typeface="Arial"/>
                <a:cs typeface="Arial"/>
                <a:sym typeface="Arial"/>
              </a:rPr>
              <a:t>Acompañamiento</a:t>
            </a:r>
            <a:endParaRPr sz="1800" b="1" i="0" u="none" strike="noStrike" cap="non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34"/>
        <p:cNvGrpSpPr/>
        <p:nvPr/>
      </p:nvGrpSpPr>
      <p:grpSpPr>
        <a:xfrm>
          <a:off x="0" y="0"/>
          <a:ext cx="0" cy="0"/>
          <a:chOff x="0" y="0"/>
          <a:chExt cx="0" cy="0"/>
        </a:xfrm>
      </p:grpSpPr>
      <p:sp>
        <p:nvSpPr>
          <p:cNvPr id="6635" name="Google Shape;6635;p675"/>
          <p:cNvSpPr txBox="1">
            <a:spLocks noGrp="1"/>
          </p:cNvSpPr>
          <p:nvPr>
            <p:ph type="body" idx="1"/>
          </p:nvPr>
        </p:nvSpPr>
        <p:spPr>
          <a:xfrm>
            <a:off x="6458025" y="1700175"/>
            <a:ext cx="5577900" cy="4645800"/>
          </a:xfrm>
          <a:prstGeom prst="rect">
            <a:avLst/>
          </a:prstGeom>
          <a:noFill/>
          <a:ln w="9525" cap="flat" cmpd="sng">
            <a:solidFill>
              <a:srgbClr val="E5E4E6"/>
            </a:solidFill>
            <a:prstDash val="solid"/>
            <a:round/>
            <a:headEnd type="none" w="sm" len="sm"/>
            <a:tailEnd type="none" w="sm" len="sm"/>
          </a:ln>
        </p:spPr>
        <p:txBody>
          <a:bodyPr spcFirstLastPara="1" wrap="square" lIns="85850" tIns="42925" rIns="85850" bIns="42925" anchor="t" anchorCtr="0">
            <a:noAutofit/>
          </a:bodyPr>
          <a:lstStyle/>
          <a:p>
            <a:pPr marL="0" lvl="0" indent="0" algn="just" rtl="0">
              <a:lnSpc>
                <a:spcPct val="100000"/>
              </a:lnSpc>
              <a:spcBef>
                <a:spcPts val="0"/>
              </a:spcBef>
              <a:spcAft>
                <a:spcPts val="0"/>
              </a:spcAft>
              <a:buClr>
                <a:schemeClr val="dk1"/>
              </a:buClr>
              <a:buSzPts val="1100"/>
              <a:buFont typeface="Arial"/>
              <a:buNone/>
            </a:pPr>
            <a:r>
              <a:rPr lang="es-PE" sz="1000" b="1">
                <a:solidFill>
                  <a:srgbClr val="FF0000"/>
                </a:solidFill>
              </a:rPr>
              <a:t> </a:t>
            </a:r>
            <a:endParaRPr sz="1600">
              <a:solidFill>
                <a:schemeClr val="dk1"/>
              </a:solidFill>
            </a:endParaRPr>
          </a:p>
          <a:p>
            <a:pPr marL="457200" lvl="0" indent="-317500" algn="just" rtl="0">
              <a:lnSpc>
                <a:spcPct val="100000"/>
              </a:lnSpc>
              <a:spcBef>
                <a:spcPts val="0"/>
              </a:spcBef>
              <a:spcAft>
                <a:spcPts val="0"/>
              </a:spcAft>
              <a:buSzPts val="1400"/>
              <a:buChar char="❏"/>
            </a:pPr>
            <a:r>
              <a:rPr lang="es-PE" sz="1400">
                <a:solidFill>
                  <a:schemeClr val="dk1"/>
                </a:solidFill>
              </a:rPr>
              <a:t>Glosario </a:t>
            </a:r>
            <a:endParaRPr sz="1400">
              <a:solidFill>
                <a:schemeClr val="dk1"/>
              </a:solidFill>
            </a:endParaRPr>
          </a:p>
          <a:p>
            <a:pPr marL="457200" lvl="0" indent="-317500" algn="just" rtl="0">
              <a:lnSpc>
                <a:spcPct val="100000"/>
              </a:lnSpc>
              <a:spcBef>
                <a:spcPts val="0"/>
              </a:spcBef>
              <a:spcAft>
                <a:spcPts val="0"/>
              </a:spcAft>
              <a:buSzPts val="1400"/>
              <a:buChar char="❏"/>
            </a:pPr>
            <a:r>
              <a:rPr lang="es-PE" sz="1400">
                <a:solidFill>
                  <a:schemeClr val="dk1"/>
                </a:solidFill>
              </a:rPr>
              <a:t>Introducción</a:t>
            </a:r>
            <a:endParaRPr sz="1400">
              <a:solidFill>
                <a:schemeClr val="dk1"/>
              </a:solidFill>
            </a:endParaRPr>
          </a:p>
          <a:p>
            <a:pPr marL="457200" lvl="0" indent="-317500" algn="just" rtl="0">
              <a:lnSpc>
                <a:spcPct val="100000"/>
              </a:lnSpc>
              <a:spcBef>
                <a:spcPts val="0"/>
              </a:spcBef>
              <a:spcAft>
                <a:spcPts val="0"/>
              </a:spcAft>
              <a:buSzPts val="1400"/>
              <a:buChar char="❏"/>
            </a:pPr>
            <a:r>
              <a:rPr lang="es-PE" sz="1400">
                <a:solidFill>
                  <a:schemeClr val="dk1"/>
                </a:solidFill>
              </a:rPr>
              <a:t>Finalidad de la planificación de la fiscalización ambiental</a:t>
            </a:r>
            <a:endParaRPr sz="1400" b="1">
              <a:solidFill>
                <a:schemeClr val="accent1"/>
              </a:solidFill>
            </a:endParaRPr>
          </a:p>
          <a:p>
            <a:pPr marL="457200" lvl="0" indent="-317500" algn="just" rtl="0">
              <a:lnSpc>
                <a:spcPct val="100000"/>
              </a:lnSpc>
              <a:spcBef>
                <a:spcPts val="0"/>
              </a:spcBef>
              <a:spcAft>
                <a:spcPts val="0"/>
              </a:spcAft>
              <a:buSzPts val="1400"/>
              <a:buChar char="❏"/>
            </a:pPr>
            <a:r>
              <a:rPr lang="es-PE" sz="1400">
                <a:solidFill>
                  <a:schemeClr val="dk1"/>
                </a:solidFill>
              </a:rPr>
              <a:t>Formulación de planificación de la fiscalización ambiental</a:t>
            </a:r>
            <a:endParaRPr sz="1400">
              <a:solidFill>
                <a:schemeClr val="dk1"/>
              </a:solidFill>
            </a:endParaRPr>
          </a:p>
          <a:p>
            <a:pPr marL="457200" lvl="0" indent="0" algn="just" rtl="0">
              <a:lnSpc>
                <a:spcPct val="100000"/>
              </a:lnSpc>
              <a:spcBef>
                <a:spcPts val="0"/>
              </a:spcBef>
              <a:spcAft>
                <a:spcPts val="0"/>
              </a:spcAft>
              <a:buSzPts val="1700"/>
              <a:buNone/>
            </a:pPr>
            <a:r>
              <a:rPr lang="es-PE" sz="1400" b="1">
                <a:solidFill>
                  <a:schemeClr val="accent1"/>
                </a:solidFill>
              </a:rPr>
              <a:t>Diagnóstico de problema </a:t>
            </a:r>
            <a:r>
              <a:rPr lang="es-PE" sz="1400" b="1" i="1">
                <a:solidFill>
                  <a:schemeClr val="accent4"/>
                </a:solidFill>
              </a:rPr>
              <a:t>(cierre de brechas de atención de problemas ambientales: enfoque territorial)</a:t>
            </a:r>
            <a:r>
              <a:rPr lang="es-PE" sz="1400" b="1">
                <a:solidFill>
                  <a:schemeClr val="accent1"/>
                </a:solidFill>
              </a:rPr>
              <a:t> </a:t>
            </a:r>
            <a:endParaRPr sz="1400" b="1">
              <a:solidFill>
                <a:schemeClr val="accent1"/>
              </a:solidFill>
            </a:endParaRPr>
          </a:p>
          <a:p>
            <a:pPr marL="457200" lvl="0" indent="0" algn="just" rtl="0">
              <a:lnSpc>
                <a:spcPct val="100000"/>
              </a:lnSpc>
              <a:spcBef>
                <a:spcPts val="0"/>
              </a:spcBef>
              <a:spcAft>
                <a:spcPts val="0"/>
              </a:spcAft>
              <a:buSzPts val="1700"/>
              <a:buNone/>
            </a:pPr>
            <a:r>
              <a:rPr lang="es-PE" sz="1400" b="1">
                <a:solidFill>
                  <a:schemeClr val="accent1"/>
                </a:solidFill>
              </a:rPr>
              <a:t>Código de problema </a:t>
            </a:r>
            <a:r>
              <a:rPr lang="es-PE" sz="1400" b="1" i="1">
                <a:solidFill>
                  <a:schemeClr val="accent4"/>
                </a:solidFill>
              </a:rPr>
              <a:t>(cierre de brechas de atención de problemas ambientales)</a:t>
            </a:r>
            <a:endParaRPr sz="1400">
              <a:solidFill>
                <a:schemeClr val="dk1"/>
              </a:solidFill>
            </a:endParaRPr>
          </a:p>
          <a:p>
            <a:pPr marL="457200" lvl="0" indent="0" algn="just" rtl="0">
              <a:lnSpc>
                <a:spcPct val="100000"/>
              </a:lnSpc>
              <a:spcBef>
                <a:spcPts val="0"/>
              </a:spcBef>
              <a:spcAft>
                <a:spcPts val="0"/>
              </a:spcAft>
              <a:buSzPts val="1700"/>
              <a:buNone/>
            </a:pPr>
            <a:r>
              <a:rPr lang="es-PE" sz="1400" b="1">
                <a:solidFill>
                  <a:schemeClr val="accent1"/>
                </a:solidFill>
              </a:rPr>
              <a:t>Sintaxis de la actividad </a:t>
            </a:r>
            <a:r>
              <a:rPr lang="es-PE" sz="1400" b="1" i="1">
                <a:solidFill>
                  <a:schemeClr val="accent4"/>
                </a:solidFill>
              </a:rPr>
              <a:t>(vinculación POI-PLANEFA)</a:t>
            </a:r>
            <a:endParaRPr sz="1400" b="1" i="1">
              <a:solidFill>
                <a:schemeClr val="accent4"/>
              </a:solidFill>
            </a:endParaRPr>
          </a:p>
          <a:p>
            <a:pPr marL="457200" lvl="0" indent="0" algn="just" rtl="0">
              <a:lnSpc>
                <a:spcPct val="100000"/>
              </a:lnSpc>
              <a:spcBef>
                <a:spcPts val="0"/>
              </a:spcBef>
              <a:spcAft>
                <a:spcPts val="0"/>
              </a:spcAft>
              <a:buSzPts val="1700"/>
              <a:buNone/>
            </a:pPr>
            <a:r>
              <a:rPr lang="es-PE" sz="1400" b="1">
                <a:solidFill>
                  <a:schemeClr val="accent1"/>
                </a:solidFill>
              </a:rPr>
              <a:t>Criterios para priorizar </a:t>
            </a:r>
            <a:r>
              <a:rPr lang="es-PE" sz="1400" b="1" i="1">
                <a:solidFill>
                  <a:schemeClr val="accent4"/>
                </a:solidFill>
              </a:rPr>
              <a:t>(cierre de brechas de atención de problemas ambientales: enfoque territorial)</a:t>
            </a:r>
            <a:endParaRPr sz="1400" b="1">
              <a:solidFill>
                <a:schemeClr val="accent1"/>
              </a:solidFill>
            </a:endParaRPr>
          </a:p>
          <a:p>
            <a:pPr marL="457200" lvl="0" indent="0" algn="just" rtl="0">
              <a:lnSpc>
                <a:spcPct val="100000"/>
              </a:lnSpc>
              <a:spcBef>
                <a:spcPts val="0"/>
              </a:spcBef>
              <a:spcAft>
                <a:spcPts val="0"/>
              </a:spcAft>
              <a:buSzPts val="1700"/>
              <a:buNone/>
            </a:pPr>
            <a:r>
              <a:rPr lang="es-PE" sz="1400" b="1">
                <a:solidFill>
                  <a:schemeClr val="accent1"/>
                </a:solidFill>
              </a:rPr>
              <a:t>Instrucción metodológica </a:t>
            </a:r>
            <a:endParaRPr sz="1400" b="1">
              <a:solidFill>
                <a:srgbClr val="003FA2"/>
              </a:solidFill>
            </a:endParaRPr>
          </a:p>
          <a:p>
            <a:pPr marL="457200" lvl="0" indent="-317500" algn="just" rtl="0">
              <a:lnSpc>
                <a:spcPct val="100000"/>
              </a:lnSpc>
              <a:spcBef>
                <a:spcPts val="0"/>
              </a:spcBef>
              <a:spcAft>
                <a:spcPts val="0"/>
              </a:spcAft>
              <a:buClr>
                <a:srgbClr val="003FA2"/>
              </a:buClr>
              <a:buSzPts val="1400"/>
              <a:buChar char="❏"/>
            </a:pPr>
            <a:r>
              <a:rPr lang="es-PE" sz="1400" b="1">
                <a:solidFill>
                  <a:srgbClr val="003FA2"/>
                </a:solidFill>
              </a:rPr>
              <a:t>Orientación del registro del contenido del PLANEFA</a:t>
            </a:r>
            <a:endParaRPr sz="1400" b="1">
              <a:solidFill>
                <a:srgbClr val="003FA2"/>
              </a:solidFill>
            </a:endParaRPr>
          </a:p>
          <a:p>
            <a:pPr marL="457200" lvl="0" indent="-317500" algn="just" rtl="0">
              <a:lnSpc>
                <a:spcPct val="100000"/>
              </a:lnSpc>
              <a:spcBef>
                <a:spcPts val="0"/>
              </a:spcBef>
              <a:spcAft>
                <a:spcPts val="0"/>
              </a:spcAft>
              <a:buClr>
                <a:srgbClr val="003FA2"/>
              </a:buClr>
              <a:buSzPts val="1400"/>
              <a:buChar char="❏"/>
            </a:pPr>
            <a:r>
              <a:rPr lang="es-PE" sz="1400" b="1">
                <a:solidFill>
                  <a:srgbClr val="003FA2"/>
                </a:solidFill>
              </a:rPr>
              <a:t>Aprobación y modificación del PLANEFA</a:t>
            </a:r>
            <a:endParaRPr sz="1400" b="1">
              <a:solidFill>
                <a:srgbClr val="003FA2"/>
              </a:solidFill>
            </a:endParaRPr>
          </a:p>
          <a:p>
            <a:pPr marL="457200" lvl="0" indent="-317500" algn="just" rtl="0">
              <a:lnSpc>
                <a:spcPct val="100000"/>
              </a:lnSpc>
              <a:spcBef>
                <a:spcPts val="0"/>
              </a:spcBef>
              <a:spcAft>
                <a:spcPts val="0"/>
              </a:spcAft>
              <a:buSzPts val="1400"/>
              <a:buChar char="❏"/>
            </a:pPr>
            <a:r>
              <a:rPr lang="es-PE" sz="1400">
                <a:solidFill>
                  <a:schemeClr val="dk1"/>
                </a:solidFill>
              </a:rPr>
              <a:t>Ejecución y seguimiento del PLANEFA</a:t>
            </a:r>
            <a:endParaRPr sz="1400">
              <a:solidFill>
                <a:schemeClr val="dk1"/>
              </a:solidFill>
            </a:endParaRPr>
          </a:p>
          <a:p>
            <a:pPr marL="457200" lvl="0" indent="-317500" algn="just" rtl="0">
              <a:lnSpc>
                <a:spcPct val="100000"/>
              </a:lnSpc>
              <a:spcBef>
                <a:spcPts val="0"/>
              </a:spcBef>
              <a:spcAft>
                <a:spcPts val="0"/>
              </a:spcAft>
              <a:buSzPts val="1400"/>
              <a:buChar char="❏"/>
            </a:pPr>
            <a:r>
              <a:rPr lang="es-PE" sz="1400" b="1">
                <a:solidFill>
                  <a:schemeClr val="accent1"/>
                </a:solidFill>
              </a:rPr>
              <a:t>Evaluación de resultados de la ejecución del PLANEFA </a:t>
            </a:r>
            <a:endParaRPr sz="1400" b="1">
              <a:solidFill>
                <a:schemeClr val="accent1"/>
              </a:solidFill>
            </a:endParaRPr>
          </a:p>
          <a:p>
            <a:pPr marL="457200" lvl="0" indent="-317500" algn="just" rtl="0">
              <a:lnSpc>
                <a:spcPct val="100000"/>
              </a:lnSpc>
              <a:spcBef>
                <a:spcPts val="0"/>
              </a:spcBef>
              <a:spcAft>
                <a:spcPts val="0"/>
              </a:spcAft>
              <a:buClr>
                <a:srgbClr val="003FA2"/>
              </a:buClr>
              <a:buSzPts val="1400"/>
              <a:buChar char="❏"/>
            </a:pPr>
            <a:r>
              <a:rPr lang="es-PE" sz="1400" b="1">
                <a:solidFill>
                  <a:srgbClr val="003FA2"/>
                </a:solidFill>
              </a:rPr>
              <a:t>Acompañamiento en la gestión del PLANEFA </a:t>
            </a:r>
            <a:endParaRPr sz="1400" b="1">
              <a:solidFill>
                <a:srgbClr val="003FA2"/>
              </a:solidFill>
            </a:endParaRPr>
          </a:p>
          <a:p>
            <a:pPr marL="457200" lvl="0" indent="-317500" algn="just" rtl="0">
              <a:lnSpc>
                <a:spcPct val="100000"/>
              </a:lnSpc>
              <a:spcBef>
                <a:spcPts val="0"/>
              </a:spcBef>
              <a:spcAft>
                <a:spcPts val="0"/>
              </a:spcAft>
              <a:buSzPts val="1400"/>
              <a:buChar char="❏"/>
            </a:pPr>
            <a:r>
              <a:rPr lang="es-PE" sz="1400">
                <a:solidFill>
                  <a:schemeClr val="dk1"/>
                </a:solidFill>
              </a:rPr>
              <a:t>Gestión e integración de la información</a:t>
            </a:r>
            <a:endParaRPr sz="1400">
              <a:solidFill>
                <a:schemeClr val="dk1"/>
              </a:solidFill>
            </a:endParaRPr>
          </a:p>
          <a:p>
            <a:pPr marL="457200" lvl="0" indent="-317500" algn="just" rtl="0">
              <a:lnSpc>
                <a:spcPct val="100000"/>
              </a:lnSpc>
              <a:spcBef>
                <a:spcPts val="0"/>
              </a:spcBef>
              <a:spcAft>
                <a:spcPts val="0"/>
              </a:spcAft>
              <a:buSzPts val="1400"/>
              <a:buChar char="❏"/>
            </a:pPr>
            <a:r>
              <a:rPr lang="es-PE" sz="1400">
                <a:solidFill>
                  <a:schemeClr val="dk1"/>
                </a:solidFill>
              </a:rPr>
              <a:t>Anexos</a:t>
            </a:r>
            <a:endParaRPr sz="1400" b="1"/>
          </a:p>
        </p:txBody>
      </p:sp>
      <p:sp>
        <p:nvSpPr>
          <p:cNvPr id="6636" name="Google Shape;6636;p675"/>
          <p:cNvSpPr txBox="1">
            <a:spLocks noGrp="1"/>
          </p:cNvSpPr>
          <p:nvPr>
            <p:ph type="title"/>
          </p:nvPr>
        </p:nvSpPr>
        <p:spPr>
          <a:xfrm>
            <a:off x="70050" y="188875"/>
            <a:ext cx="11594700" cy="385200"/>
          </a:xfrm>
          <a:prstGeom prst="rect">
            <a:avLst/>
          </a:prstGeom>
          <a:noFill/>
          <a:ln>
            <a:noFill/>
          </a:ln>
        </p:spPr>
        <p:txBody>
          <a:bodyPr spcFirstLastPara="1" wrap="square" lIns="85850" tIns="42925" rIns="85850" bIns="42925" anchor="ctr" anchorCtr="0">
            <a:noAutofit/>
          </a:bodyPr>
          <a:lstStyle/>
          <a:p>
            <a:pPr marL="0" marR="0" lvl="0" indent="0" algn="ctr" rtl="0">
              <a:lnSpc>
                <a:spcPct val="90000"/>
              </a:lnSpc>
              <a:spcBef>
                <a:spcPts val="0"/>
              </a:spcBef>
              <a:spcAft>
                <a:spcPts val="0"/>
              </a:spcAft>
              <a:buSzPts val="4100"/>
              <a:buNone/>
            </a:pPr>
            <a:r>
              <a:rPr lang="es-PE" sz="2700">
                <a:solidFill>
                  <a:srgbClr val="144AA7"/>
                </a:solidFill>
                <a:latin typeface="Arial Black"/>
                <a:ea typeface="Arial Black"/>
                <a:cs typeface="Arial Black"/>
                <a:sym typeface="Arial Black"/>
              </a:rPr>
              <a:t>Nueva Guía de Orientación para la evaluación del PLANEFA</a:t>
            </a:r>
            <a:endParaRPr sz="2700" b="1">
              <a:solidFill>
                <a:srgbClr val="144AA7"/>
              </a:solidFill>
              <a:latin typeface="Arial Black"/>
              <a:ea typeface="Arial Black"/>
              <a:cs typeface="Arial Black"/>
              <a:sym typeface="Arial Black"/>
            </a:endParaRPr>
          </a:p>
        </p:txBody>
      </p:sp>
      <p:pic>
        <p:nvPicPr>
          <p:cNvPr id="6637" name="Google Shape;6637;p675"/>
          <p:cNvPicPr preferRelativeResize="0"/>
          <p:nvPr/>
        </p:nvPicPr>
        <p:blipFill rotWithShape="1">
          <a:blip r:embed="rId3">
            <a:alphaModFix/>
          </a:blip>
          <a:srcRect b="13194"/>
          <a:stretch/>
        </p:blipFill>
        <p:spPr>
          <a:xfrm>
            <a:off x="656200" y="725950"/>
            <a:ext cx="2401686" cy="2498237"/>
          </a:xfrm>
          <a:prstGeom prst="rect">
            <a:avLst/>
          </a:prstGeom>
          <a:noFill/>
          <a:ln>
            <a:noFill/>
          </a:ln>
        </p:spPr>
      </p:pic>
      <p:sp>
        <p:nvSpPr>
          <p:cNvPr id="6638" name="Google Shape;6638;p675"/>
          <p:cNvSpPr txBox="1"/>
          <p:nvPr/>
        </p:nvSpPr>
        <p:spPr>
          <a:xfrm>
            <a:off x="586225" y="3465525"/>
            <a:ext cx="2471700" cy="2863800"/>
          </a:xfrm>
          <a:prstGeom prst="rect">
            <a:avLst/>
          </a:prstGeom>
          <a:noFill/>
          <a:ln w="9525" cap="flat" cmpd="sng">
            <a:solidFill>
              <a:srgbClr val="BDBDBD"/>
            </a:solidFill>
            <a:prstDash val="solid"/>
            <a:round/>
            <a:headEnd type="none" w="sm" len="sm"/>
            <a:tailEnd type="none" w="sm" len="sm"/>
          </a:ln>
        </p:spPr>
        <p:txBody>
          <a:bodyPr spcFirstLastPara="1" wrap="square" lIns="91425" tIns="91425" rIns="91425" bIns="91425" anchor="t" anchorCtr="0">
            <a:noAutofit/>
          </a:bodyPr>
          <a:lstStyle/>
          <a:p>
            <a:pPr marL="179999" marR="0" lvl="0" indent="-179999" algn="just" rtl="0">
              <a:lnSpc>
                <a:spcPct val="100000"/>
              </a:lnSpc>
              <a:spcBef>
                <a:spcPts val="0"/>
              </a:spcBef>
              <a:spcAft>
                <a:spcPts val="0"/>
              </a:spcAft>
              <a:buClr>
                <a:srgbClr val="000000"/>
              </a:buClr>
              <a:buSzPts val="1400"/>
              <a:buFont typeface="Arial"/>
              <a:buChar char="❏"/>
            </a:pPr>
            <a:r>
              <a:rPr lang="es-PE" sz="1400" b="0" i="0" u="none" strike="noStrike" cap="none">
                <a:solidFill>
                  <a:srgbClr val="000000"/>
                </a:solidFill>
                <a:latin typeface="Arial"/>
                <a:ea typeface="Arial"/>
                <a:cs typeface="Arial"/>
                <a:sym typeface="Arial"/>
              </a:rPr>
              <a:t>Glosario</a:t>
            </a:r>
            <a:endParaRPr sz="1400" b="0" i="0" u="none" strike="noStrike" cap="none">
              <a:solidFill>
                <a:srgbClr val="000000"/>
              </a:solidFill>
              <a:latin typeface="Arial"/>
              <a:ea typeface="Arial"/>
              <a:cs typeface="Arial"/>
              <a:sym typeface="Arial"/>
            </a:endParaRPr>
          </a:p>
          <a:p>
            <a:pPr marL="179999" marR="0" lvl="0" indent="-179999" algn="just" rtl="0">
              <a:lnSpc>
                <a:spcPct val="100000"/>
              </a:lnSpc>
              <a:spcBef>
                <a:spcPts val="0"/>
              </a:spcBef>
              <a:spcAft>
                <a:spcPts val="0"/>
              </a:spcAft>
              <a:buClr>
                <a:srgbClr val="000000"/>
              </a:buClr>
              <a:buSzPts val="1400"/>
              <a:buFont typeface="Arial"/>
              <a:buChar char="❏"/>
            </a:pPr>
            <a:r>
              <a:rPr lang="es-PE" sz="1400" b="0" i="0" u="none" strike="noStrike" cap="none">
                <a:solidFill>
                  <a:srgbClr val="000000"/>
                </a:solidFill>
                <a:latin typeface="Arial"/>
                <a:ea typeface="Arial"/>
                <a:cs typeface="Arial"/>
                <a:sym typeface="Arial"/>
              </a:rPr>
              <a:t>Introducción</a:t>
            </a:r>
            <a:endParaRPr sz="1400" b="0" i="0" u="none" strike="noStrike" cap="none">
              <a:solidFill>
                <a:srgbClr val="000000"/>
              </a:solidFill>
              <a:latin typeface="Arial"/>
              <a:ea typeface="Arial"/>
              <a:cs typeface="Arial"/>
              <a:sym typeface="Arial"/>
            </a:endParaRPr>
          </a:p>
          <a:p>
            <a:pPr marL="179999" marR="0" lvl="0" indent="-179999" algn="just" rtl="0">
              <a:lnSpc>
                <a:spcPct val="100000"/>
              </a:lnSpc>
              <a:spcBef>
                <a:spcPts val="0"/>
              </a:spcBef>
              <a:spcAft>
                <a:spcPts val="0"/>
              </a:spcAft>
              <a:buClr>
                <a:srgbClr val="000000"/>
              </a:buClr>
              <a:buSzPts val="1400"/>
              <a:buFont typeface="Arial"/>
              <a:buChar char="❏"/>
            </a:pPr>
            <a:r>
              <a:rPr lang="es-PE" sz="1400" b="0" i="0" u="none" strike="noStrike" cap="none">
                <a:solidFill>
                  <a:srgbClr val="000000"/>
                </a:solidFill>
                <a:latin typeface="Arial"/>
                <a:ea typeface="Arial"/>
                <a:cs typeface="Arial"/>
                <a:sym typeface="Arial"/>
              </a:rPr>
              <a:t>¿Por qué planificar la fiscalización ambiental?</a:t>
            </a:r>
            <a:endParaRPr sz="1400" b="0" i="0" u="none" strike="noStrike" cap="none">
              <a:solidFill>
                <a:srgbClr val="000000"/>
              </a:solidFill>
              <a:latin typeface="Arial"/>
              <a:ea typeface="Arial"/>
              <a:cs typeface="Arial"/>
              <a:sym typeface="Arial"/>
            </a:endParaRPr>
          </a:p>
          <a:p>
            <a:pPr marL="179999" marR="0" lvl="0" indent="-179999" algn="just" rtl="0">
              <a:lnSpc>
                <a:spcPct val="100000"/>
              </a:lnSpc>
              <a:spcBef>
                <a:spcPts val="0"/>
              </a:spcBef>
              <a:spcAft>
                <a:spcPts val="0"/>
              </a:spcAft>
              <a:buClr>
                <a:srgbClr val="000000"/>
              </a:buClr>
              <a:buSzPts val="1400"/>
              <a:buFont typeface="Arial"/>
              <a:buChar char="❏"/>
            </a:pPr>
            <a:r>
              <a:rPr lang="es-PE" sz="1400" b="0" i="0" u="none" strike="noStrike" cap="none">
                <a:solidFill>
                  <a:srgbClr val="000000"/>
                </a:solidFill>
                <a:latin typeface="Arial"/>
                <a:ea typeface="Arial"/>
                <a:cs typeface="Arial"/>
                <a:sym typeface="Arial"/>
              </a:rPr>
              <a:t>¿Cuándo planificar la fiscalización ambiental?</a:t>
            </a:r>
            <a:endParaRPr sz="1400" b="0" i="0" u="none" strike="noStrike" cap="none">
              <a:solidFill>
                <a:srgbClr val="000000"/>
              </a:solidFill>
              <a:latin typeface="Arial"/>
              <a:ea typeface="Arial"/>
              <a:cs typeface="Arial"/>
              <a:sym typeface="Arial"/>
            </a:endParaRPr>
          </a:p>
          <a:p>
            <a:pPr marL="179999" marR="0" lvl="0" indent="-179999" algn="just" rtl="0">
              <a:lnSpc>
                <a:spcPct val="100000"/>
              </a:lnSpc>
              <a:spcBef>
                <a:spcPts val="0"/>
              </a:spcBef>
              <a:spcAft>
                <a:spcPts val="0"/>
              </a:spcAft>
              <a:buClr>
                <a:srgbClr val="000000"/>
              </a:buClr>
              <a:buSzPts val="1400"/>
              <a:buFont typeface="Arial"/>
              <a:buChar char="❏"/>
            </a:pPr>
            <a:r>
              <a:rPr lang="es-PE" sz="1400" b="0" i="0" u="none" strike="noStrike" cap="none">
                <a:solidFill>
                  <a:srgbClr val="000000"/>
                </a:solidFill>
                <a:latin typeface="Arial"/>
                <a:ea typeface="Arial"/>
                <a:cs typeface="Arial"/>
                <a:sym typeface="Arial"/>
              </a:rPr>
              <a:t>¿Cómo planificar la fiscalización ambiental?</a:t>
            </a:r>
            <a:endParaRPr sz="1400" b="0" i="0" u="none" strike="noStrike" cap="none">
              <a:solidFill>
                <a:srgbClr val="000000"/>
              </a:solidFill>
              <a:latin typeface="Arial"/>
              <a:ea typeface="Arial"/>
              <a:cs typeface="Arial"/>
              <a:sym typeface="Arial"/>
            </a:endParaRPr>
          </a:p>
          <a:p>
            <a:pPr marL="179999" marR="0" lvl="0" indent="-179999" algn="just" rtl="0">
              <a:lnSpc>
                <a:spcPct val="100000"/>
              </a:lnSpc>
              <a:spcBef>
                <a:spcPts val="0"/>
              </a:spcBef>
              <a:spcAft>
                <a:spcPts val="0"/>
              </a:spcAft>
              <a:buClr>
                <a:srgbClr val="000000"/>
              </a:buClr>
              <a:buSzPts val="1400"/>
              <a:buFont typeface="Arial"/>
              <a:buChar char="❏"/>
            </a:pPr>
            <a:r>
              <a:rPr lang="es-PE" sz="1400" b="0" i="0" u="none" strike="noStrike" cap="none">
                <a:solidFill>
                  <a:srgbClr val="000000"/>
                </a:solidFill>
                <a:latin typeface="Arial"/>
                <a:ea typeface="Arial"/>
                <a:cs typeface="Arial"/>
                <a:sym typeface="Arial"/>
              </a:rPr>
              <a:t>¿Cómo hacer seguimiento al cumplimiento del PLANEFA?</a:t>
            </a:r>
            <a:endParaRPr sz="1400" b="0" i="0" u="none" strike="noStrike" cap="none">
              <a:solidFill>
                <a:srgbClr val="000000"/>
              </a:solidFill>
              <a:latin typeface="Arial"/>
              <a:ea typeface="Arial"/>
              <a:cs typeface="Arial"/>
              <a:sym typeface="Arial"/>
            </a:endParaRPr>
          </a:p>
          <a:p>
            <a:pPr marL="179999" marR="0" lvl="0" indent="-179999" algn="just" rtl="0">
              <a:lnSpc>
                <a:spcPct val="100000"/>
              </a:lnSpc>
              <a:spcBef>
                <a:spcPts val="0"/>
              </a:spcBef>
              <a:spcAft>
                <a:spcPts val="0"/>
              </a:spcAft>
              <a:buClr>
                <a:srgbClr val="000000"/>
              </a:buClr>
              <a:buSzPts val="1400"/>
              <a:buFont typeface="Arial"/>
              <a:buChar char="❏"/>
            </a:pPr>
            <a:r>
              <a:rPr lang="es-PE" sz="1400" b="0" i="0" u="none" strike="noStrike" cap="none">
                <a:solidFill>
                  <a:srgbClr val="000000"/>
                </a:solidFill>
                <a:latin typeface="Arial"/>
                <a:ea typeface="Arial"/>
                <a:cs typeface="Arial"/>
                <a:sym typeface="Arial"/>
              </a:rPr>
              <a:t>Anexos</a:t>
            </a:r>
            <a:endParaRPr sz="1400" b="0" i="0" u="none" strike="noStrike" cap="none">
              <a:solidFill>
                <a:srgbClr val="000000"/>
              </a:solidFill>
              <a:latin typeface="Arial"/>
              <a:ea typeface="Arial"/>
              <a:cs typeface="Arial"/>
              <a:sym typeface="Arial"/>
            </a:endParaRPr>
          </a:p>
        </p:txBody>
      </p:sp>
      <p:sp>
        <p:nvSpPr>
          <p:cNvPr id="6639" name="Google Shape;6639;p675"/>
          <p:cNvSpPr/>
          <p:nvPr/>
        </p:nvSpPr>
        <p:spPr>
          <a:xfrm>
            <a:off x="3909875" y="3459400"/>
            <a:ext cx="2401800" cy="648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chemeClr val="dk1"/>
              </a:buClr>
              <a:buSzPts val="1100"/>
              <a:buFont typeface="Arial"/>
              <a:buNone/>
            </a:pPr>
            <a:r>
              <a:rPr lang="es-PE" sz="1400" b="0" i="1" u="none" strike="noStrike" cap="none">
                <a:solidFill>
                  <a:schemeClr val="accent4"/>
                </a:solidFill>
                <a:latin typeface="Arial"/>
                <a:ea typeface="Arial"/>
                <a:cs typeface="Arial"/>
                <a:sym typeface="Arial"/>
              </a:rPr>
              <a:t>Cierre de brechas de atención de problemas ambientales</a:t>
            </a:r>
            <a:endParaRPr sz="1400" b="0" i="0" u="none" strike="noStrike" cap="none">
              <a:solidFill>
                <a:srgbClr val="000000"/>
              </a:solidFill>
              <a:latin typeface="Arial"/>
              <a:ea typeface="Arial"/>
              <a:cs typeface="Arial"/>
              <a:sym typeface="Arial"/>
            </a:endParaRPr>
          </a:p>
        </p:txBody>
      </p:sp>
      <p:sp>
        <p:nvSpPr>
          <p:cNvPr id="6640" name="Google Shape;6640;p675"/>
          <p:cNvSpPr/>
          <p:nvPr/>
        </p:nvSpPr>
        <p:spPr>
          <a:xfrm>
            <a:off x="3909875" y="4252265"/>
            <a:ext cx="2401800" cy="648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400"/>
              <a:buFont typeface="Arial"/>
              <a:buNone/>
            </a:pPr>
            <a:r>
              <a:rPr lang="es-PE" sz="1400" b="1" i="1" u="none" strike="noStrike" cap="none">
                <a:solidFill>
                  <a:schemeClr val="accent4"/>
                </a:solidFill>
                <a:latin typeface="Arial"/>
                <a:ea typeface="Arial"/>
                <a:cs typeface="Arial"/>
                <a:sym typeface="Arial"/>
              </a:rPr>
              <a:t>Vinculación POI-PLANEFA</a:t>
            </a:r>
            <a:endParaRPr sz="1400" b="0" i="0" u="none" strike="noStrike" cap="none">
              <a:solidFill>
                <a:srgbClr val="000000"/>
              </a:solidFill>
              <a:latin typeface="Arial"/>
              <a:ea typeface="Arial"/>
              <a:cs typeface="Arial"/>
              <a:sym typeface="Arial"/>
            </a:endParaRPr>
          </a:p>
        </p:txBody>
      </p:sp>
      <p:sp>
        <p:nvSpPr>
          <p:cNvPr id="6641" name="Google Shape;6641;p675"/>
          <p:cNvSpPr/>
          <p:nvPr/>
        </p:nvSpPr>
        <p:spPr>
          <a:xfrm rot="-5400000">
            <a:off x="799700" y="3365603"/>
            <a:ext cx="5549400" cy="378000"/>
          </a:xfrm>
          <a:prstGeom prst="roundRect">
            <a:avLst>
              <a:gd name="adj" fmla="val 16667"/>
            </a:avLst>
          </a:prstGeom>
          <a:solidFill>
            <a:srgbClr val="30C8B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s-PE" sz="2200" b="1" i="0" u="none" strike="noStrike" cap="none">
                <a:solidFill>
                  <a:srgbClr val="FFFFFF"/>
                </a:solidFill>
                <a:latin typeface="Arial"/>
                <a:ea typeface="Arial"/>
                <a:cs typeface="Arial"/>
                <a:sym typeface="Arial"/>
              </a:rPr>
              <a:t>Nuevo</a:t>
            </a:r>
            <a:endParaRPr sz="2200" b="1" i="0" u="none" strike="noStrike" cap="none">
              <a:solidFill>
                <a:srgbClr val="FFFFFF"/>
              </a:solidFill>
              <a:latin typeface="Arial"/>
              <a:ea typeface="Arial"/>
              <a:cs typeface="Arial"/>
              <a:sym typeface="Arial"/>
            </a:endParaRPr>
          </a:p>
        </p:txBody>
      </p:sp>
      <p:sp>
        <p:nvSpPr>
          <p:cNvPr id="6642" name="Google Shape;6642;p675"/>
          <p:cNvSpPr/>
          <p:nvPr/>
        </p:nvSpPr>
        <p:spPr>
          <a:xfrm>
            <a:off x="3909825" y="2666525"/>
            <a:ext cx="2401800" cy="6483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b="1" i="1" u="none" strike="noStrike" cap="none">
                <a:solidFill>
                  <a:srgbClr val="FFFFFF"/>
                </a:solidFill>
                <a:latin typeface="Arial"/>
                <a:ea typeface="Arial"/>
                <a:cs typeface="Arial"/>
                <a:sym typeface="Arial"/>
              </a:rPr>
              <a:t>Con enfoque territorial</a:t>
            </a:r>
            <a:endParaRPr sz="1400" b="0" i="0" u="none" strike="noStrike" cap="none">
              <a:solidFill>
                <a:srgbClr val="FFFFFF"/>
              </a:solidFill>
              <a:latin typeface="Arial"/>
              <a:ea typeface="Arial"/>
              <a:cs typeface="Arial"/>
              <a:sym typeface="Arial"/>
            </a:endParaRPr>
          </a:p>
        </p:txBody>
      </p:sp>
      <p:sp>
        <p:nvSpPr>
          <p:cNvPr id="6643" name="Google Shape;6643;p675"/>
          <p:cNvSpPr/>
          <p:nvPr/>
        </p:nvSpPr>
        <p:spPr>
          <a:xfrm rot="-5400000">
            <a:off x="-2476900" y="3365603"/>
            <a:ext cx="5549400" cy="378000"/>
          </a:xfrm>
          <a:prstGeom prst="roundRect">
            <a:avLst>
              <a:gd name="adj" fmla="val 16667"/>
            </a:avLst>
          </a:prstGeom>
          <a:solidFill>
            <a:srgbClr val="BDBDB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s-PE" sz="2200" b="1" i="0" u="none" strike="noStrike" cap="none">
                <a:solidFill>
                  <a:srgbClr val="FFFFFF"/>
                </a:solidFill>
                <a:latin typeface="Arial"/>
                <a:ea typeface="Arial"/>
                <a:cs typeface="Arial"/>
                <a:sym typeface="Arial"/>
              </a:rPr>
              <a:t>Actual</a:t>
            </a:r>
            <a:endParaRPr sz="2200" b="1" i="0" u="none" strike="noStrike" cap="none">
              <a:solidFill>
                <a:srgbClr val="FFFFFF"/>
              </a:solidFill>
              <a:latin typeface="Arial"/>
              <a:ea typeface="Arial"/>
              <a:cs typeface="Arial"/>
              <a:sym typeface="Arial"/>
            </a:endParaRPr>
          </a:p>
        </p:txBody>
      </p:sp>
      <p:sp>
        <p:nvSpPr>
          <p:cNvPr id="6644" name="Google Shape;6644;p675"/>
          <p:cNvSpPr/>
          <p:nvPr/>
        </p:nvSpPr>
        <p:spPr>
          <a:xfrm>
            <a:off x="448350" y="6463950"/>
            <a:ext cx="11140200" cy="309600"/>
          </a:xfrm>
          <a:prstGeom prst="roundRect">
            <a:avLst>
              <a:gd name="adj" fmla="val 16667"/>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sz="1700"/>
              <a:t>Enlace: </a:t>
            </a:r>
            <a:r>
              <a:rPr lang="es-PE" sz="1700" u="sng">
                <a:solidFill>
                  <a:schemeClr val="hlink"/>
                </a:solidFill>
                <a:hlinkClick r:id="rId4"/>
              </a:rPr>
              <a:t>https://www.gob.pe/institucion/oefa/informes-publicaciones/1113734-guia-de-orientacion-para-el-planefa</a:t>
            </a:r>
            <a:endParaRPr sz="1700"/>
          </a:p>
        </p:txBody>
      </p:sp>
      <p:pic>
        <p:nvPicPr>
          <p:cNvPr id="6645" name="Google Shape;6645;p675"/>
          <p:cNvPicPr preferRelativeResize="0"/>
          <p:nvPr/>
        </p:nvPicPr>
        <p:blipFill rotWithShape="1">
          <a:blip r:embed="rId5">
            <a:alphaModFix/>
          </a:blip>
          <a:srcRect l="34597" t="17091" r="35363" b="32311"/>
          <a:stretch/>
        </p:blipFill>
        <p:spPr>
          <a:xfrm>
            <a:off x="3874863" y="845738"/>
            <a:ext cx="2471698" cy="234198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49"/>
        <p:cNvGrpSpPr/>
        <p:nvPr/>
      </p:nvGrpSpPr>
      <p:grpSpPr>
        <a:xfrm>
          <a:off x="0" y="0"/>
          <a:ext cx="0" cy="0"/>
          <a:chOff x="0" y="0"/>
          <a:chExt cx="0" cy="0"/>
        </a:xfrm>
      </p:grpSpPr>
      <p:sp>
        <p:nvSpPr>
          <p:cNvPr id="6650" name="Google Shape;6650;p676"/>
          <p:cNvSpPr txBox="1">
            <a:spLocks noGrp="1"/>
          </p:cNvSpPr>
          <p:nvPr>
            <p:ph type="title"/>
          </p:nvPr>
        </p:nvSpPr>
        <p:spPr>
          <a:xfrm>
            <a:off x="831850" y="170973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a:t>Generación de credenciales</a:t>
            </a:r>
            <a:endParaRPr/>
          </a:p>
        </p:txBody>
      </p:sp>
      <p:sp>
        <p:nvSpPr>
          <p:cNvPr id="6651" name="Google Shape;6651;p676"/>
          <p:cNvSpPr/>
          <p:nvPr/>
        </p:nvSpPr>
        <p:spPr>
          <a:xfrm>
            <a:off x="945664" y="270397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56"/>
        <p:cNvGrpSpPr/>
        <p:nvPr/>
      </p:nvGrpSpPr>
      <p:grpSpPr>
        <a:xfrm>
          <a:off x="0" y="0"/>
          <a:ext cx="0" cy="0"/>
          <a:chOff x="0" y="0"/>
          <a:chExt cx="0" cy="0"/>
        </a:xfrm>
      </p:grpSpPr>
      <p:sp>
        <p:nvSpPr>
          <p:cNvPr id="6657" name="Google Shape;6657;p677"/>
          <p:cNvSpPr txBox="1">
            <a:spLocks noGrp="1"/>
          </p:cNvSpPr>
          <p:nvPr>
            <p:ph type="title"/>
          </p:nvPr>
        </p:nvSpPr>
        <p:spPr>
          <a:xfrm>
            <a:off x="835050" y="188657"/>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¿Cómo genero mis credenciales?</a:t>
            </a:r>
            <a:endParaRPr sz="2700">
              <a:solidFill>
                <a:srgbClr val="144AA7"/>
              </a:solidFill>
              <a:latin typeface="Arial Black"/>
              <a:ea typeface="Arial Black"/>
              <a:cs typeface="Arial Black"/>
              <a:sym typeface="Arial Black"/>
            </a:endParaRPr>
          </a:p>
        </p:txBody>
      </p:sp>
      <p:pic>
        <p:nvPicPr>
          <p:cNvPr id="6658" name="Google Shape;6658;p677"/>
          <p:cNvPicPr preferRelativeResize="0"/>
          <p:nvPr/>
        </p:nvPicPr>
        <p:blipFill rotWithShape="1">
          <a:blip r:embed="rId3">
            <a:alphaModFix/>
          </a:blip>
          <a:srcRect t="14904" b="7104"/>
          <a:stretch/>
        </p:blipFill>
        <p:spPr>
          <a:xfrm>
            <a:off x="631500" y="1890125"/>
            <a:ext cx="6305650" cy="2766425"/>
          </a:xfrm>
          <a:prstGeom prst="rect">
            <a:avLst/>
          </a:prstGeom>
          <a:noFill/>
          <a:ln>
            <a:noFill/>
          </a:ln>
        </p:spPr>
      </p:pic>
      <p:sp>
        <p:nvSpPr>
          <p:cNvPr id="6659" name="Google Shape;6659;p677"/>
          <p:cNvSpPr/>
          <p:nvPr/>
        </p:nvSpPr>
        <p:spPr>
          <a:xfrm>
            <a:off x="2273475" y="5721275"/>
            <a:ext cx="8048100" cy="8613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Para el acceso al Sigip las EFA deben registrarse o loguearse a través de la plataforma Plusd (https://sistemas.oefa.gob.pe/plusd/).</a:t>
            </a:r>
            <a:endParaRPr b="1">
              <a:solidFill>
                <a:srgbClr val="FFFFFF"/>
              </a:solidFill>
            </a:endParaRPr>
          </a:p>
        </p:txBody>
      </p:sp>
      <p:pic>
        <p:nvPicPr>
          <p:cNvPr id="6660" name="Google Shape;6660;p677"/>
          <p:cNvPicPr preferRelativeResize="0"/>
          <p:nvPr/>
        </p:nvPicPr>
        <p:blipFill rotWithShape="1">
          <a:blip r:embed="rId4">
            <a:alphaModFix/>
          </a:blip>
          <a:srcRect l="24801" t="30336" r="49893" b="6119"/>
          <a:stretch/>
        </p:blipFill>
        <p:spPr>
          <a:xfrm>
            <a:off x="7784875" y="1338987"/>
            <a:ext cx="2959301" cy="418002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64"/>
        <p:cNvGrpSpPr/>
        <p:nvPr/>
      </p:nvGrpSpPr>
      <p:grpSpPr>
        <a:xfrm>
          <a:off x="0" y="0"/>
          <a:ext cx="0" cy="0"/>
          <a:chOff x="0" y="0"/>
          <a:chExt cx="0" cy="0"/>
        </a:xfrm>
      </p:grpSpPr>
      <p:sp>
        <p:nvSpPr>
          <p:cNvPr id="6665" name="Google Shape;6665;p678"/>
          <p:cNvSpPr txBox="1">
            <a:spLocks noGrp="1"/>
          </p:cNvSpPr>
          <p:nvPr>
            <p:ph type="title"/>
          </p:nvPr>
        </p:nvSpPr>
        <p:spPr>
          <a:xfrm>
            <a:off x="831850" y="270033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a:t>Registro de administrados y unidades fiscalizables</a:t>
            </a:r>
            <a:endParaRPr/>
          </a:p>
        </p:txBody>
      </p:sp>
      <p:sp>
        <p:nvSpPr>
          <p:cNvPr id="6666" name="Google Shape;6666;p678"/>
          <p:cNvSpPr/>
          <p:nvPr/>
        </p:nvSpPr>
        <p:spPr>
          <a:xfrm>
            <a:off x="945664" y="270397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71"/>
        <p:cNvGrpSpPr/>
        <p:nvPr/>
      </p:nvGrpSpPr>
      <p:grpSpPr>
        <a:xfrm>
          <a:off x="0" y="0"/>
          <a:ext cx="0" cy="0"/>
          <a:chOff x="0" y="0"/>
          <a:chExt cx="0" cy="0"/>
        </a:xfrm>
      </p:grpSpPr>
      <p:sp>
        <p:nvSpPr>
          <p:cNvPr id="6672" name="Google Shape;6672;p679"/>
          <p:cNvSpPr txBox="1">
            <a:spLocks noGrp="1"/>
          </p:cNvSpPr>
          <p:nvPr>
            <p:ph type="title"/>
          </p:nvPr>
        </p:nvSpPr>
        <p:spPr>
          <a:xfrm>
            <a:off x="835050" y="188657"/>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Registro de administrados y unidades fiscalizables</a:t>
            </a:r>
            <a:endParaRPr sz="2700">
              <a:solidFill>
                <a:srgbClr val="144AA7"/>
              </a:solidFill>
              <a:latin typeface="Arial Black"/>
              <a:ea typeface="Arial Black"/>
              <a:cs typeface="Arial Black"/>
              <a:sym typeface="Arial Black"/>
            </a:endParaRPr>
          </a:p>
        </p:txBody>
      </p:sp>
      <p:pic>
        <p:nvPicPr>
          <p:cNvPr id="6673" name="Google Shape;6673;p679"/>
          <p:cNvPicPr preferRelativeResize="0"/>
          <p:nvPr/>
        </p:nvPicPr>
        <p:blipFill rotWithShape="1">
          <a:blip r:embed="rId3">
            <a:alphaModFix/>
          </a:blip>
          <a:srcRect t="14391" r="40490" b="48121"/>
          <a:stretch/>
        </p:blipFill>
        <p:spPr>
          <a:xfrm>
            <a:off x="835050" y="1211900"/>
            <a:ext cx="7821427" cy="2771375"/>
          </a:xfrm>
          <a:prstGeom prst="rect">
            <a:avLst/>
          </a:prstGeom>
          <a:noFill/>
          <a:ln>
            <a:noFill/>
          </a:ln>
        </p:spPr>
      </p:pic>
      <p:pic>
        <p:nvPicPr>
          <p:cNvPr id="6674" name="Google Shape;6674;p679"/>
          <p:cNvPicPr preferRelativeResize="0"/>
          <p:nvPr/>
        </p:nvPicPr>
        <p:blipFill rotWithShape="1">
          <a:blip r:embed="rId4">
            <a:alphaModFix/>
          </a:blip>
          <a:srcRect t="14281" r="1883" b="14594"/>
          <a:stretch/>
        </p:blipFill>
        <p:spPr>
          <a:xfrm>
            <a:off x="985650" y="3983275"/>
            <a:ext cx="6796550" cy="2771374"/>
          </a:xfrm>
          <a:prstGeom prst="rect">
            <a:avLst/>
          </a:prstGeom>
          <a:noFill/>
          <a:ln>
            <a:noFill/>
          </a:ln>
        </p:spPr>
      </p:pic>
      <p:sp>
        <p:nvSpPr>
          <p:cNvPr id="6675" name="Google Shape;6675;p679"/>
          <p:cNvSpPr/>
          <p:nvPr/>
        </p:nvSpPr>
        <p:spPr>
          <a:xfrm>
            <a:off x="9006225" y="2652375"/>
            <a:ext cx="2975100" cy="26931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a:solidFill>
                  <a:srgbClr val="FFFFFF"/>
                </a:solidFill>
              </a:rPr>
              <a:t>La EFA deberá registrar sus administrados y unidades fiscalizables de forma progresiva.</a:t>
            </a:r>
            <a:endParaRPr b="1">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46"/>
        <p:cNvGrpSpPr/>
        <p:nvPr/>
      </p:nvGrpSpPr>
      <p:grpSpPr>
        <a:xfrm>
          <a:off x="0" y="0"/>
          <a:ext cx="0" cy="0"/>
          <a:chOff x="0" y="0"/>
          <a:chExt cx="0" cy="0"/>
        </a:xfrm>
      </p:grpSpPr>
      <p:sp>
        <p:nvSpPr>
          <p:cNvPr id="4747" name="Google Shape;4747;p587"/>
          <p:cNvSpPr txBox="1">
            <a:spLocks noGrp="1"/>
          </p:cNvSpPr>
          <p:nvPr>
            <p:ph type="title"/>
          </p:nvPr>
        </p:nvSpPr>
        <p:spPr>
          <a:xfrm>
            <a:off x="838200" y="365125"/>
            <a:ext cx="10713600" cy="1003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3FA2"/>
              </a:buClr>
              <a:buSzPct val="92647"/>
              <a:buFont typeface="Arial Black"/>
              <a:buNone/>
            </a:pPr>
            <a:r>
              <a:rPr lang="es-PE" sz="3022"/>
              <a:t>¿Dónde se encuentran las obligaciones ambientales fiscalizables?</a:t>
            </a:r>
            <a:endParaRPr sz="3022"/>
          </a:p>
          <a:p>
            <a:pPr marL="0" lvl="0" indent="0" algn="l" rtl="0">
              <a:lnSpc>
                <a:spcPct val="90000"/>
              </a:lnSpc>
              <a:spcBef>
                <a:spcPts val="0"/>
              </a:spcBef>
              <a:spcAft>
                <a:spcPts val="0"/>
              </a:spcAft>
              <a:buClr>
                <a:srgbClr val="003FA2"/>
              </a:buClr>
              <a:buSzPct val="100000"/>
              <a:buFont typeface="Arial Black"/>
              <a:buNone/>
            </a:pPr>
            <a:endParaRPr/>
          </a:p>
          <a:p>
            <a:pPr marL="0" lvl="0" indent="0" algn="l" rtl="0">
              <a:lnSpc>
                <a:spcPct val="90000"/>
              </a:lnSpc>
              <a:spcBef>
                <a:spcPts val="0"/>
              </a:spcBef>
              <a:spcAft>
                <a:spcPts val="0"/>
              </a:spcAft>
              <a:buClr>
                <a:srgbClr val="003FA2"/>
              </a:buClr>
              <a:buSzPct val="100000"/>
              <a:buFont typeface="Arial Black"/>
              <a:buNone/>
            </a:pPr>
            <a:endParaRPr/>
          </a:p>
          <a:p>
            <a:pPr marL="0" lvl="0" indent="0" algn="l" rtl="0">
              <a:lnSpc>
                <a:spcPct val="90000"/>
              </a:lnSpc>
              <a:spcBef>
                <a:spcPts val="0"/>
              </a:spcBef>
              <a:spcAft>
                <a:spcPts val="0"/>
              </a:spcAft>
              <a:buClr>
                <a:srgbClr val="003FA2"/>
              </a:buClr>
              <a:buSzPct val="100000"/>
              <a:buFont typeface="Arial Black"/>
              <a:buNone/>
            </a:pPr>
            <a:endParaRPr/>
          </a:p>
          <a:p>
            <a:pPr marL="0" lvl="0" indent="0" algn="l" rtl="0">
              <a:lnSpc>
                <a:spcPct val="90000"/>
              </a:lnSpc>
              <a:spcBef>
                <a:spcPts val="0"/>
              </a:spcBef>
              <a:spcAft>
                <a:spcPts val="0"/>
              </a:spcAft>
              <a:buClr>
                <a:srgbClr val="003FA2"/>
              </a:buClr>
              <a:buSzPct val="100000"/>
              <a:buFont typeface="Arial Black"/>
              <a:buNone/>
            </a:pPr>
            <a:endParaRPr/>
          </a:p>
        </p:txBody>
      </p:sp>
      <p:pic>
        <p:nvPicPr>
          <p:cNvPr id="4748" name="Google Shape;4748;p587"/>
          <p:cNvPicPr preferRelativeResize="0"/>
          <p:nvPr/>
        </p:nvPicPr>
        <p:blipFill rotWithShape="1">
          <a:blip r:embed="rId3">
            <a:alphaModFix/>
          </a:blip>
          <a:srcRect/>
          <a:stretch/>
        </p:blipFill>
        <p:spPr>
          <a:xfrm>
            <a:off x="1530250" y="1368625"/>
            <a:ext cx="9131502" cy="5184575"/>
          </a:xfrm>
          <a:prstGeom prst="rect">
            <a:avLst/>
          </a:prstGeom>
          <a:noFill/>
          <a:ln>
            <a:noFill/>
          </a:ln>
        </p:spPr>
      </p:pic>
      <p:sp>
        <p:nvSpPr>
          <p:cNvPr id="4749" name="Google Shape;4749;p587"/>
          <p:cNvSpPr/>
          <p:nvPr/>
        </p:nvSpPr>
        <p:spPr>
          <a:xfrm>
            <a:off x="5279725" y="5862175"/>
            <a:ext cx="1424700" cy="45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50" name="Google Shape;4750;p587"/>
          <p:cNvSpPr txBox="1"/>
          <p:nvPr/>
        </p:nvSpPr>
        <p:spPr>
          <a:xfrm>
            <a:off x="5183525" y="5827675"/>
            <a:ext cx="6886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PE" sz="2200" b="1">
                <a:solidFill>
                  <a:srgbClr val="232323"/>
                </a:solidFill>
              </a:rPr>
              <a:t>las EFA</a:t>
            </a:r>
            <a:endParaRPr sz="2200" b="1">
              <a:solidFill>
                <a:srgbClr val="232323"/>
              </a:solidFill>
            </a:endParaRPr>
          </a:p>
        </p:txBody>
      </p:sp>
      <p:sp>
        <p:nvSpPr>
          <p:cNvPr id="6" name="Google Shape;320;p30">
            <a:extLst>
              <a:ext uri="{FF2B5EF4-FFF2-40B4-BE49-F238E27FC236}">
                <a16:creationId xmlns:a16="http://schemas.microsoft.com/office/drawing/2014/main" id="{F51B5005-E7A5-4B5F-8400-C659731CB15A}"/>
              </a:ext>
            </a:extLst>
          </p:cNvPr>
          <p:cNvSpPr txBox="1"/>
          <p:nvPr/>
        </p:nvSpPr>
        <p:spPr>
          <a:xfrm>
            <a:off x="10859225" y="3770325"/>
            <a:ext cx="1210500" cy="13143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s-PE" sz="2000" dirty="0">
                <a:latin typeface="Fira Sans"/>
                <a:ea typeface="Fira Sans"/>
                <a:cs typeface="Fira Sans"/>
                <a:sym typeface="Fira Sans"/>
              </a:rPr>
              <a:t>DIA</a:t>
            </a:r>
            <a:endParaRPr sz="2000" dirty="0">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600"/>
              <a:buFont typeface="Arial"/>
              <a:buNone/>
            </a:pPr>
            <a:r>
              <a:rPr lang="es-PE" sz="2000" dirty="0" err="1">
                <a:latin typeface="Fira Sans"/>
                <a:ea typeface="Fira Sans"/>
                <a:cs typeface="Fira Sans"/>
                <a:sym typeface="Fira Sans"/>
              </a:rPr>
              <a:t>EIAd</a:t>
            </a:r>
            <a:endParaRPr sz="2000" dirty="0">
              <a:latin typeface="Fira Sans"/>
              <a:ea typeface="Fira Sans"/>
              <a:cs typeface="Fira Sans"/>
              <a:sym typeface="Fira Sans"/>
            </a:endParaRPr>
          </a:p>
          <a:p>
            <a:pPr marL="0" marR="0" lvl="0" indent="0" algn="l" rtl="0">
              <a:lnSpc>
                <a:spcPct val="100000"/>
              </a:lnSpc>
              <a:spcBef>
                <a:spcPts val="0"/>
              </a:spcBef>
              <a:spcAft>
                <a:spcPts val="0"/>
              </a:spcAft>
              <a:buClr>
                <a:srgbClr val="000000"/>
              </a:buClr>
              <a:buSzPts val="1600"/>
              <a:buFont typeface="Arial"/>
              <a:buNone/>
            </a:pPr>
            <a:r>
              <a:rPr lang="es-PE" sz="2000" dirty="0">
                <a:latin typeface="Fira Sans"/>
                <a:ea typeface="Fira Sans"/>
                <a:cs typeface="Fira Sans"/>
                <a:sym typeface="Fira Sans"/>
              </a:rPr>
              <a:t>PAMA</a:t>
            </a:r>
          </a:p>
          <a:p>
            <a:pPr marL="0" marR="0" lvl="0" indent="0" algn="l" rtl="0">
              <a:lnSpc>
                <a:spcPct val="100000"/>
              </a:lnSpc>
              <a:spcBef>
                <a:spcPts val="0"/>
              </a:spcBef>
              <a:spcAft>
                <a:spcPts val="0"/>
              </a:spcAft>
              <a:buClr>
                <a:srgbClr val="000000"/>
              </a:buClr>
              <a:buSzPts val="1600"/>
              <a:buFont typeface="Arial"/>
              <a:buNone/>
            </a:pPr>
            <a:r>
              <a:rPr lang="es-PE" sz="2000" dirty="0">
                <a:latin typeface="Fira Sans"/>
                <a:ea typeface="Fira Sans"/>
                <a:cs typeface="Fira Sans"/>
                <a:sym typeface="Fira Sans"/>
              </a:rPr>
              <a:t>….</a:t>
            </a:r>
            <a:endParaRPr sz="2000" dirty="0">
              <a:latin typeface="Fira Sans"/>
              <a:ea typeface="Fira Sans"/>
              <a:cs typeface="Fira Sans"/>
              <a:sym typeface="Fira Sans"/>
            </a:endParaRPr>
          </a:p>
        </p:txBody>
      </p:sp>
      <p:sp>
        <p:nvSpPr>
          <p:cNvPr id="7" name="Google Shape;321;p30">
            <a:extLst>
              <a:ext uri="{FF2B5EF4-FFF2-40B4-BE49-F238E27FC236}">
                <a16:creationId xmlns:a16="http://schemas.microsoft.com/office/drawing/2014/main" id="{96EC0FE5-036A-4565-82C7-12B874305679}"/>
              </a:ext>
            </a:extLst>
          </p:cNvPr>
          <p:cNvSpPr/>
          <p:nvPr/>
        </p:nvSpPr>
        <p:spPr>
          <a:xfrm rot="10800000">
            <a:off x="10471152" y="3554175"/>
            <a:ext cx="586800" cy="1530450"/>
          </a:xfrm>
          <a:prstGeom prst="rightBrace">
            <a:avLst>
              <a:gd name="adj1" fmla="val 50000"/>
              <a:gd name="adj2" fmla="val 49320"/>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71"/>
        <p:cNvGrpSpPr/>
        <p:nvPr/>
      </p:nvGrpSpPr>
      <p:grpSpPr>
        <a:xfrm>
          <a:off x="0" y="0"/>
          <a:ext cx="0" cy="0"/>
          <a:chOff x="0" y="0"/>
          <a:chExt cx="0" cy="0"/>
        </a:xfrm>
      </p:grpSpPr>
      <p:sp>
        <p:nvSpPr>
          <p:cNvPr id="6672" name="Google Shape;6672;p679"/>
          <p:cNvSpPr txBox="1">
            <a:spLocks noGrp="1"/>
          </p:cNvSpPr>
          <p:nvPr>
            <p:ph type="title"/>
          </p:nvPr>
        </p:nvSpPr>
        <p:spPr>
          <a:xfrm>
            <a:off x="835050" y="188657"/>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dirty="0">
                <a:solidFill>
                  <a:srgbClr val="144AA7"/>
                </a:solidFill>
              </a:rPr>
              <a:t>Identificación de problemas ambientales</a:t>
            </a:r>
            <a:endParaRPr sz="2700" dirty="0">
              <a:solidFill>
                <a:srgbClr val="144AA7"/>
              </a:solidFill>
              <a:latin typeface="Arial Black"/>
              <a:ea typeface="Arial Black"/>
              <a:cs typeface="Arial Black"/>
              <a:sym typeface="Arial Black"/>
            </a:endParaRPr>
          </a:p>
        </p:txBody>
      </p:sp>
      <p:sp>
        <p:nvSpPr>
          <p:cNvPr id="6675" name="Google Shape;6675;p679"/>
          <p:cNvSpPr/>
          <p:nvPr/>
        </p:nvSpPr>
        <p:spPr>
          <a:xfrm>
            <a:off x="9573877" y="2641018"/>
            <a:ext cx="2565525" cy="2102432"/>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dirty="0">
                <a:solidFill>
                  <a:srgbClr val="FFFFFF"/>
                </a:solidFill>
              </a:rPr>
              <a:t>La EFA deberá identificar los problemas ambientales bajo su competencia.</a:t>
            </a:r>
            <a:endParaRPr b="1" dirty="0">
              <a:solidFill>
                <a:srgbClr val="FFFFFF"/>
              </a:solidFill>
            </a:endParaRPr>
          </a:p>
        </p:txBody>
      </p:sp>
      <p:pic>
        <p:nvPicPr>
          <p:cNvPr id="2" name="Imagen 1">
            <a:extLst>
              <a:ext uri="{FF2B5EF4-FFF2-40B4-BE49-F238E27FC236}">
                <a16:creationId xmlns:a16="http://schemas.microsoft.com/office/drawing/2014/main" id="{59D1B168-3EB1-40BE-8C6B-5236D0164E8F}"/>
              </a:ext>
            </a:extLst>
          </p:cNvPr>
          <p:cNvPicPr>
            <a:picLocks noChangeAspect="1"/>
          </p:cNvPicPr>
          <p:nvPr/>
        </p:nvPicPr>
        <p:blipFill>
          <a:blip r:embed="rId3"/>
          <a:stretch>
            <a:fillRect/>
          </a:stretch>
        </p:blipFill>
        <p:spPr>
          <a:xfrm>
            <a:off x="52598" y="1718085"/>
            <a:ext cx="9549107" cy="4006440"/>
          </a:xfrm>
          <a:prstGeom prst="rect">
            <a:avLst/>
          </a:prstGeom>
        </p:spPr>
      </p:pic>
    </p:spTree>
    <p:extLst>
      <p:ext uri="{BB962C8B-B14F-4D97-AF65-F5344CB8AC3E}">
        <p14:creationId xmlns:p14="http://schemas.microsoft.com/office/powerpoint/2010/main" val="42010976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71"/>
        <p:cNvGrpSpPr/>
        <p:nvPr/>
      </p:nvGrpSpPr>
      <p:grpSpPr>
        <a:xfrm>
          <a:off x="0" y="0"/>
          <a:ext cx="0" cy="0"/>
          <a:chOff x="0" y="0"/>
          <a:chExt cx="0" cy="0"/>
        </a:xfrm>
      </p:grpSpPr>
      <p:sp>
        <p:nvSpPr>
          <p:cNvPr id="6672" name="Google Shape;6672;p679"/>
          <p:cNvSpPr txBox="1">
            <a:spLocks noGrp="1"/>
          </p:cNvSpPr>
          <p:nvPr>
            <p:ph type="title"/>
          </p:nvPr>
        </p:nvSpPr>
        <p:spPr>
          <a:xfrm>
            <a:off x="716017" y="-144600"/>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dirty="0">
                <a:solidFill>
                  <a:srgbClr val="144AA7"/>
                </a:solidFill>
              </a:rPr>
              <a:t>Identificación fuentes de problemáticas</a:t>
            </a:r>
            <a:endParaRPr sz="2700" dirty="0">
              <a:solidFill>
                <a:srgbClr val="144AA7"/>
              </a:solidFill>
              <a:latin typeface="Arial Black"/>
              <a:ea typeface="Arial Black"/>
              <a:cs typeface="Arial Black"/>
              <a:sym typeface="Arial Black"/>
            </a:endParaRPr>
          </a:p>
        </p:txBody>
      </p:sp>
      <p:pic>
        <p:nvPicPr>
          <p:cNvPr id="4" name="Imagen 3">
            <a:extLst>
              <a:ext uri="{FF2B5EF4-FFF2-40B4-BE49-F238E27FC236}">
                <a16:creationId xmlns:a16="http://schemas.microsoft.com/office/drawing/2014/main" id="{B0461240-37BF-4F57-9D9B-28A91F41B23D}"/>
              </a:ext>
            </a:extLst>
          </p:cNvPr>
          <p:cNvPicPr>
            <a:picLocks noChangeAspect="1"/>
          </p:cNvPicPr>
          <p:nvPr/>
        </p:nvPicPr>
        <p:blipFill>
          <a:blip r:embed="rId3"/>
          <a:stretch>
            <a:fillRect/>
          </a:stretch>
        </p:blipFill>
        <p:spPr>
          <a:xfrm>
            <a:off x="692175" y="912853"/>
            <a:ext cx="10371142" cy="6180425"/>
          </a:xfrm>
          <a:prstGeom prst="rect">
            <a:avLst/>
          </a:prstGeom>
        </p:spPr>
      </p:pic>
      <p:sp>
        <p:nvSpPr>
          <p:cNvPr id="5" name="Rectángulo 4">
            <a:extLst>
              <a:ext uri="{FF2B5EF4-FFF2-40B4-BE49-F238E27FC236}">
                <a16:creationId xmlns:a16="http://schemas.microsoft.com/office/drawing/2014/main" id="{4D64C0E7-F724-4B01-9563-688510C18F14}"/>
              </a:ext>
            </a:extLst>
          </p:cNvPr>
          <p:cNvSpPr/>
          <p:nvPr/>
        </p:nvSpPr>
        <p:spPr>
          <a:xfrm>
            <a:off x="954083" y="1181100"/>
            <a:ext cx="1917675" cy="457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a:extLst>
              <a:ext uri="{FF2B5EF4-FFF2-40B4-BE49-F238E27FC236}">
                <a16:creationId xmlns:a16="http://schemas.microsoft.com/office/drawing/2014/main" id="{C28624D5-5B37-4E61-8507-D32B9F3F648E}"/>
              </a:ext>
            </a:extLst>
          </p:cNvPr>
          <p:cNvSpPr/>
          <p:nvPr/>
        </p:nvSpPr>
        <p:spPr>
          <a:xfrm>
            <a:off x="1044600" y="3774465"/>
            <a:ext cx="1917675" cy="457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002557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85"/>
        <p:cNvGrpSpPr/>
        <p:nvPr/>
      </p:nvGrpSpPr>
      <p:grpSpPr>
        <a:xfrm>
          <a:off x="0" y="0"/>
          <a:ext cx="0" cy="0"/>
          <a:chOff x="0" y="0"/>
          <a:chExt cx="0" cy="0"/>
        </a:xfrm>
      </p:grpSpPr>
      <p:sp>
        <p:nvSpPr>
          <p:cNvPr id="6686" name="Google Shape;6686;p681"/>
          <p:cNvSpPr txBox="1">
            <a:spLocks noGrp="1"/>
          </p:cNvSpPr>
          <p:nvPr>
            <p:ph type="title"/>
          </p:nvPr>
        </p:nvSpPr>
        <p:spPr>
          <a:xfrm>
            <a:off x="835050" y="188657"/>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dirty="0">
                <a:solidFill>
                  <a:srgbClr val="144AA7"/>
                </a:solidFill>
              </a:rPr>
              <a:t>Problema ambiental identificada por la EFA</a:t>
            </a:r>
            <a:endParaRPr sz="2700" dirty="0">
              <a:solidFill>
                <a:srgbClr val="144AA7"/>
              </a:solidFill>
              <a:latin typeface="Arial Black"/>
              <a:ea typeface="Arial Black"/>
              <a:cs typeface="Arial Black"/>
              <a:sym typeface="Arial Black"/>
            </a:endParaRPr>
          </a:p>
        </p:txBody>
      </p:sp>
      <p:pic>
        <p:nvPicPr>
          <p:cNvPr id="6687" name="Google Shape;6687;p681"/>
          <p:cNvPicPr preferRelativeResize="0"/>
          <p:nvPr/>
        </p:nvPicPr>
        <p:blipFill rotWithShape="1">
          <a:blip r:embed="rId3">
            <a:alphaModFix/>
          </a:blip>
          <a:srcRect t="18786" r="4131" b="6794"/>
          <a:stretch/>
        </p:blipFill>
        <p:spPr>
          <a:xfrm>
            <a:off x="386725" y="1504949"/>
            <a:ext cx="8347700" cy="4695825"/>
          </a:xfrm>
          <a:prstGeom prst="rect">
            <a:avLst/>
          </a:prstGeom>
          <a:noFill/>
          <a:ln>
            <a:noFill/>
          </a:ln>
        </p:spPr>
      </p:pic>
      <p:sp>
        <p:nvSpPr>
          <p:cNvPr id="6688" name="Google Shape;6688;p681"/>
          <p:cNvSpPr/>
          <p:nvPr/>
        </p:nvSpPr>
        <p:spPr>
          <a:xfrm>
            <a:off x="8830986" y="2667862"/>
            <a:ext cx="3190850" cy="1908149"/>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dirty="0">
                <a:solidFill>
                  <a:srgbClr val="FFFFFF"/>
                </a:solidFill>
              </a:rPr>
              <a:t>La EFA deberá registrar o seleccionar información relevante de sus problemas ambientales para su programación.</a:t>
            </a:r>
          </a:p>
          <a:p>
            <a:pPr marL="0" lvl="0" indent="0" algn="ctr" rtl="0">
              <a:spcBef>
                <a:spcPts val="0"/>
              </a:spcBef>
              <a:spcAft>
                <a:spcPts val="0"/>
              </a:spcAft>
              <a:buNone/>
            </a:pPr>
            <a:endParaRPr lang="es-PE" b="1" dirty="0">
              <a:solidFill>
                <a:srgbClr val="FFFFFF"/>
              </a:solidFill>
            </a:endParaRPr>
          </a:p>
        </p:txBody>
      </p:sp>
      <p:sp>
        <p:nvSpPr>
          <p:cNvPr id="5" name="Rectángulo 4">
            <a:extLst>
              <a:ext uri="{FF2B5EF4-FFF2-40B4-BE49-F238E27FC236}">
                <a16:creationId xmlns:a16="http://schemas.microsoft.com/office/drawing/2014/main" id="{14BF7D94-45CC-425E-A632-B13CE65B678E}"/>
              </a:ext>
            </a:extLst>
          </p:cNvPr>
          <p:cNvSpPr/>
          <p:nvPr/>
        </p:nvSpPr>
        <p:spPr>
          <a:xfrm>
            <a:off x="1935158" y="2505075"/>
            <a:ext cx="1917675" cy="32557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Rectángulo 5">
            <a:extLst>
              <a:ext uri="{FF2B5EF4-FFF2-40B4-BE49-F238E27FC236}">
                <a16:creationId xmlns:a16="http://schemas.microsoft.com/office/drawing/2014/main" id="{71CC90A7-B7C0-4856-A962-B2D3AA52E8C0}"/>
              </a:ext>
            </a:extLst>
          </p:cNvPr>
          <p:cNvSpPr/>
          <p:nvPr/>
        </p:nvSpPr>
        <p:spPr>
          <a:xfrm>
            <a:off x="4461478" y="2168549"/>
            <a:ext cx="1917675" cy="32557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85"/>
        <p:cNvGrpSpPr/>
        <p:nvPr/>
      </p:nvGrpSpPr>
      <p:grpSpPr>
        <a:xfrm>
          <a:off x="0" y="0"/>
          <a:ext cx="0" cy="0"/>
          <a:chOff x="0" y="0"/>
          <a:chExt cx="0" cy="0"/>
        </a:xfrm>
      </p:grpSpPr>
      <p:sp>
        <p:nvSpPr>
          <p:cNvPr id="6686" name="Google Shape;6686;p681"/>
          <p:cNvSpPr txBox="1">
            <a:spLocks noGrp="1"/>
          </p:cNvSpPr>
          <p:nvPr>
            <p:ph type="title"/>
          </p:nvPr>
        </p:nvSpPr>
        <p:spPr>
          <a:xfrm>
            <a:off x="835050" y="188657"/>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dirty="0">
                <a:solidFill>
                  <a:srgbClr val="144AA7"/>
                </a:solidFill>
              </a:rPr>
              <a:t>Problema ambiental identificada por la EFA</a:t>
            </a:r>
            <a:endParaRPr sz="2700" dirty="0">
              <a:solidFill>
                <a:srgbClr val="144AA7"/>
              </a:solidFill>
              <a:latin typeface="Arial Black"/>
              <a:ea typeface="Arial Black"/>
              <a:cs typeface="Arial Black"/>
              <a:sym typeface="Arial Black"/>
            </a:endParaRPr>
          </a:p>
        </p:txBody>
      </p:sp>
      <p:sp>
        <p:nvSpPr>
          <p:cNvPr id="6688" name="Google Shape;6688;p681"/>
          <p:cNvSpPr/>
          <p:nvPr/>
        </p:nvSpPr>
        <p:spPr>
          <a:xfrm>
            <a:off x="8896375" y="2168549"/>
            <a:ext cx="3190850" cy="2670151"/>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dirty="0">
                <a:solidFill>
                  <a:srgbClr val="FFFFFF"/>
                </a:solidFill>
              </a:rPr>
              <a:t>La EFA deberá registrar o seleccionar información relevante de sus problemas ambientales para su programación.</a:t>
            </a:r>
            <a:endParaRPr b="1" dirty="0">
              <a:solidFill>
                <a:srgbClr val="FFFFFF"/>
              </a:solidFill>
            </a:endParaRPr>
          </a:p>
          <a:p>
            <a:pPr marL="0" lvl="0" indent="0" algn="ctr" rtl="0">
              <a:spcBef>
                <a:spcPts val="0"/>
              </a:spcBef>
              <a:spcAft>
                <a:spcPts val="0"/>
              </a:spcAft>
              <a:buNone/>
            </a:pPr>
            <a:endParaRPr b="1" dirty="0">
              <a:solidFill>
                <a:srgbClr val="FFFFFF"/>
              </a:solidFill>
            </a:endParaRPr>
          </a:p>
          <a:p>
            <a:pPr marL="0" lvl="0" indent="0" algn="ctr" rtl="0">
              <a:spcBef>
                <a:spcPts val="0"/>
              </a:spcBef>
              <a:spcAft>
                <a:spcPts val="0"/>
              </a:spcAft>
              <a:buNone/>
            </a:pPr>
            <a:r>
              <a:rPr lang="es-PE" b="1" dirty="0">
                <a:solidFill>
                  <a:srgbClr val="FFFFFF"/>
                </a:solidFill>
              </a:rPr>
              <a:t>El objetivo es articular las funciones de fiscalización ambiental con el presupuesto (POI Multianual).</a:t>
            </a:r>
            <a:endParaRPr b="1" dirty="0">
              <a:solidFill>
                <a:srgbClr val="FFFFFF"/>
              </a:solidFill>
            </a:endParaRPr>
          </a:p>
        </p:txBody>
      </p:sp>
      <p:pic>
        <p:nvPicPr>
          <p:cNvPr id="2" name="Imagen 1">
            <a:extLst>
              <a:ext uri="{FF2B5EF4-FFF2-40B4-BE49-F238E27FC236}">
                <a16:creationId xmlns:a16="http://schemas.microsoft.com/office/drawing/2014/main" id="{596D694E-5B11-4F8E-A0DF-F24BE899A439}"/>
              </a:ext>
            </a:extLst>
          </p:cNvPr>
          <p:cNvPicPr>
            <a:picLocks noChangeAspect="1"/>
          </p:cNvPicPr>
          <p:nvPr/>
        </p:nvPicPr>
        <p:blipFill>
          <a:blip r:embed="rId3"/>
          <a:stretch>
            <a:fillRect/>
          </a:stretch>
        </p:blipFill>
        <p:spPr>
          <a:xfrm>
            <a:off x="559012" y="1227148"/>
            <a:ext cx="8077526" cy="5153025"/>
          </a:xfrm>
          <a:prstGeom prst="rect">
            <a:avLst/>
          </a:prstGeom>
        </p:spPr>
      </p:pic>
      <p:sp>
        <p:nvSpPr>
          <p:cNvPr id="7" name="Google Shape;6688;p681">
            <a:extLst>
              <a:ext uri="{FF2B5EF4-FFF2-40B4-BE49-F238E27FC236}">
                <a16:creationId xmlns:a16="http://schemas.microsoft.com/office/drawing/2014/main" id="{1157EF68-E966-49E7-91DD-AAF24058F907}"/>
              </a:ext>
            </a:extLst>
          </p:cNvPr>
          <p:cNvSpPr/>
          <p:nvPr/>
        </p:nvSpPr>
        <p:spPr>
          <a:xfrm>
            <a:off x="8896375" y="3670467"/>
            <a:ext cx="3190850" cy="911058"/>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dirty="0">
                <a:solidFill>
                  <a:srgbClr val="FFFFFF"/>
                </a:solidFill>
              </a:rPr>
              <a:t>Cargar evidencias de problemática</a:t>
            </a:r>
            <a:endParaRPr b="1" dirty="0">
              <a:solidFill>
                <a:srgbClr val="FFFFFF"/>
              </a:solidFill>
            </a:endParaRPr>
          </a:p>
        </p:txBody>
      </p:sp>
    </p:spTree>
    <p:extLst>
      <p:ext uri="{BB962C8B-B14F-4D97-AF65-F5344CB8AC3E}">
        <p14:creationId xmlns:p14="http://schemas.microsoft.com/office/powerpoint/2010/main" val="4181929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85"/>
        <p:cNvGrpSpPr/>
        <p:nvPr/>
      </p:nvGrpSpPr>
      <p:grpSpPr>
        <a:xfrm>
          <a:off x="0" y="0"/>
          <a:ext cx="0" cy="0"/>
          <a:chOff x="0" y="0"/>
          <a:chExt cx="0" cy="0"/>
        </a:xfrm>
      </p:grpSpPr>
      <p:sp>
        <p:nvSpPr>
          <p:cNvPr id="6686" name="Google Shape;6686;p681"/>
          <p:cNvSpPr txBox="1">
            <a:spLocks noGrp="1"/>
          </p:cNvSpPr>
          <p:nvPr>
            <p:ph type="title"/>
          </p:nvPr>
        </p:nvSpPr>
        <p:spPr>
          <a:xfrm>
            <a:off x="835050" y="188657"/>
            <a:ext cx="105219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dirty="0">
                <a:solidFill>
                  <a:srgbClr val="144AA7"/>
                </a:solidFill>
              </a:rPr>
              <a:t>Programación de actividades</a:t>
            </a:r>
            <a:endParaRPr sz="2700" dirty="0">
              <a:solidFill>
                <a:srgbClr val="144AA7"/>
              </a:solidFill>
              <a:latin typeface="Arial Black"/>
              <a:ea typeface="Arial Black"/>
              <a:cs typeface="Arial Black"/>
              <a:sym typeface="Arial Black"/>
            </a:endParaRPr>
          </a:p>
        </p:txBody>
      </p:sp>
      <p:sp>
        <p:nvSpPr>
          <p:cNvPr id="6688" name="Google Shape;6688;p681"/>
          <p:cNvSpPr/>
          <p:nvPr/>
        </p:nvSpPr>
        <p:spPr>
          <a:xfrm>
            <a:off x="8896376" y="2303474"/>
            <a:ext cx="3190850" cy="2251051"/>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PE" b="1" dirty="0">
                <a:solidFill>
                  <a:srgbClr val="FFFFFF"/>
                </a:solidFill>
              </a:rPr>
              <a:t>La EFA deberá registrar o la programación de sus actividades de fiscalización ambiental, incluyendo programación física y presupuestal</a:t>
            </a:r>
            <a:endParaRPr b="1" dirty="0">
              <a:solidFill>
                <a:srgbClr val="FFFFFF"/>
              </a:solidFill>
            </a:endParaRPr>
          </a:p>
        </p:txBody>
      </p:sp>
      <p:pic>
        <p:nvPicPr>
          <p:cNvPr id="3" name="Imagen 2">
            <a:extLst>
              <a:ext uri="{FF2B5EF4-FFF2-40B4-BE49-F238E27FC236}">
                <a16:creationId xmlns:a16="http://schemas.microsoft.com/office/drawing/2014/main" id="{BC89BB16-3D4D-4A41-8481-F4AAAC220056}"/>
              </a:ext>
            </a:extLst>
          </p:cNvPr>
          <p:cNvPicPr>
            <a:picLocks noChangeAspect="1"/>
          </p:cNvPicPr>
          <p:nvPr/>
        </p:nvPicPr>
        <p:blipFill>
          <a:blip r:embed="rId3"/>
          <a:stretch>
            <a:fillRect/>
          </a:stretch>
        </p:blipFill>
        <p:spPr>
          <a:xfrm>
            <a:off x="104774" y="1438275"/>
            <a:ext cx="8735557" cy="4495800"/>
          </a:xfrm>
          <a:prstGeom prst="rect">
            <a:avLst/>
          </a:prstGeom>
        </p:spPr>
      </p:pic>
      <p:sp>
        <p:nvSpPr>
          <p:cNvPr id="8" name="Rectángulo 7">
            <a:extLst>
              <a:ext uri="{FF2B5EF4-FFF2-40B4-BE49-F238E27FC236}">
                <a16:creationId xmlns:a16="http://schemas.microsoft.com/office/drawing/2014/main" id="{B0C07C26-1267-4FE9-9AE5-D08BB672D1B7}"/>
              </a:ext>
            </a:extLst>
          </p:cNvPr>
          <p:cNvSpPr/>
          <p:nvPr/>
        </p:nvSpPr>
        <p:spPr>
          <a:xfrm>
            <a:off x="230183" y="1438275"/>
            <a:ext cx="8456617" cy="457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2793413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85"/>
        <p:cNvGrpSpPr/>
        <p:nvPr/>
      </p:nvGrpSpPr>
      <p:grpSpPr>
        <a:xfrm>
          <a:off x="0" y="0"/>
          <a:ext cx="0" cy="0"/>
          <a:chOff x="0" y="0"/>
          <a:chExt cx="0" cy="0"/>
        </a:xfrm>
      </p:grpSpPr>
      <p:sp>
        <p:nvSpPr>
          <p:cNvPr id="6686" name="Google Shape;6686;p681"/>
          <p:cNvSpPr txBox="1">
            <a:spLocks noGrp="1"/>
          </p:cNvSpPr>
          <p:nvPr>
            <p:ph type="title"/>
          </p:nvPr>
        </p:nvSpPr>
        <p:spPr>
          <a:xfrm>
            <a:off x="835050" y="188657"/>
            <a:ext cx="10521900" cy="90671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FA2"/>
              </a:buClr>
              <a:buSzPts val="3200"/>
              <a:buFont typeface="Arial Black"/>
              <a:buNone/>
            </a:pPr>
            <a:r>
              <a:rPr lang="es-PE" sz="2700">
                <a:solidFill>
                  <a:srgbClr val="144AA7"/>
                </a:solidFill>
              </a:rPr>
              <a:t>Registro del POI</a:t>
            </a:r>
            <a:endParaRPr sz="2700" dirty="0">
              <a:solidFill>
                <a:srgbClr val="144AA7"/>
              </a:solidFill>
              <a:latin typeface="Arial Black"/>
              <a:ea typeface="Arial Black"/>
              <a:cs typeface="Arial Black"/>
              <a:sym typeface="Arial Black"/>
            </a:endParaRPr>
          </a:p>
        </p:txBody>
      </p:sp>
      <p:pic>
        <p:nvPicPr>
          <p:cNvPr id="2" name="Imagen 1">
            <a:extLst>
              <a:ext uri="{FF2B5EF4-FFF2-40B4-BE49-F238E27FC236}">
                <a16:creationId xmlns:a16="http://schemas.microsoft.com/office/drawing/2014/main" id="{DE226025-74B2-40B4-8760-C59E79C286CC}"/>
              </a:ext>
            </a:extLst>
          </p:cNvPr>
          <p:cNvPicPr>
            <a:picLocks noChangeAspect="1"/>
          </p:cNvPicPr>
          <p:nvPr/>
        </p:nvPicPr>
        <p:blipFill>
          <a:blip r:embed="rId3"/>
          <a:stretch>
            <a:fillRect/>
          </a:stretch>
        </p:blipFill>
        <p:spPr>
          <a:xfrm>
            <a:off x="230182" y="990599"/>
            <a:ext cx="8614069" cy="5457826"/>
          </a:xfrm>
          <a:prstGeom prst="rect">
            <a:avLst/>
          </a:prstGeom>
        </p:spPr>
      </p:pic>
      <p:sp>
        <p:nvSpPr>
          <p:cNvPr id="8" name="Rectángulo 7">
            <a:extLst>
              <a:ext uri="{FF2B5EF4-FFF2-40B4-BE49-F238E27FC236}">
                <a16:creationId xmlns:a16="http://schemas.microsoft.com/office/drawing/2014/main" id="{B0C07C26-1267-4FE9-9AE5-D08BB672D1B7}"/>
              </a:ext>
            </a:extLst>
          </p:cNvPr>
          <p:cNvSpPr/>
          <p:nvPr/>
        </p:nvSpPr>
        <p:spPr>
          <a:xfrm>
            <a:off x="178058" y="990598"/>
            <a:ext cx="2060318" cy="32763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Google Shape;6688;p681">
            <a:extLst>
              <a:ext uri="{FF2B5EF4-FFF2-40B4-BE49-F238E27FC236}">
                <a16:creationId xmlns:a16="http://schemas.microsoft.com/office/drawing/2014/main" id="{C4CE5F33-71C4-4394-8E51-D0F9FFD0761B}"/>
              </a:ext>
            </a:extLst>
          </p:cNvPr>
          <p:cNvSpPr/>
          <p:nvPr/>
        </p:nvSpPr>
        <p:spPr>
          <a:xfrm>
            <a:off x="8844251" y="3092477"/>
            <a:ext cx="3190850" cy="1612874"/>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s-PE" b="1" dirty="0">
              <a:solidFill>
                <a:srgbClr val="FFFFFF"/>
              </a:solidFill>
            </a:endParaRPr>
          </a:p>
          <a:p>
            <a:pPr marL="0" lvl="0" indent="0" algn="ctr" rtl="0">
              <a:spcBef>
                <a:spcPts val="0"/>
              </a:spcBef>
              <a:spcAft>
                <a:spcPts val="0"/>
              </a:spcAft>
              <a:buNone/>
            </a:pPr>
            <a:r>
              <a:rPr lang="es-MX" b="1" dirty="0">
                <a:solidFill>
                  <a:srgbClr val="FFFFFF"/>
                </a:solidFill>
              </a:rPr>
              <a:t>El objetivo es articular las funciones de fiscalización ambiental con el presupuesto (POI Multianual).</a:t>
            </a:r>
          </a:p>
        </p:txBody>
      </p:sp>
    </p:spTree>
    <p:extLst>
      <p:ext uri="{BB962C8B-B14F-4D97-AF65-F5344CB8AC3E}">
        <p14:creationId xmlns:p14="http://schemas.microsoft.com/office/powerpoint/2010/main" val="28859600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92"/>
        <p:cNvGrpSpPr/>
        <p:nvPr/>
      </p:nvGrpSpPr>
      <p:grpSpPr>
        <a:xfrm>
          <a:off x="0" y="0"/>
          <a:ext cx="0" cy="0"/>
          <a:chOff x="0" y="0"/>
          <a:chExt cx="0" cy="0"/>
        </a:xfrm>
      </p:grpSpPr>
      <p:sp>
        <p:nvSpPr>
          <p:cNvPr id="6693" name="Google Shape;6693;p682"/>
          <p:cNvSpPr txBox="1">
            <a:spLocks noGrp="1"/>
          </p:cNvSpPr>
          <p:nvPr>
            <p:ph type="title"/>
          </p:nvPr>
        </p:nvSpPr>
        <p:spPr>
          <a:xfrm>
            <a:off x="328101" y="2689412"/>
            <a:ext cx="7028329" cy="10648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Arial Black"/>
              <a:buNone/>
            </a:pPr>
            <a:r>
              <a:rPr lang="es-PE" sz="6000">
                <a:solidFill>
                  <a:schemeClr val="dk1"/>
                </a:solidFill>
              </a:rPr>
              <a:t>Gracias</a:t>
            </a:r>
            <a:endParaRPr/>
          </a:p>
        </p:txBody>
      </p:sp>
      <p:pic>
        <p:nvPicPr>
          <p:cNvPr id="6694" name="Google Shape;6694;p682"/>
          <p:cNvPicPr preferRelativeResize="0"/>
          <p:nvPr/>
        </p:nvPicPr>
        <p:blipFill rotWithShape="1">
          <a:blip r:embed="rId3">
            <a:alphaModFix/>
          </a:blip>
          <a:srcRect/>
          <a:stretch/>
        </p:blipFill>
        <p:spPr>
          <a:xfrm>
            <a:off x="3185779" y="4047565"/>
            <a:ext cx="4956241" cy="881843"/>
          </a:xfrm>
          <a:prstGeom prst="rect">
            <a:avLst/>
          </a:prstGeom>
          <a:noFill/>
          <a:ln>
            <a:noFill/>
          </a:ln>
        </p:spPr>
      </p:pic>
      <p:pic>
        <p:nvPicPr>
          <p:cNvPr id="6695" name="Google Shape;6695;p682"/>
          <p:cNvPicPr preferRelativeResize="0"/>
          <p:nvPr/>
        </p:nvPicPr>
        <p:blipFill rotWithShape="1">
          <a:blip r:embed="rId4">
            <a:alphaModFix/>
          </a:blip>
          <a:srcRect/>
          <a:stretch/>
        </p:blipFill>
        <p:spPr>
          <a:xfrm>
            <a:off x="3422820" y="209537"/>
            <a:ext cx="856771" cy="425471"/>
          </a:xfrm>
          <a:prstGeom prst="rect">
            <a:avLst/>
          </a:prstGeom>
          <a:noFill/>
          <a:ln>
            <a:noFill/>
          </a:ln>
        </p:spPr>
      </p:pic>
      <p:pic>
        <p:nvPicPr>
          <p:cNvPr id="6696" name="Google Shape;6696;p682"/>
          <p:cNvPicPr preferRelativeResize="0"/>
          <p:nvPr/>
        </p:nvPicPr>
        <p:blipFill rotWithShape="1">
          <a:blip r:embed="rId5">
            <a:alphaModFix/>
          </a:blip>
          <a:srcRect r="53696"/>
          <a:stretch/>
        </p:blipFill>
        <p:spPr>
          <a:xfrm>
            <a:off x="1304539" y="125018"/>
            <a:ext cx="1881239" cy="5782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54"/>
        <p:cNvGrpSpPr/>
        <p:nvPr/>
      </p:nvGrpSpPr>
      <p:grpSpPr>
        <a:xfrm>
          <a:off x="0" y="0"/>
          <a:ext cx="0" cy="0"/>
          <a:chOff x="0" y="0"/>
          <a:chExt cx="0" cy="0"/>
        </a:xfrm>
      </p:grpSpPr>
      <p:sp>
        <p:nvSpPr>
          <p:cNvPr id="4755" name="Google Shape;4755;p588"/>
          <p:cNvSpPr txBox="1">
            <a:spLocks noGrp="1"/>
          </p:cNvSpPr>
          <p:nvPr>
            <p:ph type="title"/>
          </p:nvPr>
        </p:nvSpPr>
        <p:spPr>
          <a:xfrm>
            <a:off x="1122908" y="482203"/>
            <a:ext cx="9072300" cy="714300"/>
          </a:xfrm>
          <a:prstGeom prst="rect">
            <a:avLst/>
          </a:prstGeom>
          <a:noFill/>
          <a:ln>
            <a:noFill/>
          </a:ln>
        </p:spPr>
        <p:txBody>
          <a:bodyPr spcFirstLastPara="1" wrap="square" lIns="85700" tIns="42825" rIns="85700" bIns="42825" anchor="ctr" anchorCtr="0">
            <a:noAutofit/>
          </a:bodyPr>
          <a:lstStyle/>
          <a:p>
            <a:pPr marL="0" lvl="0" indent="0" algn="l" rtl="0">
              <a:lnSpc>
                <a:spcPct val="90000"/>
              </a:lnSpc>
              <a:spcBef>
                <a:spcPts val="0"/>
              </a:spcBef>
              <a:spcAft>
                <a:spcPts val="0"/>
              </a:spcAft>
              <a:buClr>
                <a:schemeClr val="accent4"/>
              </a:buClr>
              <a:buSzPts val="4400"/>
              <a:buFont typeface="Century Gothic"/>
              <a:buNone/>
            </a:pPr>
            <a:r>
              <a:rPr lang="es-PE" sz="2700"/>
              <a:t>Condiciones mínimas obligatorias de las EFA</a:t>
            </a:r>
            <a:endParaRPr sz="4000">
              <a:latin typeface="Century Gothic"/>
              <a:ea typeface="Century Gothic"/>
              <a:cs typeface="Century Gothic"/>
              <a:sym typeface="Century Gothic"/>
            </a:endParaRPr>
          </a:p>
        </p:txBody>
      </p:sp>
      <p:grpSp>
        <p:nvGrpSpPr>
          <p:cNvPr id="4756" name="Google Shape;4756;p588"/>
          <p:cNvGrpSpPr/>
          <p:nvPr/>
        </p:nvGrpSpPr>
        <p:grpSpPr>
          <a:xfrm>
            <a:off x="1001224" y="1694046"/>
            <a:ext cx="7445364" cy="4987147"/>
            <a:chOff x="1540041" y="0"/>
            <a:chExt cx="7445364" cy="4987147"/>
          </a:xfrm>
        </p:grpSpPr>
        <p:sp>
          <p:nvSpPr>
            <p:cNvPr id="4757" name="Google Shape;4757;p588"/>
            <p:cNvSpPr/>
            <p:nvPr/>
          </p:nvSpPr>
          <p:spPr>
            <a:xfrm>
              <a:off x="5905908" y="3170955"/>
              <a:ext cx="2939700" cy="1564800"/>
            </a:xfrm>
            <a:prstGeom prst="roundRect">
              <a:avLst>
                <a:gd name="adj" fmla="val 10000"/>
              </a:avLst>
            </a:prstGeom>
            <a:solidFill>
              <a:schemeClr val="lt1">
                <a:alpha val="88630"/>
              </a:schemeClr>
            </a:solidFill>
            <a:ln w="12700" cap="flat" cmpd="sng">
              <a:solidFill>
                <a:srgbClr val="32C6B7"/>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Medium"/>
                <a:ea typeface="Fira Sans Medium"/>
                <a:cs typeface="Fira Sans Medium"/>
                <a:sym typeface="Fira Sans Medium"/>
              </a:endParaRPr>
            </a:p>
          </p:txBody>
        </p:sp>
        <p:sp>
          <p:nvSpPr>
            <p:cNvPr id="4758" name="Google Shape;4758;p588"/>
            <p:cNvSpPr txBox="1"/>
            <p:nvPr/>
          </p:nvSpPr>
          <p:spPr>
            <a:xfrm>
              <a:off x="6868305" y="3490147"/>
              <a:ext cx="2117100" cy="14970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PE" sz="1400" b="0" i="0" u="none" strike="noStrike" cap="none">
                  <a:solidFill>
                    <a:srgbClr val="313331"/>
                  </a:solidFill>
                  <a:latin typeface="Fira Sans Medium"/>
                  <a:ea typeface="Fira Sans Medium"/>
                  <a:cs typeface="Fira Sans Medium"/>
                  <a:sym typeface="Fira Sans Medium"/>
                </a:rPr>
                <a:t>Contar con el personal y el equipamiento técnico necesario, o recurrir a laboratorios acreditados, convenios con universidades, etc.</a:t>
              </a:r>
              <a:endParaRPr sz="1400" b="0" i="0" u="none" strike="noStrike" cap="none">
                <a:solidFill>
                  <a:srgbClr val="313331"/>
                </a:solidFill>
                <a:latin typeface="Fira Sans Medium"/>
                <a:ea typeface="Fira Sans Medium"/>
                <a:cs typeface="Fira Sans Medium"/>
                <a:sym typeface="Fira Sans Medium"/>
              </a:endParaRPr>
            </a:p>
          </p:txBody>
        </p:sp>
        <p:sp>
          <p:nvSpPr>
            <p:cNvPr id="4759" name="Google Shape;4759;p588"/>
            <p:cNvSpPr/>
            <p:nvPr/>
          </p:nvSpPr>
          <p:spPr>
            <a:xfrm>
              <a:off x="1540041" y="3324951"/>
              <a:ext cx="3037200" cy="1564800"/>
            </a:xfrm>
            <a:prstGeom prst="roundRect">
              <a:avLst>
                <a:gd name="adj" fmla="val 10000"/>
              </a:avLst>
            </a:prstGeom>
            <a:solidFill>
              <a:schemeClr val="lt1">
                <a:alpha val="88630"/>
              </a:schemeClr>
            </a:solidFill>
            <a:ln w="12700" cap="flat" cmpd="sng">
              <a:solidFill>
                <a:srgbClr val="89CB3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Medium"/>
                <a:ea typeface="Fira Sans Medium"/>
                <a:cs typeface="Fira Sans Medium"/>
                <a:sym typeface="Fira Sans Medium"/>
              </a:endParaRPr>
            </a:p>
          </p:txBody>
        </p:sp>
        <p:sp>
          <p:nvSpPr>
            <p:cNvPr id="4760" name="Google Shape;4760;p588"/>
            <p:cNvSpPr txBox="1"/>
            <p:nvPr/>
          </p:nvSpPr>
          <p:spPr>
            <a:xfrm>
              <a:off x="1548441" y="3596504"/>
              <a:ext cx="1836900" cy="1104900"/>
            </a:xfrm>
            <a:prstGeom prst="rect">
              <a:avLst/>
            </a:prstGeom>
            <a:noFill/>
            <a:ln>
              <a:noFill/>
            </a:ln>
          </p:spPr>
          <p:txBody>
            <a:bodyPr spcFirstLastPara="1" wrap="square" lIns="45700" tIns="45700" rIns="45700" bIns="45700" anchor="t" anchorCtr="0">
              <a:noAutofit/>
            </a:bodyPr>
            <a:lstStyle/>
            <a:p>
              <a:pPr marL="114300" marR="0" lvl="1" indent="-114300" algn="l" rtl="0">
                <a:lnSpc>
                  <a:spcPct val="90000"/>
                </a:lnSpc>
                <a:spcBef>
                  <a:spcPts val="0"/>
                </a:spcBef>
                <a:spcAft>
                  <a:spcPts val="0"/>
                </a:spcAft>
                <a:buClr>
                  <a:srgbClr val="313331"/>
                </a:buClr>
                <a:buSzPts val="1500"/>
                <a:buFont typeface="Fira Sans Medium"/>
                <a:buChar char="•"/>
              </a:pPr>
              <a:r>
                <a:rPr lang="es-PE" sz="1500" b="0" i="0" u="none" strike="noStrike" cap="none">
                  <a:solidFill>
                    <a:srgbClr val="313331"/>
                  </a:solidFill>
                  <a:latin typeface="Fira Sans Medium"/>
                  <a:ea typeface="Fira Sans Medium"/>
                  <a:cs typeface="Fira Sans Medium"/>
                  <a:sym typeface="Fira Sans Medium"/>
                </a:rPr>
                <a:t>Reportar al OEFA las acciones de fiscalización ambiental realizadas.</a:t>
              </a:r>
              <a:endParaRPr sz="1500" b="0" i="0" u="none" strike="noStrike" cap="none">
                <a:solidFill>
                  <a:srgbClr val="313331"/>
                </a:solidFill>
                <a:latin typeface="Fira Sans Medium"/>
                <a:ea typeface="Fira Sans Medium"/>
                <a:cs typeface="Fira Sans Medium"/>
                <a:sym typeface="Fira Sans Medium"/>
              </a:endParaRPr>
            </a:p>
          </p:txBody>
        </p:sp>
        <p:sp>
          <p:nvSpPr>
            <p:cNvPr id="4761" name="Google Shape;4761;p588"/>
            <p:cNvSpPr/>
            <p:nvPr/>
          </p:nvSpPr>
          <p:spPr>
            <a:xfrm>
              <a:off x="5625459" y="0"/>
              <a:ext cx="3037200" cy="1564800"/>
            </a:xfrm>
            <a:prstGeom prst="roundRect">
              <a:avLst>
                <a:gd name="adj" fmla="val 10000"/>
              </a:avLst>
            </a:prstGeom>
            <a:solidFill>
              <a:schemeClr val="lt1">
                <a:alpha val="88630"/>
              </a:schemeClr>
            </a:solidFill>
            <a:ln w="12700" cap="flat" cmpd="sng">
              <a:solidFill>
                <a:srgbClr val="08BED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Medium"/>
                <a:ea typeface="Fira Sans Medium"/>
                <a:cs typeface="Fira Sans Medium"/>
                <a:sym typeface="Fira Sans Medium"/>
              </a:endParaRPr>
            </a:p>
          </p:txBody>
        </p:sp>
        <p:sp>
          <p:nvSpPr>
            <p:cNvPr id="4762" name="Google Shape;4762;p588"/>
            <p:cNvSpPr txBox="1"/>
            <p:nvPr/>
          </p:nvSpPr>
          <p:spPr>
            <a:xfrm>
              <a:off x="6571011" y="34371"/>
              <a:ext cx="2057400" cy="11049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s-PE" sz="1500" b="0" i="0" u="none" strike="noStrike" cap="none">
                  <a:solidFill>
                    <a:srgbClr val="313331"/>
                  </a:solidFill>
                  <a:latin typeface="Fira Sans Medium"/>
                  <a:ea typeface="Fira Sans Medium"/>
                  <a:cs typeface="Fira Sans Medium"/>
                  <a:sym typeface="Fira Sans Medium"/>
                </a:rPr>
                <a:t>Elaborar, aprobar, ejecutar y reportar su PLANEFA.</a:t>
              </a:r>
              <a:endParaRPr sz="1500" b="0" i="0" u="none" strike="noStrike" cap="none">
                <a:solidFill>
                  <a:srgbClr val="313331"/>
                </a:solidFill>
                <a:latin typeface="Fira Sans Medium"/>
                <a:ea typeface="Fira Sans Medium"/>
                <a:cs typeface="Fira Sans Medium"/>
                <a:sym typeface="Fira Sans Medium"/>
              </a:endParaRPr>
            </a:p>
          </p:txBody>
        </p:sp>
        <p:sp>
          <p:nvSpPr>
            <p:cNvPr id="4763" name="Google Shape;4763;p588"/>
            <p:cNvSpPr/>
            <p:nvPr/>
          </p:nvSpPr>
          <p:spPr>
            <a:xfrm>
              <a:off x="1540041" y="0"/>
              <a:ext cx="3037200" cy="1564800"/>
            </a:xfrm>
            <a:prstGeom prst="roundRect">
              <a:avLst>
                <a:gd name="adj" fmla="val 10000"/>
              </a:avLst>
            </a:prstGeom>
            <a:solidFill>
              <a:schemeClr val="lt1">
                <a:alpha val="88630"/>
              </a:schemeClr>
            </a:solidFill>
            <a:ln w="12700" cap="flat" cmpd="sng">
              <a:solidFill>
                <a:srgbClr val="1172B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Medium"/>
                <a:ea typeface="Fira Sans Medium"/>
                <a:cs typeface="Fira Sans Medium"/>
                <a:sym typeface="Fira Sans Medium"/>
              </a:endParaRPr>
            </a:p>
          </p:txBody>
        </p:sp>
        <p:sp>
          <p:nvSpPr>
            <p:cNvPr id="4764" name="Google Shape;4764;p588"/>
            <p:cNvSpPr txBox="1"/>
            <p:nvPr/>
          </p:nvSpPr>
          <p:spPr>
            <a:xfrm>
              <a:off x="1574412" y="34371"/>
              <a:ext cx="2057400" cy="1104900"/>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s-PE" sz="1500" b="0" i="0" u="none" strike="noStrike" cap="none" dirty="0">
                  <a:solidFill>
                    <a:srgbClr val="313331"/>
                  </a:solidFill>
                  <a:latin typeface="Fira Sans Medium"/>
                  <a:ea typeface="Fira Sans Medium"/>
                  <a:cs typeface="Fira Sans Medium"/>
                  <a:sym typeface="Fira Sans Medium"/>
                </a:rPr>
                <a:t>Aprobar los instrumentos legales para el ejercicio de la función fiscalización ambiental.</a:t>
              </a:r>
              <a:endParaRPr sz="1500" b="0" i="0" u="none" strike="noStrike" cap="none" dirty="0">
                <a:solidFill>
                  <a:srgbClr val="313331"/>
                </a:solidFill>
                <a:latin typeface="Fira Sans Medium"/>
                <a:ea typeface="Fira Sans Medium"/>
                <a:cs typeface="Fira Sans Medium"/>
                <a:sym typeface="Fira Sans Medium"/>
              </a:endParaRPr>
            </a:p>
          </p:txBody>
        </p:sp>
        <p:sp>
          <p:nvSpPr>
            <p:cNvPr id="4765" name="Google Shape;4765;p588"/>
            <p:cNvSpPr/>
            <p:nvPr/>
          </p:nvSpPr>
          <p:spPr>
            <a:xfrm>
              <a:off x="2863091" y="278709"/>
              <a:ext cx="2117100" cy="21171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172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Medium"/>
                <a:ea typeface="Fira Sans Medium"/>
                <a:cs typeface="Fira Sans Medium"/>
                <a:sym typeface="Fira Sans Medium"/>
              </a:endParaRPr>
            </a:p>
          </p:txBody>
        </p:sp>
        <p:sp>
          <p:nvSpPr>
            <p:cNvPr id="4766" name="Google Shape;4766;p588"/>
            <p:cNvSpPr txBox="1"/>
            <p:nvPr/>
          </p:nvSpPr>
          <p:spPr>
            <a:xfrm>
              <a:off x="3157267" y="898829"/>
              <a:ext cx="1790100" cy="14970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s-PE" sz="1900" b="1" i="0" u="none" strike="noStrike" cap="none">
                  <a:solidFill>
                    <a:schemeClr val="lt1"/>
                  </a:solidFill>
                  <a:latin typeface="Fira Sans"/>
                  <a:ea typeface="Fira Sans"/>
                  <a:cs typeface="Fira Sans"/>
                  <a:sym typeface="Fira Sans"/>
                </a:rPr>
                <a:t>Instrumentos</a:t>
              </a:r>
              <a:endParaRPr sz="1900" b="1" i="0" u="none" strike="noStrike" cap="none">
                <a:solidFill>
                  <a:schemeClr val="lt1"/>
                </a:solidFill>
                <a:latin typeface="Fira Sans"/>
                <a:ea typeface="Fira Sans"/>
                <a:cs typeface="Fira Sans"/>
                <a:sym typeface="Fira Sans"/>
              </a:endParaRPr>
            </a:p>
          </p:txBody>
        </p:sp>
        <p:sp>
          <p:nvSpPr>
            <p:cNvPr id="4767" name="Google Shape;4767;p588"/>
            <p:cNvSpPr/>
            <p:nvPr/>
          </p:nvSpPr>
          <p:spPr>
            <a:xfrm rot="5400000">
              <a:off x="5078206" y="278709"/>
              <a:ext cx="2117100" cy="21171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8BED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Medium"/>
                <a:ea typeface="Fira Sans Medium"/>
                <a:cs typeface="Fira Sans Medium"/>
                <a:sym typeface="Fira Sans Medium"/>
              </a:endParaRPr>
            </a:p>
          </p:txBody>
        </p:sp>
        <p:sp>
          <p:nvSpPr>
            <p:cNvPr id="4768" name="Google Shape;4768;p588"/>
            <p:cNvSpPr txBox="1"/>
            <p:nvPr/>
          </p:nvSpPr>
          <p:spPr>
            <a:xfrm>
              <a:off x="5064474" y="898829"/>
              <a:ext cx="1790100" cy="14970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s-PE" sz="1900" b="1" i="0" u="none" strike="noStrike" cap="none">
                  <a:solidFill>
                    <a:schemeClr val="lt1"/>
                  </a:solidFill>
                  <a:latin typeface="Fira Sans"/>
                  <a:ea typeface="Fira Sans"/>
                  <a:cs typeface="Fira Sans"/>
                  <a:sym typeface="Fira Sans"/>
                </a:rPr>
                <a:t>Planificación</a:t>
              </a:r>
              <a:endParaRPr sz="1900" b="1" i="0" u="none" strike="noStrike" cap="none">
                <a:solidFill>
                  <a:schemeClr val="lt1"/>
                </a:solidFill>
                <a:latin typeface="Fira Sans"/>
                <a:ea typeface="Fira Sans"/>
                <a:cs typeface="Fira Sans"/>
                <a:sym typeface="Fira Sans"/>
              </a:endParaRPr>
            </a:p>
          </p:txBody>
        </p:sp>
        <p:sp>
          <p:nvSpPr>
            <p:cNvPr id="4769" name="Google Shape;4769;p588"/>
            <p:cNvSpPr/>
            <p:nvPr/>
          </p:nvSpPr>
          <p:spPr>
            <a:xfrm rot="10800000">
              <a:off x="5078206" y="2493824"/>
              <a:ext cx="2117100" cy="21171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32C6B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Medium"/>
                <a:ea typeface="Fira Sans Medium"/>
                <a:cs typeface="Fira Sans Medium"/>
                <a:sym typeface="Fira Sans Medium"/>
              </a:endParaRPr>
            </a:p>
          </p:txBody>
        </p:sp>
        <p:sp>
          <p:nvSpPr>
            <p:cNvPr id="4770" name="Google Shape;4770;p588"/>
            <p:cNvSpPr txBox="1"/>
            <p:nvPr/>
          </p:nvSpPr>
          <p:spPr>
            <a:xfrm>
              <a:off x="5064474" y="2493705"/>
              <a:ext cx="1790100" cy="1497000"/>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s-PE" sz="1700" b="1" i="0" u="none" strike="noStrike" cap="none">
                  <a:solidFill>
                    <a:schemeClr val="lt1"/>
                  </a:solidFill>
                  <a:latin typeface="Fira Sans"/>
                  <a:ea typeface="Fira Sans"/>
                  <a:cs typeface="Fira Sans"/>
                  <a:sym typeface="Fira Sans"/>
                </a:rPr>
                <a:t>Equipamiento</a:t>
              </a:r>
              <a:endParaRPr sz="1700" b="1" i="0" u="none" strike="noStrike" cap="none">
                <a:solidFill>
                  <a:schemeClr val="lt1"/>
                </a:solidFill>
                <a:latin typeface="Fira Sans"/>
                <a:ea typeface="Fira Sans"/>
                <a:cs typeface="Fira Sans"/>
                <a:sym typeface="Fira Sans"/>
              </a:endParaRPr>
            </a:p>
          </p:txBody>
        </p:sp>
        <p:sp>
          <p:nvSpPr>
            <p:cNvPr id="4771" name="Google Shape;4771;p588"/>
            <p:cNvSpPr/>
            <p:nvPr/>
          </p:nvSpPr>
          <p:spPr>
            <a:xfrm rot="-5400000">
              <a:off x="2863091" y="2493824"/>
              <a:ext cx="2117100" cy="21171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89CB3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Medium"/>
                <a:ea typeface="Fira Sans Medium"/>
                <a:cs typeface="Fira Sans Medium"/>
                <a:sym typeface="Fira Sans Medium"/>
              </a:endParaRPr>
            </a:p>
          </p:txBody>
        </p:sp>
        <p:sp>
          <p:nvSpPr>
            <p:cNvPr id="4772" name="Google Shape;4772;p588"/>
            <p:cNvSpPr txBox="1"/>
            <p:nvPr/>
          </p:nvSpPr>
          <p:spPr>
            <a:xfrm>
              <a:off x="3157267" y="2493705"/>
              <a:ext cx="1790100" cy="14970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s-PE" sz="1900" b="1" i="0" u="none" strike="noStrike" cap="none">
                  <a:solidFill>
                    <a:schemeClr val="lt1"/>
                  </a:solidFill>
                  <a:latin typeface="Fira Sans"/>
                  <a:ea typeface="Fira Sans"/>
                  <a:cs typeface="Fira Sans"/>
                  <a:sym typeface="Fira Sans"/>
                </a:rPr>
                <a:t>Reporte</a:t>
              </a:r>
              <a:endParaRPr sz="1900" b="1" i="0" u="none" strike="noStrike" cap="none">
                <a:solidFill>
                  <a:schemeClr val="lt1"/>
                </a:solidFill>
                <a:latin typeface="Fira Sans"/>
                <a:ea typeface="Fira Sans"/>
                <a:cs typeface="Fira Sans"/>
                <a:sym typeface="Fira Sans"/>
              </a:endParaRPr>
            </a:p>
          </p:txBody>
        </p:sp>
        <p:sp>
          <p:nvSpPr>
            <p:cNvPr id="4773" name="Google Shape;4773;p588"/>
            <p:cNvSpPr/>
            <p:nvPr/>
          </p:nvSpPr>
          <p:spPr>
            <a:xfrm>
              <a:off x="4663699" y="2004749"/>
              <a:ext cx="731100" cy="635700"/>
            </a:xfrm>
            <a:custGeom>
              <a:avLst/>
              <a:gdLst/>
              <a:ahLst/>
              <a:cxnLst/>
              <a:rect l="l" t="t" r="r" b="b"/>
              <a:pathLst>
                <a:path w="120000" h="120000" extrusionOk="0">
                  <a:moveTo>
                    <a:pt x="6521" y="60000"/>
                  </a:moveTo>
                  <a:lnTo>
                    <a:pt x="6521" y="60000"/>
                  </a:lnTo>
                  <a:cubicBezTo>
                    <a:pt x="6521" y="34374"/>
                    <a:pt x="25367" y="12492"/>
                    <a:pt x="51107" y="8231"/>
                  </a:cubicBezTo>
                  <a:cubicBezTo>
                    <a:pt x="76847" y="3970"/>
                    <a:pt x="101960" y="18574"/>
                    <a:pt x="110521" y="42782"/>
                  </a:cubicBezTo>
                  <a:lnTo>
                    <a:pt x="116427" y="42782"/>
                  </a:lnTo>
                  <a:lnTo>
                    <a:pt x="106957" y="60000"/>
                  </a:lnTo>
                  <a:lnTo>
                    <a:pt x="90341" y="42782"/>
                  </a:lnTo>
                  <a:lnTo>
                    <a:pt x="95922" y="42782"/>
                  </a:lnTo>
                  <a:cubicBezTo>
                    <a:pt x="87358" y="27415"/>
                    <a:pt x="68571" y="19475"/>
                    <a:pt x="50447" y="23562"/>
                  </a:cubicBezTo>
                  <a:cubicBezTo>
                    <a:pt x="32322" y="27648"/>
                    <a:pt x="19564" y="42702"/>
                    <a:pt x="19564" y="60000"/>
                  </a:cubicBezTo>
                  <a:close/>
                </a:path>
              </a:pathLst>
            </a:custGeom>
            <a:solidFill>
              <a:srgbClr val="CAD5E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Medium"/>
                <a:ea typeface="Fira Sans Medium"/>
                <a:cs typeface="Fira Sans Medium"/>
                <a:sym typeface="Fira Sans Medium"/>
              </a:endParaRPr>
            </a:p>
          </p:txBody>
        </p:sp>
        <p:sp>
          <p:nvSpPr>
            <p:cNvPr id="4774" name="Google Shape;4774;p588"/>
            <p:cNvSpPr/>
            <p:nvPr/>
          </p:nvSpPr>
          <p:spPr>
            <a:xfrm rot="10800000">
              <a:off x="4663599" y="2249183"/>
              <a:ext cx="731100" cy="635700"/>
            </a:xfrm>
            <a:custGeom>
              <a:avLst/>
              <a:gdLst/>
              <a:ahLst/>
              <a:cxnLst/>
              <a:rect l="l" t="t" r="r" b="b"/>
              <a:pathLst>
                <a:path w="120000" h="120000" extrusionOk="0">
                  <a:moveTo>
                    <a:pt x="6521" y="60000"/>
                  </a:moveTo>
                  <a:lnTo>
                    <a:pt x="6521" y="60000"/>
                  </a:lnTo>
                  <a:cubicBezTo>
                    <a:pt x="6521" y="34374"/>
                    <a:pt x="25367" y="12492"/>
                    <a:pt x="51107" y="8231"/>
                  </a:cubicBezTo>
                  <a:cubicBezTo>
                    <a:pt x="76847" y="3970"/>
                    <a:pt x="101960" y="18574"/>
                    <a:pt x="110521" y="42782"/>
                  </a:cubicBezTo>
                  <a:lnTo>
                    <a:pt x="116427" y="42782"/>
                  </a:lnTo>
                  <a:lnTo>
                    <a:pt x="106957" y="60000"/>
                  </a:lnTo>
                  <a:lnTo>
                    <a:pt x="90341" y="42782"/>
                  </a:lnTo>
                  <a:lnTo>
                    <a:pt x="95922" y="42782"/>
                  </a:lnTo>
                  <a:cubicBezTo>
                    <a:pt x="87358" y="27415"/>
                    <a:pt x="68571" y="19475"/>
                    <a:pt x="50447" y="23562"/>
                  </a:cubicBezTo>
                  <a:cubicBezTo>
                    <a:pt x="32322" y="27648"/>
                    <a:pt x="19564" y="42702"/>
                    <a:pt x="19564" y="60000"/>
                  </a:cubicBezTo>
                  <a:close/>
                </a:path>
              </a:pathLst>
            </a:custGeom>
            <a:solidFill>
              <a:srgbClr val="CAD5E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Fira Sans Medium"/>
                <a:ea typeface="Fira Sans Medium"/>
                <a:cs typeface="Fira Sans Medium"/>
                <a:sym typeface="Fira Sans Medium"/>
              </a:endParaRPr>
            </a:p>
          </p:txBody>
        </p:sp>
      </p:grpSp>
      <p:pic>
        <p:nvPicPr>
          <p:cNvPr id="4775" name="Google Shape;4775;p588" descr="Checklist to keep you Going | Imagem de interrogação, Ilustrações 3d, Ponto  de interrogação"/>
          <p:cNvPicPr preferRelativeResize="0"/>
          <p:nvPr/>
        </p:nvPicPr>
        <p:blipFill rotWithShape="1">
          <a:blip r:embed="rId3">
            <a:alphaModFix/>
          </a:blip>
          <a:srcRect/>
          <a:stretch/>
        </p:blipFill>
        <p:spPr>
          <a:xfrm>
            <a:off x="9475424" y="2647585"/>
            <a:ext cx="1836831" cy="1889526"/>
          </a:xfrm>
          <a:prstGeom prst="rect">
            <a:avLst/>
          </a:prstGeom>
          <a:noFill/>
          <a:ln>
            <a:noFill/>
          </a:ln>
        </p:spPr>
      </p:pic>
      <p:sp>
        <p:nvSpPr>
          <p:cNvPr id="4776" name="Google Shape;4776;p588"/>
          <p:cNvSpPr/>
          <p:nvPr/>
        </p:nvSpPr>
        <p:spPr>
          <a:xfrm>
            <a:off x="8489475" y="1347535"/>
            <a:ext cx="36132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4BAD"/>
                </a:solidFill>
                <a:latin typeface="Fira Sans Medium"/>
                <a:ea typeface="Fira Sans Medium"/>
                <a:cs typeface="Fira Sans Medium"/>
                <a:sym typeface="Fira Sans Medium"/>
              </a:rPr>
              <a:t>La implementación dichas condiciones y el desempeño de las EFA, es supervisado por el OEFA en el marco de su función supervisora a EFA</a:t>
            </a:r>
            <a:endParaRPr sz="1600" b="0" i="0" u="none" strike="noStrike" cap="none">
              <a:solidFill>
                <a:srgbClr val="004BAD"/>
              </a:solidFill>
              <a:latin typeface="Fira Sans Medium"/>
              <a:ea typeface="Fira Sans Medium"/>
              <a:cs typeface="Fira Sans Medium"/>
              <a:sym typeface="Fira Sans Medium"/>
            </a:endParaRPr>
          </a:p>
        </p:txBody>
      </p:sp>
      <p:sp>
        <p:nvSpPr>
          <p:cNvPr id="4777" name="Google Shape;4777;p588"/>
          <p:cNvSpPr/>
          <p:nvPr/>
        </p:nvSpPr>
        <p:spPr>
          <a:xfrm>
            <a:off x="8684915" y="4694153"/>
            <a:ext cx="34179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s-PE" sz="1600" b="0" i="0" u="none" strike="noStrike" cap="none">
                <a:solidFill>
                  <a:srgbClr val="004BAD"/>
                </a:solidFill>
                <a:latin typeface="Fira Sans Medium"/>
                <a:ea typeface="Fira Sans Medium"/>
                <a:cs typeface="Fira Sans Medium"/>
                <a:sym typeface="Fira Sans Medium"/>
              </a:rPr>
              <a:t>El incumplimiento de funciones de fiscalización ambiental acarrea responsabilidad funcional</a:t>
            </a:r>
            <a:endParaRPr sz="1400" b="0" i="0" u="none" strike="noStrike" cap="none">
              <a:solidFill>
                <a:srgbClr val="000000"/>
              </a:solidFill>
              <a:latin typeface="Fira Sans Medium"/>
              <a:ea typeface="Fira Sans Medium"/>
              <a:cs typeface="Fira Sans Medium"/>
              <a:sym typeface="Fira Sans Medium"/>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59FCA"/>
              </a:solidFill>
              <a:latin typeface="Fira Sans Medium"/>
              <a:ea typeface="Fira Sans Medium"/>
              <a:cs typeface="Fira Sans Medium"/>
              <a:sym typeface="Fira Sans Medium"/>
            </a:endParaRPr>
          </a:p>
        </p:txBody>
      </p:sp>
      <p:sp>
        <p:nvSpPr>
          <p:cNvPr id="4778" name="Google Shape;4778;p588"/>
          <p:cNvSpPr/>
          <p:nvPr/>
        </p:nvSpPr>
        <p:spPr>
          <a:xfrm>
            <a:off x="8861700" y="6154370"/>
            <a:ext cx="33024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s-PE" sz="1600" b="0" i="0" u="none" strike="noStrike" cap="none">
                <a:solidFill>
                  <a:srgbClr val="004BAD"/>
                </a:solidFill>
                <a:latin typeface="Fira Sans Medium"/>
                <a:ea typeface="Fira Sans Medium"/>
                <a:cs typeface="Fira Sans Medium"/>
                <a:sym typeface="Fira Sans Medium"/>
              </a:rPr>
              <a:t>Órgano de Control Instituciona</a:t>
            </a:r>
            <a:r>
              <a:rPr lang="es-PE" sz="1600" b="1" i="0" u="none" strike="noStrike" cap="none">
                <a:solidFill>
                  <a:schemeClr val="dk1"/>
                </a:solidFill>
                <a:latin typeface="Century Gothic"/>
                <a:ea typeface="Century Gothic"/>
                <a:cs typeface="Century Gothic"/>
                <a:sym typeface="Century Gothic"/>
              </a:rPr>
              <a:t>l</a:t>
            </a:r>
            <a:endParaRPr sz="1400" b="1" i="0" u="none" strike="noStrike" cap="none">
              <a:solidFill>
                <a:schemeClr val="dk1"/>
              </a:solidFill>
              <a:latin typeface="Arial"/>
              <a:ea typeface="Arial"/>
              <a:cs typeface="Arial"/>
              <a:sym typeface="Arial"/>
            </a:endParaRPr>
          </a:p>
        </p:txBody>
      </p:sp>
      <p:sp>
        <p:nvSpPr>
          <p:cNvPr id="4779" name="Google Shape;4779;p588"/>
          <p:cNvSpPr/>
          <p:nvPr/>
        </p:nvSpPr>
        <p:spPr>
          <a:xfrm rot="5400000">
            <a:off x="10093135" y="5463675"/>
            <a:ext cx="602100" cy="683400"/>
          </a:xfrm>
          <a:prstGeom prst="rightArrow">
            <a:avLst>
              <a:gd name="adj1" fmla="val 50000"/>
              <a:gd name="adj2" fmla="val 50000"/>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94C4A"/>
              </a:solidFill>
              <a:latin typeface="Arial"/>
              <a:ea typeface="Arial"/>
              <a:cs typeface="Arial"/>
              <a:sym typeface="Arial"/>
            </a:endParaRPr>
          </a:p>
        </p:txBody>
      </p:sp>
      <p:sp>
        <p:nvSpPr>
          <p:cNvPr id="27" name="Google Shape;351;p31">
            <a:extLst>
              <a:ext uri="{FF2B5EF4-FFF2-40B4-BE49-F238E27FC236}">
                <a16:creationId xmlns:a16="http://schemas.microsoft.com/office/drawing/2014/main" id="{6B0B5279-6D82-4700-A2EE-D3B40A17466B}"/>
              </a:ext>
            </a:extLst>
          </p:cNvPr>
          <p:cNvSpPr/>
          <p:nvPr/>
        </p:nvSpPr>
        <p:spPr>
          <a:xfrm>
            <a:off x="823216" y="1716849"/>
            <a:ext cx="2440200" cy="4872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 name="Google Shape;351;p31">
            <a:extLst>
              <a:ext uri="{FF2B5EF4-FFF2-40B4-BE49-F238E27FC236}">
                <a16:creationId xmlns:a16="http://schemas.microsoft.com/office/drawing/2014/main" id="{57FE6483-7628-4F93-BC79-B7BFA5894B48}"/>
              </a:ext>
            </a:extLst>
          </p:cNvPr>
          <p:cNvSpPr/>
          <p:nvPr/>
        </p:nvSpPr>
        <p:spPr>
          <a:xfrm>
            <a:off x="6096000" y="5163954"/>
            <a:ext cx="2440200" cy="4872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90"/>
        <p:cNvGrpSpPr/>
        <p:nvPr/>
      </p:nvGrpSpPr>
      <p:grpSpPr>
        <a:xfrm>
          <a:off x="0" y="0"/>
          <a:ext cx="0" cy="0"/>
          <a:chOff x="0" y="0"/>
          <a:chExt cx="0" cy="0"/>
        </a:xfrm>
      </p:grpSpPr>
      <p:sp>
        <p:nvSpPr>
          <p:cNvPr id="4791" name="Google Shape;4791;p590"/>
          <p:cNvSpPr txBox="1">
            <a:spLocks noGrp="1"/>
          </p:cNvSpPr>
          <p:nvPr>
            <p:ph type="title"/>
          </p:nvPr>
        </p:nvSpPr>
        <p:spPr>
          <a:xfrm>
            <a:off x="831850" y="3360258"/>
            <a:ext cx="5499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Black"/>
              <a:buNone/>
            </a:pPr>
            <a:r>
              <a:rPr lang="es-PE"/>
              <a:t>Competencias de fiscalización ambiental de EFA Regionales</a:t>
            </a:r>
            <a:endParaRPr/>
          </a:p>
        </p:txBody>
      </p:sp>
      <p:sp>
        <p:nvSpPr>
          <p:cNvPr id="4792" name="Google Shape;4792;p590"/>
          <p:cNvSpPr/>
          <p:nvPr/>
        </p:nvSpPr>
        <p:spPr>
          <a:xfrm>
            <a:off x="945664" y="2678093"/>
            <a:ext cx="1019700" cy="45600"/>
          </a:xfrm>
          <a:prstGeom prst="roundRect">
            <a:avLst>
              <a:gd name="adj" fmla="val 50000"/>
            </a:avLst>
          </a:prstGeom>
          <a:solidFill>
            <a:srgbClr val="B9D3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ema de Office">
  <a:themeElements>
    <a:clrScheme name="OEFA">
      <a:dk1>
        <a:srgbClr val="515151"/>
      </a:dk1>
      <a:lt1>
        <a:srgbClr val="FFFFFF"/>
      </a:lt1>
      <a:dk2>
        <a:srgbClr val="003FA2"/>
      </a:dk2>
      <a:lt2>
        <a:srgbClr val="E7E6E6"/>
      </a:lt2>
      <a:accent1>
        <a:srgbClr val="8CCD3A"/>
      </a:accent1>
      <a:accent2>
        <a:srgbClr val="0BC7E0"/>
      </a:accent2>
      <a:accent3>
        <a:srgbClr val="2670CA"/>
      </a:accent3>
      <a:accent4>
        <a:srgbClr val="FFC000"/>
      </a:accent4>
      <a:accent5>
        <a:srgbClr val="44BFB5"/>
      </a:accent5>
      <a:accent6>
        <a:srgbClr val="757679"/>
      </a:accent6>
      <a:hlink>
        <a:srgbClr val="0BC7E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EFA">
      <a:dk1>
        <a:srgbClr val="515151"/>
      </a:dk1>
      <a:lt1>
        <a:srgbClr val="FFFFFF"/>
      </a:lt1>
      <a:dk2>
        <a:srgbClr val="003FA2"/>
      </a:dk2>
      <a:lt2>
        <a:srgbClr val="E7E6E6"/>
      </a:lt2>
      <a:accent1>
        <a:srgbClr val="8CCD3A"/>
      </a:accent1>
      <a:accent2>
        <a:srgbClr val="0BC7E0"/>
      </a:accent2>
      <a:accent3>
        <a:srgbClr val="2670CA"/>
      </a:accent3>
      <a:accent4>
        <a:srgbClr val="FFC000"/>
      </a:accent4>
      <a:accent5>
        <a:srgbClr val="44BFB5"/>
      </a:accent5>
      <a:accent6>
        <a:srgbClr val="757679"/>
      </a:accent6>
      <a:hlink>
        <a:srgbClr val="0BC7E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EFA">
      <a:dk1>
        <a:srgbClr val="515151"/>
      </a:dk1>
      <a:lt1>
        <a:srgbClr val="FFFFFF"/>
      </a:lt1>
      <a:dk2>
        <a:srgbClr val="003FA2"/>
      </a:dk2>
      <a:lt2>
        <a:srgbClr val="E7E6E6"/>
      </a:lt2>
      <a:accent1>
        <a:srgbClr val="8CCD3A"/>
      </a:accent1>
      <a:accent2>
        <a:srgbClr val="0BC7E0"/>
      </a:accent2>
      <a:accent3>
        <a:srgbClr val="2670CA"/>
      </a:accent3>
      <a:accent4>
        <a:srgbClr val="FFC000"/>
      </a:accent4>
      <a:accent5>
        <a:srgbClr val="44BFB5"/>
      </a:accent5>
      <a:accent6>
        <a:srgbClr val="757679"/>
      </a:accent6>
      <a:hlink>
        <a:srgbClr val="0BC7E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e Office">
  <a:themeElements>
    <a:clrScheme name="OEFA">
      <a:dk1>
        <a:srgbClr val="515151"/>
      </a:dk1>
      <a:lt1>
        <a:srgbClr val="FFFFFF"/>
      </a:lt1>
      <a:dk2>
        <a:srgbClr val="003FA2"/>
      </a:dk2>
      <a:lt2>
        <a:srgbClr val="E7E6E6"/>
      </a:lt2>
      <a:accent1>
        <a:srgbClr val="8CCD3A"/>
      </a:accent1>
      <a:accent2>
        <a:srgbClr val="0BC7E0"/>
      </a:accent2>
      <a:accent3>
        <a:srgbClr val="2670CA"/>
      </a:accent3>
      <a:accent4>
        <a:srgbClr val="FFC000"/>
      </a:accent4>
      <a:accent5>
        <a:srgbClr val="44BFB5"/>
      </a:accent5>
      <a:accent6>
        <a:srgbClr val="757679"/>
      </a:accent6>
      <a:hlink>
        <a:srgbClr val="0BC7E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EFA">
      <a:dk1>
        <a:srgbClr val="515151"/>
      </a:dk1>
      <a:lt1>
        <a:srgbClr val="FFFFFF"/>
      </a:lt1>
      <a:dk2>
        <a:srgbClr val="003FA2"/>
      </a:dk2>
      <a:lt2>
        <a:srgbClr val="E7E6E6"/>
      </a:lt2>
      <a:accent1>
        <a:srgbClr val="8CCD3A"/>
      </a:accent1>
      <a:accent2>
        <a:srgbClr val="0BC7E0"/>
      </a:accent2>
      <a:accent3>
        <a:srgbClr val="2670CA"/>
      </a:accent3>
      <a:accent4>
        <a:srgbClr val="FFC000"/>
      </a:accent4>
      <a:accent5>
        <a:srgbClr val="44BFB5"/>
      </a:accent5>
      <a:accent6>
        <a:srgbClr val="757679"/>
      </a:accent6>
      <a:hlink>
        <a:srgbClr val="0BC7E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EFA">
      <a:dk1>
        <a:srgbClr val="515151"/>
      </a:dk1>
      <a:lt1>
        <a:srgbClr val="FFFFFF"/>
      </a:lt1>
      <a:dk2>
        <a:srgbClr val="003FA2"/>
      </a:dk2>
      <a:lt2>
        <a:srgbClr val="E7E6E6"/>
      </a:lt2>
      <a:accent1>
        <a:srgbClr val="8CCD3A"/>
      </a:accent1>
      <a:accent2>
        <a:srgbClr val="0BC7E0"/>
      </a:accent2>
      <a:accent3>
        <a:srgbClr val="2670CA"/>
      </a:accent3>
      <a:accent4>
        <a:srgbClr val="FFC000"/>
      </a:accent4>
      <a:accent5>
        <a:srgbClr val="44BFB5"/>
      </a:accent5>
      <a:accent6>
        <a:srgbClr val="757679"/>
      </a:accent6>
      <a:hlink>
        <a:srgbClr val="0BC7E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EFA">
      <a:dk1>
        <a:srgbClr val="515151"/>
      </a:dk1>
      <a:lt1>
        <a:srgbClr val="FFFFFF"/>
      </a:lt1>
      <a:dk2>
        <a:srgbClr val="003FA2"/>
      </a:dk2>
      <a:lt2>
        <a:srgbClr val="E7E6E6"/>
      </a:lt2>
      <a:accent1>
        <a:srgbClr val="8CCD3A"/>
      </a:accent1>
      <a:accent2>
        <a:srgbClr val="0BC7E0"/>
      </a:accent2>
      <a:accent3>
        <a:srgbClr val="2670CA"/>
      </a:accent3>
      <a:accent4>
        <a:srgbClr val="FFC000"/>
      </a:accent4>
      <a:accent5>
        <a:srgbClr val="44BFB5"/>
      </a:accent5>
      <a:accent6>
        <a:srgbClr val="757679"/>
      </a:accent6>
      <a:hlink>
        <a:srgbClr val="0BC7E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e Office">
  <a:themeElements>
    <a:clrScheme name="OEFA">
      <a:dk1>
        <a:srgbClr val="515151"/>
      </a:dk1>
      <a:lt1>
        <a:srgbClr val="FFFFFF"/>
      </a:lt1>
      <a:dk2>
        <a:srgbClr val="003FA2"/>
      </a:dk2>
      <a:lt2>
        <a:srgbClr val="E7E6E6"/>
      </a:lt2>
      <a:accent1>
        <a:srgbClr val="8CCD3A"/>
      </a:accent1>
      <a:accent2>
        <a:srgbClr val="0BC7E0"/>
      </a:accent2>
      <a:accent3>
        <a:srgbClr val="2670CA"/>
      </a:accent3>
      <a:accent4>
        <a:srgbClr val="FFC000"/>
      </a:accent4>
      <a:accent5>
        <a:srgbClr val="44BFB5"/>
      </a:accent5>
      <a:accent6>
        <a:srgbClr val="757679"/>
      </a:accent6>
      <a:hlink>
        <a:srgbClr val="0BC7E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EFA">
      <a:dk1>
        <a:srgbClr val="515151"/>
      </a:dk1>
      <a:lt1>
        <a:srgbClr val="FFFFFF"/>
      </a:lt1>
      <a:dk2>
        <a:srgbClr val="003FA2"/>
      </a:dk2>
      <a:lt2>
        <a:srgbClr val="E7E6E6"/>
      </a:lt2>
      <a:accent1>
        <a:srgbClr val="8CCD3A"/>
      </a:accent1>
      <a:accent2>
        <a:srgbClr val="0BC7E0"/>
      </a:accent2>
      <a:accent3>
        <a:srgbClr val="2670CA"/>
      </a:accent3>
      <a:accent4>
        <a:srgbClr val="FFC000"/>
      </a:accent4>
      <a:accent5>
        <a:srgbClr val="44BFB5"/>
      </a:accent5>
      <a:accent6>
        <a:srgbClr val="757679"/>
      </a:accent6>
      <a:hlink>
        <a:srgbClr val="0BC7E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TotalTime>
  <Words>6295</Words>
  <Application>Microsoft Office PowerPoint</Application>
  <PresentationFormat>Panorámica</PresentationFormat>
  <Paragraphs>1088</Paragraphs>
  <Slides>76</Slides>
  <Notes>75</Notes>
  <HiddenSlides>0</HiddenSlides>
  <MMClips>0</MMClips>
  <ScaleCrop>false</ScaleCrop>
  <HeadingPairs>
    <vt:vector size="6" baseType="variant">
      <vt:variant>
        <vt:lpstr>Fuentes usadas</vt:lpstr>
      </vt:variant>
      <vt:variant>
        <vt:i4>10</vt:i4>
      </vt:variant>
      <vt:variant>
        <vt:lpstr>Tema</vt:lpstr>
      </vt:variant>
      <vt:variant>
        <vt:i4>9</vt:i4>
      </vt:variant>
      <vt:variant>
        <vt:lpstr>Títulos de diapositiva</vt:lpstr>
      </vt:variant>
      <vt:variant>
        <vt:i4>76</vt:i4>
      </vt:variant>
    </vt:vector>
  </HeadingPairs>
  <TitlesOfParts>
    <vt:vector size="95" baseType="lpstr">
      <vt:lpstr>Fira Sans</vt:lpstr>
      <vt:lpstr>Arial Narrow</vt:lpstr>
      <vt:lpstr>Campton Medium</vt:lpstr>
      <vt:lpstr>Arial</vt:lpstr>
      <vt:lpstr>Arial Black</vt:lpstr>
      <vt:lpstr>Century Gothic</vt:lpstr>
      <vt:lpstr>Verdana</vt:lpstr>
      <vt:lpstr>Calibri</vt:lpstr>
      <vt:lpstr>Fira Sans Medium</vt:lpstr>
      <vt:lpstr>Roboto</vt:lpstr>
      <vt:lpstr>Tema de Office</vt:lpstr>
      <vt:lpstr>Tema de Office</vt:lpstr>
      <vt:lpstr>Tema de Office</vt:lpstr>
      <vt:lpstr>3_Tema de Office</vt:lpstr>
      <vt:lpstr>Tema de Office</vt:lpstr>
      <vt:lpstr>Tema de Office</vt:lpstr>
      <vt:lpstr>Tema de Office</vt:lpstr>
      <vt:lpstr>Tema de Office</vt:lpstr>
      <vt:lpstr>Tema de Office</vt:lpstr>
      <vt:lpstr>Asistencia técnica para la implementación del Planefa 2027</vt:lpstr>
      <vt:lpstr>Presentación de PowerPoint</vt:lpstr>
      <vt:lpstr>Tema 1: Introducción a la fiscalización ambiental</vt:lpstr>
      <vt:lpstr>Sistema Nacional de Evaluación y Fiscalización Ambiental Ley N° 29325</vt:lpstr>
      <vt:lpstr>Sistema Nacional de Evaluación y Fiscalización Ambiental</vt:lpstr>
      <vt:lpstr>Organismo de evaluación y fiscalización ambiental</vt:lpstr>
      <vt:lpstr>¿Dónde se encuentran las obligaciones ambientales fiscalizables?    </vt:lpstr>
      <vt:lpstr>Condiciones mínimas obligatorias de las EFA</vt:lpstr>
      <vt:lpstr>Competencias de fiscalización ambiental de EFA Regionales</vt:lpstr>
      <vt:lpstr>EFA Regional</vt:lpstr>
      <vt:lpstr>Presentación de PowerPoint</vt:lpstr>
      <vt:lpstr>Presentación de PowerPoint</vt:lpstr>
      <vt:lpstr>Presentación de PowerPoint</vt:lpstr>
      <vt:lpstr>EFA Regional</vt:lpstr>
      <vt:lpstr>Tema 2: Planeamiento y presupuesto en la fiscalización ambiental</vt:lpstr>
      <vt:lpstr>Ubicación de las políticas y planes del Sinaplan en la  cadena de resultados</vt:lpstr>
      <vt:lpstr>Articulación de los instrumentos de planificación y presupuesto</vt:lpstr>
      <vt:lpstr>Presentación de PowerPoint</vt:lpstr>
      <vt:lpstr>Sistema Nacional de Presupuesto Público</vt:lpstr>
      <vt:lpstr>Instrumentos del Presupuesto por Resultados</vt:lpstr>
      <vt:lpstr>Programas Presupuestales (PP) en los que participa el OEFA - Fiscalización Ambiental-</vt:lpstr>
      <vt:lpstr>Actividades habilitadas para programar el  Servicio de Fiscalización Ambiental</vt:lpstr>
      <vt:lpstr>Instrumentos del Presupuesto por Resultados</vt:lpstr>
      <vt:lpstr>Presentación de PowerPoint</vt:lpstr>
      <vt:lpstr>Presentación de PowerPoint</vt:lpstr>
      <vt:lpstr>Actividades habilitadas para programar el  Servicio de Fiscalización Ambiental</vt:lpstr>
      <vt:lpstr>Presentación de PowerPoint</vt:lpstr>
      <vt:lpstr>Insumos en la Fiscalización Ambiental: Bienes y Servicios</vt:lpstr>
      <vt:lpstr>Insumos en la Fiscalización Ambiental: Bienes y Servicios</vt:lpstr>
      <vt:lpstr>Insumos en la Fiscalización Ambiental: Bienes y Servicios</vt:lpstr>
      <vt:lpstr>Insumos en la Fiscalización Ambiental: Bienes y Servicios</vt:lpstr>
      <vt:lpstr>Insumos en la Fiscalización Ambiental: Bienes y Servicios</vt:lpstr>
      <vt:lpstr>Fases del proceso presupuestario</vt:lpstr>
      <vt:lpstr>Presentación de PowerPoint</vt:lpstr>
      <vt:lpstr>Cronograma para la programación multianual presupuestaria y formulación presupuestaria</vt:lpstr>
      <vt:lpstr>Cronograma para la programación multianual presupuestaria y  formulación presupuestaria </vt:lpstr>
      <vt:lpstr>Conclusiones</vt:lpstr>
      <vt:lpstr>Link de interés</vt:lpstr>
      <vt:lpstr>Presentación de PowerPoint</vt:lpstr>
      <vt:lpstr>Tema 3: Reglamento para la gestión del Planefa</vt:lpstr>
      <vt:lpstr>¿Qué es el Plan Anual de Evaluación y Fiscalización Ambiental - Planefa?</vt:lpstr>
      <vt:lpstr>Tipos de Planefa</vt:lpstr>
      <vt:lpstr>Principales cambios en el Planefa</vt:lpstr>
      <vt:lpstr>Enfoque de cierre de brechas de problemas ambientales</vt:lpstr>
      <vt:lpstr>Procedimiento de formulación del Planefa</vt:lpstr>
      <vt:lpstr>Aspecto de fiscalización ambiental:  Revisión de fuentes de información</vt:lpstr>
      <vt:lpstr>Aspecto de fiscalización ambiental:  Revisión de fuentes de información</vt:lpstr>
      <vt:lpstr>Aspecto de fiscalización ambiental: Evaluación del último Planefa ejecutado (2024)</vt:lpstr>
      <vt:lpstr>Aspecto de fiscalización ambiental: Evaluación del último Planefa ejecutado (2024)</vt:lpstr>
      <vt:lpstr>Aspecto de fiscalización ambiental: Enfoque territorial en fiscalización ambiental</vt:lpstr>
      <vt:lpstr>Aspecto de fiscalización ambiental: Enfoque territorial en fiscalización ambiental</vt:lpstr>
      <vt:lpstr>Aspecto de fiscalización ambiental: Enfoque territorial en fiscalización ambiental</vt:lpstr>
      <vt:lpstr>Aspecto de fiscalización ambiental: Enfoque territorial en fiscalización ambiental</vt:lpstr>
      <vt:lpstr>Aspecto de fiscalización ambiental: Identificación de problemas ambientales</vt:lpstr>
      <vt:lpstr>Aspecto de fiscalización ambiental: ¿Cómo redactar el problema y riesgo ambiental?</vt:lpstr>
      <vt:lpstr>Aspecto de fiscalización ambiental: Registro de problema ambiental según información de la EFA</vt:lpstr>
      <vt:lpstr>Aspecto de fiscalización ambiental: Definición de las acciones de fiscalización ambiental</vt:lpstr>
      <vt:lpstr>Aspecto de fiscalización ambiental: Establecer objetivos en fiscalización ambiental</vt:lpstr>
      <vt:lpstr>Aspecto de fiscalización ambiental: Indicadores para la fiscalización ambiental</vt:lpstr>
      <vt:lpstr>Aspecto de fiscalización ambiental: Programación preliminar de las acciones de fiscalización ambiental</vt:lpstr>
      <vt:lpstr>Aspecto de presupuesto: </vt:lpstr>
      <vt:lpstr>Presentación de PowerPoint</vt:lpstr>
      <vt:lpstr>Ejecución</vt:lpstr>
      <vt:lpstr>Resultados</vt:lpstr>
      <vt:lpstr>Nueva Guía de Orientación para la evaluación del PLANEFA</vt:lpstr>
      <vt:lpstr>Generación de credenciales</vt:lpstr>
      <vt:lpstr>¿Cómo genero mis credenciales?</vt:lpstr>
      <vt:lpstr>Registro de administrados y unidades fiscalizables</vt:lpstr>
      <vt:lpstr>Registro de administrados y unidades fiscalizables</vt:lpstr>
      <vt:lpstr>Identificación de problemas ambientales</vt:lpstr>
      <vt:lpstr>Identificación fuentes de problemáticas</vt:lpstr>
      <vt:lpstr>Problema ambiental identificada por la EFA</vt:lpstr>
      <vt:lpstr>Problema ambiental identificada por la EFA</vt:lpstr>
      <vt:lpstr>Programación de actividades</vt:lpstr>
      <vt:lpstr>Registro del POI</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Asistencia técnica para la implementación del Planefa 2026</dc:title>
  <dc:creator>Raquel Yanina Perez Giron</dc:creator>
  <cp:lastModifiedBy>Maria L. Mendoza Falconi</cp:lastModifiedBy>
  <cp:revision>5</cp:revision>
  <dcterms:modified xsi:type="dcterms:W3CDTF">2026-04-24T16:41:24Z</dcterms:modified>
</cp:coreProperties>
</file>